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Zimbabwe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atabeleland Nort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7120" y="19310"/>
                </a:moveTo>
                <a:lnTo>
                  <a:pt x="37160" y="19400"/>
                </a:lnTo>
                <a:lnTo>
                  <a:pt x="37350" y="20290"/>
                </a:lnTo>
                <a:lnTo>
                  <a:pt x="37280" y="20740"/>
                </a:lnTo>
                <a:lnTo>
                  <a:pt x="37240" y="20850"/>
                </a:lnTo>
                <a:lnTo>
                  <a:pt x="37230" y="20910"/>
                </a:lnTo>
                <a:lnTo>
                  <a:pt x="37230" y="20930"/>
                </a:lnTo>
                <a:lnTo>
                  <a:pt x="37230" y="20950"/>
                </a:lnTo>
                <a:lnTo>
                  <a:pt x="37280" y="20990"/>
                </a:lnTo>
                <a:lnTo>
                  <a:pt x="37460" y="21090"/>
                </a:lnTo>
                <a:lnTo>
                  <a:pt x="37530" y="21170"/>
                </a:lnTo>
                <a:lnTo>
                  <a:pt x="37540" y="21280"/>
                </a:lnTo>
                <a:lnTo>
                  <a:pt x="37390" y="21700"/>
                </a:lnTo>
                <a:lnTo>
                  <a:pt x="37350" y="21910"/>
                </a:lnTo>
                <a:lnTo>
                  <a:pt x="37350" y="21970"/>
                </a:lnTo>
                <a:lnTo>
                  <a:pt x="37370" y="22020"/>
                </a:lnTo>
                <a:lnTo>
                  <a:pt x="37410" y="22070"/>
                </a:lnTo>
                <a:lnTo>
                  <a:pt x="37510" y="22130"/>
                </a:lnTo>
                <a:lnTo>
                  <a:pt x="37670" y="22190"/>
                </a:lnTo>
                <a:lnTo>
                  <a:pt x="37730" y="22240"/>
                </a:lnTo>
                <a:lnTo>
                  <a:pt x="37780" y="22320"/>
                </a:lnTo>
                <a:lnTo>
                  <a:pt x="37830" y="22460"/>
                </a:lnTo>
                <a:lnTo>
                  <a:pt x="37870" y="22550"/>
                </a:lnTo>
                <a:lnTo>
                  <a:pt x="37920" y="22610"/>
                </a:lnTo>
                <a:lnTo>
                  <a:pt x="38000" y="22640"/>
                </a:lnTo>
                <a:lnTo>
                  <a:pt x="38070" y="22640"/>
                </a:lnTo>
                <a:lnTo>
                  <a:pt x="38130" y="22620"/>
                </a:lnTo>
                <a:lnTo>
                  <a:pt x="38190" y="22620"/>
                </a:lnTo>
                <a:lnTo>
                  <a:pt x="38260" y="22630"/>
                </a:lnTo>
                <a:lnTo>
                  <a:pt x="38390" y="22670"/>
                </a:lnTo>
                <a:lnTo>
                  <a:pt x="38440" y="22710"/>
                </a:lnTo>
                <a:lnTo>
                  <a:pt x="38470" y="22760"/>
                </a:lnTo>
                <a:lnTo>
                  <a:pt x="38460" y="22840"/>
                </a:lnTo>
                <a:lnTo>
                  <a:pt x="38420" y="22980"/>
                </a:lnTo>
                <a:lnTo>
                  <a:pt x="38420" y="23060"/>
                </a:lnTo>
                <a:lnTo>
                  <a:pt x="38430" y="23140"/>
                </a:lnTo>
                <a:lnTo>
                  <a:pt x="38460" y="23210"/>
                </a:lnTo>
                <a:lnTo>
                  <a:pt x="38530" y="23310"/>
                </a:lnTo>
                <a:lnTo>
                  <a:pt x="38560" y="23400"/>
                </a:lnTo>
                <a:lnTo>
                  <a:pt x="38560" y="23520"/>
                </a:lnTo>
                <a:lnTo>
                  <a:pt x="38510" y="23660"/>
                </a:lnTo>
                <a:lnTo>
                  <a:pt x="38510" y="23730"/>
                </a:lnTo>
                <a:lnTo>
                  <a:pt x="38540" y="23800"/>
                </a:lnTo>
                <a:lnTo>
                  <a:pt x="38620" y="23890"/>
                </a:lnTo>
                <a:lnTo>
                  <a:pt x="38660" y="23970"/>
                </a:lnTo>
                <a:lnTo>
                  <a:pt x="38660" y="24070"/>
                </a:lnTo>
                <a:lnTo>
                  <a:pt x="38660" y="24270"/>
                </a:lnTo>
                <a:lnTo>
                  <a:pt x="38720" y="24480"/>
                </a:lnTo>
                <a:lnTo>
                  <a:pt x="38740" y="24600"/>
                </a:lnTo>
                <a:lnTo>
                  <a:pt x="38770" y="24710"/>
                </a:lnTo>
                <a:lnTo>
                  <a:pt x="38810" y="24780"/>
                </a:lnTo>
                <a:lnTo>
                  <a:pt x="39040" y="24950"/>
                </a:lnTo>
                <a:lnTo>
                  <a:pt x="39150" y="25090"/>
                </a:lnTo>
                <a:lnTo>
                  <a:pt x="39280" y="25170"/>
                </a:lnTo>
                <a:lnTo>
                  <a:pt x="39380" y="25220"/>
                </a:lnTo>
                <a:lnTo>
                  <a:pt x="39470" y="25240"/>
                </a:lnTo>
                <a:lnTo>
                  <a:pt x="39540" y="25320"/>
                </a:lnTo>
                <a:lnTo>
                  <a:pt x="39590" y="25390"/>
                </a:lnTo>
                <a:lnTo>
                  <a:pt x="39730" y="25920"/>
                </a:lnTo>
                <a:lnTo>
                  <a:pt x="39700" y="26370"/>
                </a:lnTo>
                <a:lnTo>
                  <a:pt x="39680" y="26480"/>
                </a:lnTo>
                <a:lnTo>
                  <a:pt x="39580" y="26730"/>
                </a:lnTo>
                <a:lnTo>
                  <a:pt x="39570" y="26880"/>
                </a:lnTo>
                <a:lnTo>
                  <a:pt x="39560" y="26940"/>
                </a:lnTo>
                <a:lnTo>
                  <a:pt x="39530" y="26980"/>
                </a:lnTo>
                <a:lnTo>
                  <a:pt x="39490" y="27020"/>
                </a:lnTo>
                <a:lnTo>
                  <a:pt x="39480" y="27030"/>
                </a:lnTo>
                <a:lnTo>
                  <a:pt x="39420" y="27250"/>
                </a:lnTo>
                <a:lnTo>
                  <a:pt x="39340" y="27440"/>
                </a:lnTo>
                <a:lnTo>
                  <a:pt x="39320" y="27510"/>
                </a:lnTo>
                <a:lnTo>
                  <a:pt x="39320" y="27600"/>
                </a:lnTo>
                <a:lnTo>
                  <a:pt x="39330" y="27700"/>
                </a:lnTo>
                <a:lnTo>
                  <a:pt x="39370" y="27860"/>
                </a:lnTo>
                <a:lnTo>
                  <a:pt x="39370" y="27960"/>
                </a:lnTo>
                <a:lnTo>
                  <a:pt x="39370" y="28040"/>
                </a:lnTo>
                <a:lnTo>
                  <a:pt x="39350" y="28100"/>
                </a:lnTo>
                <a:lnTo>
                  <a:pt x="39280" y="28200"/>
                </a:lnTo>
                <a:lnTo>
                  <a:pt x="39260" y="28250"/>
                </a:lnTo>
                <a:lnTo>
                  <a:pt x="39200" y="28550"/>
                </a:lnTo>
                <a:lnTo>
                  <a:pt x="39130" y="28740"/>
                </a:lnTo>
                <a:lnTo>
                  <a:pt x="39130" y="28830"/>
                </a:lnTo>
                <a:lnTo>
                  <a:pt x="39210" y="29110"/>
                </a:lnTo>
                <a:lnTo>
                  <a:pt x="39210" y="29210"/>
                </a:lnTo>
                <a:lnTo>
                  <a:pt x="39190" y="29280"/>
                </a:lnTo>
                <a:lnTo>
                  <a:pt x="38870" y="29630"/>
                </a:lnTo>
                <a:lnTo>
                  <a:pt x="38690" y="29790"/>
                </a:lnTo>
                <a:lnTo>
                  <a:pt x="38610" y="29870"/>
                </a:lnTo>
                <a:lnTo>
                  <a:pt x="38570" y="29910"/>
                </a:lnTo>
                <a:lnTo>
                  <a:pt x="38520" y="29930"/>
                </a:lnTo>
                <a:lnTo>
                  <a:pt x="38470" y="29910"/>
                </a:lnTo>
                <a:lnTo>
                  <a:pt x="38430" y="29880"/>
                </a:lnTo>
                <a:lnTo>
                  <a:pt x="38380" y="29830"/>
                </a:lnTo>
                <a:lnTo>
                  <a:pt x="38330" y="29810"/>
                </a:lnTo>
                <a:lnTo>
                  <a:pt x="38280" y="29800"/>
                </a:lnTo>
                <a:lnTo>
                  <a:pt x="38220" y="29820"/>
                </a:lnTo>
                <a:lnTo>
                  <a:pt x="38170" y="29850"/>
                </a:lnTo>
                <a:lnTo>
                  <a:pt x="37870" y="30130"/>
                </a:lnTo>
                <a:lnTo>
                  <a:pt x="37840" y="30190"/>
                </a:lnTo>
                <a:lnTo>
                  <a:pt x="37810" y="30330"/>
                </a:lnTo>
                <a:lnTo>
                  <a:pt x="37760" y="30460"/>
                </a:lnTo>
                <a:lnTo>
                  <a:pt x="37750" y="30530"/>
                </a:lnTo>
                <a:lnTo>
                  <a:pt x="37750" y="30620"/>
                </a:lnTo>
                <a:lnTo>
                  <a:pt x="37880" y="31200"/>
                </a:lnTo>
                <a:lnTo>
                  <a:pt x="37880" y="31310"/>
                </a:lnTo>
                <a:lnTo>
                  <a:pt x="37870" y="31390"/>
                </a:lnTo>
                <a:lnTo>
                  <a:pt x="37720" y="31680"/>
                </a:lnTo>
                <a:lnTo>
                  <a:pt x="37620" y="31930"/>
                </a:lnTo>
                <a:lnTo>
                  <a:pt x="37620" y="32000"/>
                </a:lnTo>
                <a:lnTo>
                  <a:pt x="37620" y="32090"/>
                </a:lnTo>
                <a:lnTo>
                  <a:pt x="37640" y="32200"/>
                </a:lnTo>
                <a:lnTo>
                  <a:pt x="37630" y="32280"/>
                </a:lnTo>
                <a:lnTo>
                  <a:pt x="37600" y="32330"/>
                </a:lnTo>
                <a:lnTo>
                  <a:pt x="37540" y="32360"/>
                </a:lnTo>
                <a:lnTo>
                  <a:pt x="37490" y="32390"/>
                </a:lnTo>
                <a:lnTo>
                  <a:pt x="37440" y="32430"/>
                </a:lnTo>
                <a:lnTo>
                  <a:pt x="37410" y="32470"/>
                </a:lnTo>
                <a:lnTo>
                  <a:pt x="37390" y="32540"/>
                </a:lnTo>
                <a:lnTo>
                  <a:pt x="37360" y="32680"/>
                </a:lnTo>
                <a:lnTo>
                  <a:pt x="37340" y="32750"/>
                </a:lnTo>
                <a:lnTo>
                  <a:pt x="37310" y="32800"/>
                </a:lnTo>
                <a:lnTo>
                  <a:pt x="37270" y="32850"/>
                </a:lnTo>
                <a:lnTo>
                  <a:pt x="37230" y="32890"/>
                </a:lnTo>
                <a:lnTo>
                  <a:pt x="37040" y="33040"/>
                </a:lnTo>
                <a:lnTo>
                  <a:pt x="37010" y="33070"/>
                </a:lnTo>
                <a:lnTo>
                  <a:pt x="36970" y="33130"/>
                </a:lnTo>
                <a:lnTo>
                  <a:pt x="36970" y="33140"/>
                </a:lnTo>
                <a:lnTo>
                  <a:pt x="36960" y="33160"/>
                </a:lnTo>
                <a:lnTo>
                  <a:pt x="36960" y="33210"/>
                </a:lnTo>
                <a:lnTo>
                  <a:pt x="36970" y="33280"/>
                </a:lnTo>
                <a:lnTo>
                  <a:pt x="37030" y="33480"/>
                </a:lnTo>
                <a:lnTo>
                  <a:pt x="37060" y="33650"/>
                </a:lnTo>
                <a:lnTo>
                  <a:pt x="37090" y="33720"/>
                </a:lnTo>
                <a:lnTo>
                  <a:pt x="37140" y="33790"/>
                </a:lnTo>
                <a:lnTo>
                  <a:pt x="37250" y="33860"/>
                </a:lnTo>
                <a:lnTo>
                  <a:pt x="37320" y="33870"/>
                </a:lnTo>
                <a:lnTo>
                  <a:pt x="37390" y="33860"/>
                </a:lnTo>
                <a:lnTo>
                  <a:pt x="37450" y="33830"/>
                </a:lnTo>
                <a:lnTo>
                  <a:pt x="37510" y="33820"/>
                </a:lnTo>
                <a:lnTo>
                  <a:pt x="37570" y="33830"/>
                </a:lnTo>
                <a:lnTo>
                  <a:pt x="37610" y="33880"/>
                </a:lnTo>
                <a:lnTo>
                  <a:pt x="37640" y="33970"/>
                </a:lnTo>
                <a:lnTo>
                  <a:pt x="37630" y="34220"/>
                </a:lnTo>
                <a:lnTo>
                  <a:pt x="37650" y="34360"/>
                </a:lnTo>
                <a:lnTo>
                  <a:pt x="37710" y="34530"/>
                </a:lnTo>
                <a:lnTo>
                  <a:pt x="37730" y="34600"/>
                </a:lnTo>
                <a:lnTo>
                  <a:pt x="37720" y="34660"/>
                </a:lnTo>
                <a:lnTo>
                  <a:pt x="37700" y="34730"/>
                </a:lnTo>
                <a:lnTo>
                  <a:pt x="37670" y="34780"/>
                </a:lnTo>
                <a:lnTo>
                  <a:pt x="37620" y="34820"/>
                </a:lnTo>
                <a:lnTo>
                  <a:pt x="37530" y="34890"/>
                </a:lnTo>
                <a:lnTo>
                  <a:pt x="37490" y="34930"/>
                </a:lnTo>
                <a:lnTo>
                  <a:pt x="37450" y="34980"/>
                </a:lnTo>
                <a:lnTo>
                  <a:pt x="37430" y="35040"/>
                </a:lnTo>
                <a:lnTo>
                  <a:pt x="37450" y="35120"/>
                </a:lnTo>
                <a:lnTo>
                  <a:pt x="37490" y="35190"/>
                </a:lnTo>
                <a:lnTo>
                  <a:pt x="37610" y="35270"/>
                </a:lnTo>
                <a:lnTo>
                  <a:pt x="37710" y="35310"/>
                </a:lnTo>
                <a:lnTo>
                  <a:pt x="37950" y="35360"/>
                </a:lnTo>
                <a:lnTo>
                  <a:pt x="38010" y="35400"/>
                </a:lnTo>
                <a:lnTo>
                  <a:pt x="38070" y="35440"/>
                </a:lnTo>
                <a:lnTo>
                  <a:pt x="38100" y="35540"/>
                </a:lnTo>
                <a:lnTo>
                  <a:pt x="38070" y="35580"/>
                </a:lnTo>
                <a:lnTo>
                  <a:pt x="38020" y="35600"/>
                </a:lnTo>
                <a:lnTo>
                  <a:pt x="37400" y="35670"/>
                </a:lnTo>
                <a:lnTo>
                  <a:pt x="37070" y="35740"/>
                </a:lnTo>
                <a:lnTo>
                  <a:pt x="37010" y="35780"/>
                </a:lnTo>
                <a:lnTo>
                  <a:pt x="36960" y="35840"/>
                </a:lnTo>
                <a:lnTo>
                  <a:pt x="36920" y="39430"/>
                </a:lnTo>
                <a:lnTo>
                  <a:pt x="36940" y="39600"/>
                </a:lnTo>
                <a:lnTo>
                  <a:pt x="36980" y="39780"/>
                </a:lnTo>
                <a:lnTo>
                  <a:pt x="37110" y="39890"/>
                </a:lnTo>
                <a:lnTo>
                  <a:pt x="37200" y="39950"/>
                </a:lnTo>
                <a:lnTo>
                  <a:pt x="37290" y="39980"/>
                </a:lnTo>
                <a:lnTo>
                  <a:pt x="37370" y="39990"/>
                </a:lnTo>
                <a:lnTo>
                  <a:pt x="37510" y="40000"/>
                </a:lnTo>
                <a:lnTo>
                  <a:pt x="38130" y="39910"/>
                </a:lnTo>
                <a:lnTo>
                  <a:pt x="38200" y="39910"/>
                </a:lnTo>
                <a:lnTo>
                  <a:pt x="38270" y="39930"/>
                </a:lnTo>
                <a:lnTo>
                  <a:pt x="38450" y="40010"/>
                </a:lnTo>
                <a:lnTo>
                  <a:pt x="38600" y="40050"/>
                </a:lnTo>
                <a:lnTo>
                  <a:pt x="39070" y="40080"/>
                </a:lnTo>
                <a:lnTo>
                  <a:pt x="39220" y="40100"/>
                </a:lnTo>
                <a:lnTo>
                  <a:pt x="39430" y="40170"/>
                </a:lnTo>
                <a:lnTo>
                  <a:pt x="40600" y="40200"/>
                </a:lnTo>
                <a:lnTo>
                  <a:pt x="40740" y="40230"/>
                </a:lnTo>
                <a:lnTo>
                  <a:pt x="40820" y="40240"/>
                </a:lnTo>
                <a:lnTo>
                  <a:pt x="40960" y="40230"/>
                </a:lnTo>
                <a:lnTo>
                  <a:pt x="41220" y="40180"/>
                </a:lnTo>
                <a:lnTo>
                  <a:pt x="41830" y="40180"/>
                </a:lnTo>
                <a:lnTo>
                  <a:pt x="42050" y="40220"/>
                </a:lnTo>
                <a:lnTo>
                  <a:pt x="42210" y="40230"/>
                </a:lnTo>
                <a:lnTo>
                  <a:pt x="42690" y="40210"/>
                </a:lnTo>
                <a:lnTo>
                  <a:pt x="42790" y="40190"/>
                </a:lnTo>
                <a:lnTo>
                  <a:pt x="43150" y="40070"/>
                </a:lnTo>
                <a:lnTo>
                  <a:pt x="43220" y="40060"/>
                </a:lnTo>
                <a:lnTo>
                  <a:pt x="43950" y="40070"/>
                </a:lnTo>
                <a:lnTo>
                  <a:pt x="44010" y="40060"/>
                </a:lnTo>
                <a:lnTo>
                  <a:pt x="44220" y="40040"/>
                </a:lnTo>
                <a:lnTo>
                  <a:pt x="44360" y="40010"/>
                </a:lnTo>
                <a:lnTo>
                  <a:pt x="44600" y="39930"/>
                </a:lnTo>
                <a:lnTo>
                  <a:pt x="44670" y="39920"/>
                </a:lnTo>
                <a:lnTo>
                  <a:pt x="44740" y="39920"/>
                </a:lnTo>
                <a:lnTo>
                  <a:pt x="44810" y="39930"/>
                </a:lnTo>
                <a:lnTo>
                  <a:pt x="44880" y="39950"/>
                </a:lnTo>
                <a:lnTo>
                  <a:pt x="45000" y="40010"/>
                </a:lnTo>
                <a:lnTo>
                  <a:pt x="45210" y="40070"/>
                </a:lnTo>
                <a:lnTo>
                  <a:pt x="45380" y="40090"/>
                </a:lnTo>
                <a:lnTo>
                  <a:pt x="49720" y="40040"/>
                </a:lnTo>
                <a:lnTo>
                  <a:pt x="49830" y="40060"/>
                </a:lnTo>
                <a:lnTo>
                  <a:pt x="49910" y="40110"/>
                </a:lnTo>
                <a:lnTo>
                  <a:pt x="50070" y="40400"/>
                </a:lnTo>
                <a:lnTo>
                  <a:pt x="50120" y="40540"/>
                </a:lnTo>
                <a:lnTo>
                  <a:pt x="50130" y="40660"/>
                </a:lnTo>
                <a:lnTo>
                  <a:pt x="50070" y="40790"/>
                </a:lnTo>
                <a:lnTo>
                  <a:pt x="49970" y="40870"/>
                </a:lnTo>
                <a:lnTo>
                  <a:pt x="47930" y="41740"/>
                </a:lnTo>
                <a:lnTo>
                  <a:pt x="47300" y="41890"/>
                </a:lnTo>
                <a:lnTo>
                  <a:pt x="47180" y="41940"/>
                </a:lnTo>
                <a:lnTo>
                  <a:pt x="47100" y="42050"/>
                </a:lnTo>
                <a:lnTo>
                  <a:pt x="47100" y="42280"/>
                </a:lnTo>
                <a:lnTo>
                  <a:pt x="47780" y="45380"/>
                </a:lnTo>
                <a:lnTo>
                  <a:pt x="47820" y="45530"/>
                </a:lnTo>
                <a:lnTo>
                  <a:pt x="47890" y="45670"/>
                </a:lnTo>
                <a:lnTo>
                  <a:pt x="47980" y="45760"/>
                </a:lnTo>
                <a:lnTo>
                  <a:pt x="48060" y="45800"/>
                </a:lnTo>
                <a:lnTo>
                  <a:pt x="48200" y="45860"/>
                </a:lnTo>
                <a:lnTo>
                  <a:pt x="48290" y="45940"/>
                </a:lnTo>
                <a:lnTo>
                  <a:pt x="48380" y="46070"/>
                </a:lnTo>
                <a:lnTo>
                  <a:pt x="48630" y="46500"/>
                </a:lnTo>
                <a:lnTo>
                  <a:pt x="48670" y="46600"/>
                </a:lnTo>
                <a:lnTo>
                  <a:pt x="48670" y="46710"/>
                </a:lnTo>
                <a:lnTo>
                  <a:pt x="48650" y="46800"/>
                </a:lnTo>
                <a:lnTo>
                  <a:pt x="48640" y="46880"/>
                </a:lnTo>
                <a:lnTo>
                  <a:pt x="48600" y="46940"/>
                </a:lnTo>
                <a:lnTo>
                  <a:pt x="48530" y="47040"/>
                </a:lnTo>
                <a:lnTo>
                  <a:pt x="48480" y="47090"/>
                </a:lnTo>
                <a:lnTo>
                  <a:pt x="48450" y="47150"/>
                </a:lnTo>
                <a:lnTo>
                  <a:pt x="48440" y="47210"/>
                </a:lnTo>
                <a:lnTo>
                  <a:pt x="48440" y="47560"/>
                </a:lnTo>
                <a:lnTo>
                  <a:pt x="48440" y="47590"/>
                </a:lnTo>
                <a:lnTo>
                  <a:pt x="48460" y="47640"/>
                </a:lnTo>
                <a:lnTo>
                  <a:pt x="48560" y="47780"/>
                </a:lnTo>
                <a:lnTo>
                  <a:pt x="48700" y="47890"/>
                </a:lnTo>
                <a:lnTo>
                  <a:pt x="49750" y="49030"/>
                </a:lnTo>
                <a:lnTo>
                  <a:pt x="49820" y="49150"/>
                </a:lnTo>
                <a:lnTo>
                  <a:pt x="49850" y="49230"/>
                </a:lnTo>
                <a:lnTo>
                  <a:pt x="49850" y="49380"/>
                </a:lnTo>
                <a:lnTo>
                  <a:pt x="49820" y="49470"/>
                </a:lnTo>
                <a:lnTo>
                  <a:pt x="49570" y="49880"/>
                </a:lnTo>
                <a:lnTo>
                  <a:pt x="49620" y="49970"/>
                </a:lnTo>
                <a:lnTo>
                  <a:pt x="51080" y="51380"/>
                </a:lnTo>
                <a:lnTo>
                  <a:pt x="50980" y="51590"/>
                </a:lnTo>
                <a:lnTo>
                  <a:pt x="50920" y="51660"/>
                </a:lnTo>
                <a:lnTo>
                  <a:pt x="50800" y="51740"/>
                </a:lnTo>
                <a:lnTo>
                  <a:pt x="50710" y="51760"/>
                </a:lnTo>
                <a:lnTo>
                  <a:pt x="50620" y="51740"/>
                </a:lnTo>
                <a:lnTo>
                  <a:pt x="50540" y="51690"/>
                </a:lnTo>
                <a:lnTo>
                  <a:pt x="50470" y="51640"/>
                </a:lnTo>
                <a:lnTo>
                  <a:pt x="50370" y="51580"/>
                </a:lnTo>
                <a:lnTo>
                  <a:pt x="50250" y="51540"/>
                </a:lnTo>
                <a:lnTo>
                  <a:pt x="49870" y="51460"/>
                </a:lnTo>
                <a:lnTo>
                  <a:pt x="49800" y="51460"/>
                </a:lnTo>
                <a:lnTo>
                  <a:pt x="49710" y="51470"/>
                </a:lnTo>
                <a:lnTo>
                  <a:pt x="49640" y="51490"/>
                </a:lnTo>
                <a:lnTo>
                  <a:pt x="49580" y="51540"/>
                </a:lnTo>
                <a:lnTo>
                  <a:pt x="49540" y="51600"/>
                </a:lnTo>
                <a:lnTo>
                  <a:pt x="49540" y="51740"/>
                </a:lnTo>
                <a:lnTo>
                  <a:pt x="49580" y="51830"/>
                </a:lnTo>
                <a:lnTo>
                  <a:pt x="49640" y="51910"/>
                </a:lnTo>
                <a:lnTo>
                  <a:pt x="49810" y="52080"/>
                </a:lnTo>
                <a:lnTo>
                  <a:pt x="49890" y="52170"/>
                </a:lnTo>
                <a:lnTo>
                  <a:pt x="49930" y="52260"/>
                </a:lnTo>
                <a:lnTo>
                  <a:pt x="49950" y="52360"/>
                </a:lnTo>
                <a:lnTo>
                  <a:pt x="49940" y="52460"/>
                </a:lnTo>
                <a:lnTo>
                  <a:pt x="49900" y="52650"/>
                </a:lnTo>
                <a:lnTo>
                  <a:pt x="49840" y="52760"/>
                </a:lnTo>
                <a:lnTo>
                  <a:pt x="49740" y="52890"/>
                </a:lnTo>
                <a:lnTo>
                  <a:pt x="49230" y="53350"/>
                </a:lnTo>
                <a:lnTo>
                  <a:pt x="49180" y="53400"/>
                </a:lnTo>
                <a:lnTo>
                  <a:pt x="49150" y="53470"/>
                </a:lnTo>
                <a:lnTo>
                  <a:pt x="49180" y="53570"/>
                </a:lnTo>
                <a:lnTo>
                  <a:pt x="49230" y="53630"/>
                </a:lnTo>
                <a:lnTo>
                  <a:pt x="49380" y="53790"/>
                </a:lnTo>
                <a:lnTo>
                  <a:pt x="49460" y="53850"/>
                </a:lnTo>
                <a:lnTo>
                  <a:pt x="49560" y="53910"/>
                </a:lnTo>
                <a:lnTo>
                  <a:pt x="49630" y="53970"/>
                </a:lnTo>
                <a:lnTo>
                  <a:pt x="49660" y="54060"/>
                </a:lnTo>
                <a:lnTo>
                  <a:pt x="49670" y="54200"/>
                </a:lnTo>
                <a:lnTo>
                  <a:pt x="49660" y="54690"/>
                </a:lnTo>
                <a:lnTo>
                  <a:pt x="49640" y="54790"/>
                </a:lnTo>
                <a:lnTo>
                  <a:pt x="49590" y="54980"/>
                </a:lnTo>
                <a:lnTo>
                  <a:pt x="49500" y="55210"/>
                </a:lnTo>
                <a:lnTo>
                  <a:pt x="49500" y="55290"/>
                </a:lnTo>
                <a:lnTo>
                  <a:pt x="49460" y="55380"/>
                </a:lnTo>
                <a:lnTo>
                  <a:pt x="49390" y="55480"/>
                </a:lnTo>
                <a:lnTo>
                  <a:pt x="49120" y="55680"/>
                </a:lnTo>
                <a:lnTo>
                  <a:pt x="48970" y="55740"/>
                </a:lnTo>
                <a:lnTo>
                  <a:pt x="48840" y="55770"/>
                </a:lnTo>
                <a:lnTo>
                  <a:pt x="48140" y="55640"/>
                </a:lnTo>
                <a:lnTo>
                  <a:pt x="48080" y="55640"/>
                </a:lnTo>
                <a:lnTo>
                  <a:pt x="48040" y="55680"/>
                </a:lnTo>
                <a:lnTo>
                  <a:pt x="48040" y="55760"/>
                </a:lnTo>
                <a:lnTo>
                  <a:pt x="48050" y="55830"/>
                </a:lnTo>
                <a:lnTo>
                  <a:pt x="48100" y="55950"/>
                </a:lnTo>
                <a:lnTo>
                  <a:pt x="48260" y="56600"/>
                </a:lnTo>
                <a:lnTo>
                  <a:pt x="48370" y="56870"/>
                </a:lnTo>
                <a:lnTo>
                  <a:pt x="48370" y="56910"/>
                </a:lnTo>
                <a:lnTo>
                  <a:pt x="48370" y="56960"/>
                </a:lnTo>
                <a:lnTo>
                  <a:pt x="48340" y="57020"/>
                </a:lnTo>
                <a:lnTo>
                  <a:pt x="48140" y="57350"/>
                </a:lnTo>
                <a:lnTo>
                  <a:pt x="48000" y="57460"/>
                </a:lnTo>
                <a:lnTo>
                  <a:pt x="47190" y="57930"/>
                </a:lnTo>
                <a:lnTo>
                  <a:pt x="46680" y="58140"/>
                </a:lnTo>
                <a:lnTo>
                  <a:pt x="46630" y="58170"/>
                </a:lnTo>
                <a:lnTo>
                  <a:pt x="46590" y="58230"/>
                </a:lnTo>
                <a:lnTo>
                  <a:pt x="46560" y="58320"/>
                </a:lnTo>
                <a:lnTo>
                  <a:pt x="46560" y="58400"/>
                </a:lnTo>
                <a:lnTo>
                  <a:pt x="46570" y="58470"/>
                </a:lnTo>
                <a:lnTo>
                  <a:pt x="46640" y="58720"/>
                </a:lnTo>
                <a:lnTo>
                  <a:pt x="46640" y="58790"/>
                </a:lnTo>
                <a:lnTo>
                  <a:pt x="46610" y="58860"/>
                </a:lnTo>
                <a:lnTo>
                  <a:pt x="45460" y="60250"/>
                </a:lnTo>
                <a:lnTo>
                  <a:pt x="45250" y="60460"/>
                </a:lnTo>
                <a:lnTo>
                  <a:pt x="45060" y="60610"/>
                </a:lnTo>
                <a:lnTo>
                  <a:pt x="44980" y="60790"/>
                </a:lnTo>
                <a:lnTo>
                  <a:pt x="44670" y="61130"/>
                </a:lnTo>
                <a:lnTo>
                  <a:pt x="44510" y="61150"/>
                </a:lnTo>
                <a:lnTo>
                  <a:pt x="44430" y="61130"/>
                </a:lnTo>
                <a:lnTo>
                  <a:pt x="43830" y="60640"/>
                </a:lnTo>
                <a:lnTo>
                  <a:pt x="44600" y="60460"/>
                </a:lnTo>
                <a:lnTo>
                  <a:pt x="44800" y="60380"/>
                </a:lnTo>
                <a:lnTo>
                  <a:pt x="44880" y="60310"/>
                </a:lnTo>
                <a:lnTo>
                  <a:pt x="44940" y="60240"/>
                </a:lnTo>
                <a:lnTo>
                  <a:pt x="44980" y="60170"/>
                </a:lnTo>
                <a:lnTo>
                  <a:pt x="45010" y="60100"/>
                </a:lnTo>
                <a:lnTo>
                  <a:pt x="45010" y="60040"/>
                </a:lnTo>
                <a:lnTo>
                  <a:pt x="44980" y="59980"/>
                </a:lnTo>
                <a:lnTo>
                  <a:pt x="44940" y="59930"/>
                </a:lnTo>
                <a:lnTo>
                  <a:pt x="44710" y="59780"/>
                </a:lnTo>
                <a:lnTo>
                  <a:pt x="44670" y="59740"/>
                </a:lnTo>
                <a:lnTo>
                  <a:pt x="44630" y="59690"/>
                </a:lnTo>
                <a:lnTo>
                  <a:pt x="44630" y="59640"/>
                </a:lnTo>
                <a:lnTo>
                  <a:pt x="44640" y="59580"/>
                </a:lnTo>
                <a:lnTo>
                  <a:pt x="44650" y="59540"/>
                </a:lnTo>
                <a:lnTo>
                  <a:pt x="44720" y="59400"/>
                </a:lnTo>
                <a:lnTo>
                  <a:pt x="44760" y="59310"/>
                </a:lnTo>
                <a:lnTo>
                  <a:pt x="44780" y="59230"/>
                </a:lnTo>
                <a:lnTo>
                  <a:pt x="44770" y="59170"/>
                </a:lnTo>
                <a:lnTo>
                  <a:pt x="44740" y="59130"/>
                </a:lnTo>
                <a:lnTo>
                  <a:pt x="44660" y="59100"/>
                </a:lnTo>
                <a:lnTo>
                  <a:pt x="44580" y="59070"/>
                </a:lnTo>
                <a:lnTo>
                  <a:pt x="44540" y="59030"/>
                </a:lnTo>
                <a:lnTo>
                  <a:pt x="44520" y="58980"/>
                </a:lnTo>
                <a:lnTo>
                  <a:pt x="44500" y="58830"/>
                </a:lnTo>
                <a:lnTo>
                  <a:pt x="44450" y="58790"/>
                </a:lnTo>
                <a:lnTo>
                  <a:pt x="44380" y="58790"/>
                </a:lnTo>
                <a:lnTo>
                  <a:pt x="44220" y="58870"/>
                </a:lnTo>
                <a:lnTo>
                  <a:pt x="44140" y="58890"/>
                </a:lnTo>
                <a:lnTo>
                  <a:pt x="44050" y="58890"/>
                </a:lnTo>
                <a:lnTo>
                  <a:pt x="43970" y="58850"/>
                </a:lnTo>
                <a:lnTo>
                  <a:pt x="43850" y="58750"/>
                </a:lnTo>
                <a:lnTo>
                  <a:pt x="43800" y="58720"/>
                </a:lnTo>
                <a:lnTo>
                  <a:pt x="43730" y="58710"/>
                </a:lnTo>
                <a:lnTo>
                  <a:pt x="43670" y="58700"/>
                </a:lnTo>
                <a:lnTo>
                  <a:pt x="43620" y="58690"/>
                </a:lnTo>
                <a:lnTo>
                  <a:pt x="43590" y="58670"/>
                </a:lnTo>
                <a:lnTo>
                  <a:pt x="43560" y="58630"/>
                </a:lnTo>
                <a:lnTo>
                  <a:pt x="43550" y="58600"/>
                </a:lnTo>
                <a:lnTo>
                  <a:pt x="43550" y="58560"/>
                </a:lnTo>
                <a:lnTo>
                  <a:pt x="43560" y="58520"/>
                </a:lnTo>
                <a:lnTo>
                  <a:pt x="43570" y="58370"/>
                </a:lnTo>
                <a:lnTo>
                  <a:pt x="43580" y="58310"/>
                </a:lnTo>
                <a:lnTo>
                  <a:pt x="43620" y="58210"/>
                </a:lnTo>
                <a:lnTo>
                  <a:pt x="43610" y="58180"/>
                </a:lnTo>
                <a:lnTo>
                  <a:pt x="43570" y="58160"/>
                </a:lnTo>
                <a:lnTo>
                  <a:pt x="43500" y="58160"/>
                </a:lnTo>
                <a:lnTo>
                  <a:pt x="43280" y="58240"/>
                </a:lnTo>
                <a:lnTo>
                  <a:pt x="43020" y="58280"/>
                </a:lnTo>
                <a:lnTo>
                  <a:pt x="42950" y="58310"/>
                </a:lnTo>
                <a:lnTo>
                  <a:pt x="42810" y="58440"/>
                </a:lnTo>
                <a:lnTo>
                  <a:pt x="42730" y="58480"/>
                </a:lnTo>
                <a:lnTo>
                  <a:pt x="42640" y="58480"/>
                </a:lnTo>
                <a:lnTo>
                  <a:pt x="42530" y="58450"/>
                </a:lnTo>
                <a:lnTo>
                  <a:pt x="41870" y="58090"/>
                </a:lnTo>
                <a:lnTo>
                  <a:pt x="41780" y="58070"/>
                </a:lnTo>
                <a:lnTo>
                  <a:pt x="41730" y="58070"/>
                </a:lnTo>
                <a:lnTo>
                  <a:pt x="41690" y="58100"/>
                </a:lnTo>
                <a:lnTo>
                  <a:pt x="41680" y="58160"/>
                </a:lnTo>
                <a:lnTo>
                  <a:pt x="41690" y="58310"/>
                </a:lnTo>
                <a:lnTo>
                  <a:pt x="41800" y="58760"/>
                </a:lnTo>
                <a:lnTo>
                  <a:pt x="41800" y="58870"/>
                </a:lnTo>
                <a:lnTo>
                  <a:pt x="41780" y="58940"/>
                </a:lnTo>
                <a:lnTo>
                  <a:pt x="41730" y="59060"/>
                </a:lnTo>
                <a:lnTo>
                  <a:pt x="41710" y="59150"/>
                </a:lnTo>
                <a:lnTo>
                  <a:pt x="41700" y="59240"/>
                </a:lnTo>
                <a:lnTo>
                  <a:pt x="41710" y="59370"/>
                </a:lnTo>
                <a:lnTo>
                  <a:pt x="41660" y="59450"/>
                </a:lnTo>
                <a:lnTo>
                  <a:pt x="41590" y="59500"/>
                </a:lnTo>
                <a:lnTo>
                  <a:pt x="41440" y="59600"/>
                </a:lnTo>
                <a:lnTo>
                  <a:pt x="41400" y="59650"/>
                </a:lnTo>
                <a:lnTo>
                  <a:pt x="41410" y="59710"/>
                </a:lnTo>
                <a:lnTo>
                  <a:pt x="41470" y="59770"/>
                </a:lnTo>
                <a:lnTo>
                  <a:pt x="41610" y="59810"/>
                </a:lnTo>
                <a:lnTo>
                  <a:pt x="41700" y="59820"/>
                </a:lnTo>
                <a:lnTo>
                  <a:pt x="41850" y="59820"/>
                </a:lnTo>
                <a:lnTo>
                  <a:pt x="41940" y="59820"/>
                </a:lnTo>
                <a:lnTo>
                  <a:pt x="42140" y="59880"/>
                </a:lnTo>
                <a:lnTo>
                  <a:pt x="42210" y="59880"/>
                </a:lnTo>
                <a:lnTo>
                  <a:pt x="42270" y="59870"/>
                </a:lnTo>
                <a:lnTo>
                  <a:pt x="42410" y="59810"/>
                </a:lnTo>
                <a:lnTo>
                  <a:pt x="42510" y="59800"/>
                </a:lnTo>
                <a:lnTo>
                  <a:pt x="42590" y="59830"/>
                </a:lnTo>
                <a:lnTo>
                  <a:pt x="42680" y="59970"/>
                </a:lnTo>
                <a:lnTo>
                  <a:pt x="42790" y="60090"/>
                </a:lnTo>
                <a:lnTo>
                  <a:pt x="42810" y="60210"/>
                </a:lnTo>
                <a:lnTo>
                  <a:pt x="42660" y="60550"/>
                </a:lnTo>
                <a:lnTo>
                  <a:pt x="42360" y="60680"/>
                </a:lnTo>
                <a:lnTo>
                  <a:pt x="40800" y="61860"/>
                </a:lnTo>
                <a:lnTo>
                  <a:pt x="40720" y="61880"/>
                </a:lnTo>
                <a:lnTo>
                  <a:pt x="40660" y="61820"/>
                </a:lnTo>
                <a:lnTo>
                  <a:pt x="40540" y="61580"/>
                </a:lnTo>
                <a:lnTo>
                  <a:pt x="40490" y="61380"/>
                </a:lnTo>
                <a:lnTo>
                  <a:pt x="40440" y="61260"/>
                </a:lnTo>
                <a:lnTo>
                  <a:pt x="40410" y="61210"/>
                </a:lnTo>
                <a:lnTo>
                  <a:pt x="40270" y="61020"/>
                </a:lnTo>
                <a:lnTo>
                  <a:pt x="40140" y="60890"/>
                </a:lnTo>
                <a:lnTo>
                  <a:pt x="40110" y="60840"/>
                </a:lnTo>
                <a:lnTo>
                  <a:pt x="40090" y="60770"/>
                </a:lnTo>
                <a:lnTo>
                  <a:pt x="40070" y="60710"/>
                </a:lnTo>
                <a:lnTo>
                  <a:pt x="40020" y="60670"/>
                </a:lnTo>
                <a:lnTo>
                  <a:pt x="39960" y="60640"/>
                </a:lnTo>
                <a:lnTo>
                  <a:pt x="39910" y="60600"/>
                </a:lnTo>
                <a:lnTo>
                  <a:pt x="39860" y="60570"/>
                </a:lnTo>
                <a:lnTo>
                  <a:pt x="39820" y="60520"/>
                </a:lnTo>
                <a:lnTo>
                  <a:pt x="39800" y="60470"/>
                </a:lnTo>
                <a:lnTo>
                  <a:pt x="39770" y="60390"/>
                </a:lnTo>
                <a:lnTo>
                  <a:pt x="39750" y="60350"/>
                </a:lnTo>
                <a:lnTo>
                  <a:pt x="39510" y="60150"/>
                </a:lnTo>
                <a:lnTo>
                  <a:pt x="39270" y="59880"/>
                </a:lnTo>
                <a:lnTo>
                  <a:pt x="39240" y="59830"/>
                </a:lnTo>
                <a:lnTo>
                  <a:pt x="39220" y="59680"/>
                </a:lnTo>
                <a:lnTo>
                  <a:pt x="39210" y="59620"/>
                </a:lnTo>
                <a:lnTo>
                  <a:pt x="39180" y="59570"/>
                </a:lnTo>
                <a:lnTo>
                  <a:pt x="39100" y="59470"/>
                </a:lnTo>
                <a:lnTo>
                  <a:pt x="39080" y="59400"/>
                </a:lnTo>
                <a:lnTo>
                  <a:pt x="39070" y="59330"/>
                </a:lnTo>
                <a:lnTo>
                  <a:pt x="39050" y="59270"/>
                </a:lnTo>
                <a:lnTo>
                  <a:pt x="39020" y="59220"/>
                </a:lnTo>
                <a:lnTo>
                  <a:pt x="38980" y="59180"/>
                </a:lnTo>
                <a:lnTo>
                  <a:pt x="38920" y="59140"/>
                </a:lnTo>
                <a:lnTo>
                  <a:pt x="38750" y="59070"/>
                </a:lnTo>
                <a:lnTo>
                  <a:pt x="38690" y="59040"/>
                </a:lnTo>
                <a:lnTo>
                  <a:pt x="38650" y="59000"/>
                </a:lnTo>
                <a:lnTo>
                  <a:pt x="38620" y="58940"/>
                </a:lnTo>
                <a:lnTo>
                  <a:pt x="38570" y="58820"/>
                </a:lnTo>
                <a:lnTo>
                  <a:pt x="38540" y="58770"/>
                </a:lnTo>
                <a:lnTo>
                  <a:pt x="38510" y="58740"/>
                </a:lnTo>
                <a:lnTo>
                  <a:pt x="38480" y="58740"/>
                </a:lnTo>
                <a:lnTo>
                  <a:pt x="38420" y="58750"/>
                </a:lnTo>
                <a:lnTo>
                  <a:pt x="38030" y="58920"/>
                </a:lnTo>
                <a:lnTo>
                  <a:pt x="37910" y="58940"/>
                </a:lnTo>
                <a:lnTo>
                  <a:pt x="37420" y="58950"/>
                </a:lnTo>
                <a:lnTo>
                  <a:pt x="37310" y="58990"/>
                </a:lnTo>
                <a:lnTo>
                  <a:pt x="36880" y="59210"/>
                </a:lnTo>
                <a:lnTo>
                  <a:pt x="36830" y="59210"/>
                </a:lnTo>
                <a:lnTo>
                  <a:pt x="36770" y="59180"/>
                </a:lnTo>
                <a:lnTo>
                  <a:pt x="36360" y="58540"/>
                </a:lnTo>
                <a:lnTo>
                  <a:pt x="36300" y="58460"/>
                </a:lnTo>
                <a:lnTo>
                  <a:pt x="36250" y="58510"/>
                </a:lnTo>
                <a:lnTo>
                  <a:pt x="36210" y="58600"/>
                </a:lnTo>
                <a:lnTo>
                  <a:pt x="36050" y="59100"/>
                </a:lnTo>
                <a:lnTo>
                  <a:pt x="35970" y="59480"/>
                </a:lnTo>
                <a:lnTo>
                  <a:pt x="35950" y="59840"/>
                </a:lnTo>
                <a:lnTo>
                  <a:pt x="35920" y="59960"/>
                </a:lnTo>
                <a:lnTo>
                  <a:pt x="35860" y="60030"/>
                </a:lnTo>
                <a:lnTo>
                  <a:pt x="35500" y="60020"/>
                </a:lnTo>
                <a:lnTo>
                  <a:pt x="35030" y="59940"/>
                </a:lnTo>
                <a:lnTo>
                  <a:pt x="34870" y="59890"/>
                </a:lnTo>
                <a:lnTo>
                  <a:pt x="34730" y="59800"/>
                </a:lnTo>
                <a:lnTo>
                  <a:pt x="34680" y="59740"/>
                </a:lnTo>
                <a:lnTo>
                  <a:pt x="34640" y="59680"/>
                </a:lnTo>
                <a:lnTo>
                  <a:pt x="34600" y="59640"/>
                </a:lnTo>
                <a:lnTo>
                  <a:pt x="34550" y="59600"/>
                </a:lnTo>
                <a:lnTo>
                  <a:pt x="34280" y="59450"/>
                </a:lnTo>
                <a:lnTo>
                  <a:pt x="34090" y="59300"/>
                </a:lnTo>
                <a:lnTo>
                  <a:pt x="33230" y="58460"/>
                </a:lnTo>
                <a:lnTo>
                  <a:pt x="33040" y="58310"/>
                </a:lnTo>
                <a:lnTo>
                  <a:pt x="32830" y="58180"/>
                </a:lnTo>
                <a:lnTo>
                  <a:pt x="32740" y="58100"/>
                </a:lnTo>
                <a:lnTo>
                  <a:pt x="32330" y="57650"/>
                </a:lnTo>
                <a:lnTo>
                  <a:pt x="32100" y="57290"/>
                </a:lnTo>
                <a:lnTo>
                  <a:pt x="32030" y="57230"/>
                </a:lnTo>
                <a:lnTo>
                  <a:pt x="31960" y="57170"/>
                </a:lnTo>
                <a:lnTo>
                  <a:pt x="31880" y="57080"/>
                </a:lnTo>
                <a:lnTo>
                  <a:pt x="31850" y="57020"/>
                </a:lnTo>
                <a:lnTo>
                  <a:pt x="31830" y="56960"/>
                </a:lnTo>
                <a:lnTo>
                  <a:pt x="31800" y="56740"/>
                </a:lnTo>
                <a:lnTo>
                  <a:pt x="31790" y="56580"/>
                </a:lnTo>
                <a:lnTo>
                  <a:pt x="31780" y="56510"/>
                </a:lnTo>
                <a:lnTo>
                  <a:pt x="31760" y="56440"/>
                </a:lnTo>
                <a:lnTo>
                  <a:pt x="31720" y="56380"/>
                </a:lnTo>
                <a:lnTo>
                  <a:pt x="31680" y="56340"/>
                </a:lnTo>
                <a:lnTo>
                  <a:pt x="31530" y="56230"/>
                </a:lnTo>
                <a:lnTo>
                  <a:pt x="31460" y="56140"/>
                </a:lnTo>
                <a:lnTo>
                  <a:pt x="31420" y="56080"/>
                </a:lnTo>
                <a:lnTo>
                  <a:pt x="31350" y="55980"/>
                </a:lnTo>
                <a:lnTo>
                  <a:pt x="31250" y="55940"/>
                </a:lnTo>
                <a:lnTo>
                  <a:pt x="31110" y="55900"/>
                </a:lnTo>
                <a:lnTo>
                  <a:pt x="30800" y="55860"/>
                </a:lnTo>
                <a:lnTo>
                  <a:pt x="30540" y="55800"/>
                </a:lnTo>
                <a:lnTo>
                  <a:pt x="30380" y="55710"/>
                </a:lnTo>
                <a:lnTo>
                  <a:pt x="29980" y="55430"/>
                </a:lnTo>
                <a:lnTo>
                  <a:pt x="29760" y="55310"/>
                </a:lnTo>
                <a:lnTo>
                  <a:pt x="29530" y="55250"/>
                </a:lnTo>
                <a:lnTo>
                  <a:pt x="28900" y="55170"/>
                </a:lnTo>
                <a:lnTo>
                  <a:pt x="28810" y="55180"/>
                </a:lnTo>
                <a:lnTo>
                  <a:pt x="28730" y="55200"/>
                </a:lnTo>
                <a:lnTo>
                  <a:pt x="28630" y="55260"/>
                </a:lnTo>
                <a:lnTo>
                  <a:pt x="28470" y="55400"/>
                </a:lnTo>
                <a:lnTo>
                  <a:pt x="28390" y="55420"/>
                </a:lnTo>
                <a:lnTo>
                  <a:pt x="28280" y="55440"/>
                </a:lnTo>
                <a:lnTo>
                  <a:pt x="28090" y="55420"/>
                </a:lnTo>
                <a:lnTo>
                  <a:pt x="27890" y="55380"/>
                </a:lnTo>
                <a:lnTo>
                  <a:pt x="27710" y="55380"/>
                </a:lnTo>
                <a:lnTo>
                  <a:pt x="27580" y="55410"/>
                </a:lnTo>
                <a:lnTo>
                  <a:pt x="27450" y="55380"/>
                </a:lnTo>
                <a:lnTo>
                  <a:pt x="27370" y="55350"/>
                </a:lnTo>
                <a:lnTo>
                  <a:pt x="27310" y="55310"/>
                </a:lnTo>
                <a:lnTo>
                  <a:pt x="27250" y="55280"/>
                </a:lnTo>
                <a:lnTo>
                  <a:pt x="27180" y="55270"/>
                </a:lnTo>
                <a:lnTo>
                  <a:pt x="27100" y="55270"/>
                </a:lnTo>
                <a:lnTo>
                  <a:pt x="26810" y="55220"/>
                </a:lnTo>
                <a:lnTo>
                  <a:pt x="25190" y="55420"/>
                </a:lnTo>
                <a:lnTo>
                  <a:pt x="24940" y="55370"/>
                </a:lnTo>
                <a:lnTo>
                  <a:pt x="24740" y="55350"/>
                </a:lnTo>
                <a:lnTo>
                  <a:pt x="24520" y="55360"/>
                </a:lnTo>
                <a:lnTo>
                  <a:pt x="22250" y="55910"/>
                </a:lnTo>
                <a:lnTo>
                  <a:pt x="22060" y="55980"/>
                </a:lnTo>
                <a:lnTo>
                  <a:pt x="21690" y="56190"/>
                </a:lnTo>
                <a:lnTo>
                  <a:pt x="21570" y="56260"/>
                </a:lnTo>
                <a:lnTo>
                  <a:pt x="21440" y="56240"/>
                </a:lnTo>
                <a:lnTo>
                  <a:pt x="21410" y="56240"/>
                </a:lnTo>
                <a:lnTo>
                  <a:pt x="21400" y="56240"/>
                </a:lnTo>
                <a:lnTo>
                  <a:pt x="21280" y="56170"/>
                </a:lnTo>
                <a:lnTo>
                  <a:pt x="20750" y="56020"/>
                </a:lnTo>
                <a:lnTo>
                  <a:pt x="20670" y="55980"/>
                </a:lnTo>
                <a:lnTo>
                  <a:pt x="20650" y="55970"/>
                </a:lnTo>
                <a:lnTo>
                  <a:pt x="20620" y="55910"/>
                </a:lnTo>
                <a:lnTo>
                  <a:pt x="20590" y="55870"/>
                </a:lnTo>
                <a:lnTo>
                  <a:pt x="20560" y="55810"/>
                </a:lnTo>
                <a:lnTo>
                  <a:pt x="20560" y="55770"/>
                </a:lnTo>
                <a:lnTo>
                  <a:pt x="20540" y="55730"/>
                </a:lnTo>
                <a:lnTo>
                  <a:pt x="20510" y="55660"/>
                </a:lnTo>
                <a:lnTo>
                  <a:pt x="20470" y="55590"/>
                </a:lnTo>
                <a:lnTo>
                  <a:pt x="20450" y="55520"/>
                </a:lnTo>
                <a:lnTo>
                  <a:pt x="20440" y="55480"/>
                </a:lnTo>
                <a:lnTo>
                  <a:pt x="20440" y="55430"/>
                </a:lnTo>
                <a:lnTo>
                  <a:pt x="20430" y="55400"/>
                </a:lnTo>
                <a:lnTo>
                  <a:pt x="20410" y="55340"/>
                </a:lnTo>
                <a:lnTo>
                  <a:pt x="20390" y="55280"/>
                </a:lnTo>
                <a:lnTo>
                  <a:pt x="20370" y="55250"/>
                </a:lnTo>
                <a:lnTo>
                  <a:pt x="20340" y="55200"/>
                </a:lnTo>
                <a:lnTo>
                  <a:pt x="20310" y="55180"/>
                </a:lnTo>
                <a:lnTo>
                  <a:pt x="20280" y="55140"/>
                </a:lnTo>
                <a:lnTo>
                  <a:pt x="20260" y="55130"/>
                </a:lnTo>
                <a:lnTo>
                  <a:pt x="20210" y="55080"/>
                </a:lnTo>
                <a:lnTo>
                  <a:pt x="20140" y="55050"/>
                </a:lnTo>
                <a:lnTo>
                  <a:pt x="20150" y="55020"/>
                </a:lnTo>
                <a:lnTo>
                  <a:pt x="20150" y="55010"/>
                </a:lnTo>
                <a:lnTo>
                  <a:pt x="20130" y="55010"/>
                </a:lnTo>
                <a:lnTo>
                  <a:pt x="20100" y="55020"/>
                </a:lnTo>
                <a:lnTo>
                  <a:pt x="20090" y="55020"/>
                </a:lnTo>
                <a:lnTo>
                  <a:pt x="20000" y="55020"/>
                </a:lnTo>
                <a:lnTo>
                  <a:pt x="19990" y="55030"/>
                </a:lnTo>
                <a:lnTo>
                  <a:pt x="19840" y="54940"/>
                </a:lnTo>
                <a:lnTo>
                  <a:pt x="19840" y="54900"/>
                </a:lnTo>
                <a:lnTo>
                  <a:pt x="19840" y="54880"/>
                </a:lnTo>
                <a:lnTo>
                  <a:pt x="19810" y="54860"/>
                </a:lnTo>
                <a:lnTo>
                  <a:pt x="19710" y="54850"/>
                </a:lnTo>
                <a:lnTo>
                  <a:pt x="19530" y="54730"/>
                </a:lnTo>
                <a:lnTo>
                  <a:pt x="19310" y="54640"/>
                </a:lnTo>
                <a:lnTo>
                  <a:pt x="18850" y="54540"/>
                </a:lnTo>
                <a:lnTo>
                  <a:pt x="18630" y="54450"/>
                </a:lnTo>
                <a:lnTo>
                  <a:pt x="18420" y="54250"/>
                </a:lnTo>
                <a:lnTo>
                  <a:pt x="18410" y="54210"/>
                </a:lnTo>
                <a:lnTo>
                  <a:pt x="18400" y="54190"/>
                </a:lnTo>
                <a:lnTo>
                  <a:pt x="18400" y="54150"/>
                </a:lnTo>
                <a:lnTo>
                  <a:pt x="18400" y="54120"/>
                </a:lnTo>
                <a:lnTo>
                  <a:pt x="18370" y="54050"/>
                </a:lnTo>
                <a:lnTo>
                  <a:pt x="18360" y="54030"/>
                </a:lnTo>
                <a:lnTo>
                  <a:pt x="18350" y="54010"/>
                </a:lnTo>
                <a:lnTo>
                  <a:pt x="18340" y="53980"/>
                </a:lnTo>
                <a:lnTo>
                  <a:pt x="18340" y="53950"/>
                </a:lnTo>
                <a:lnTo>
                  <a:pt x="18320" y="53920"/>
                </a:lnTo>
                <a:lnTo>
                  <a:pt x="18300" y="53880"/>
                </a:lnTo>
                <a:lnTo>
                  <a:pt x="18290" y="53860"/>
                </a:lnTo>
                <a:lnTo>
                  <a:pt x="18250" y="53830"/>
                </a:lnTo>
                <a:lnTo>
                  <a:pt x="18200" y="53790"/>
                </a:lnTo>
                <a:lnTo>
                  <a:pt x="18190" y="53730"/>
                </a:lnTo>
                <a:lnTo>
                  <a:pt x="18170" y="53650"/>
                </a:lnTo>
                <a:lnTo>
                  <a:pt x="18120" y="53620"/>
                </a:lnTo>
                <a:lnTo>
                  <a:pt x="18030" y="53650"/>
                </a:lnTo>
                <a:lnTo>
                  <a:pt x="18000" y="53650"/>
                </a:lnTo>
                <a:lnTo>
                  <a:pt x="17960" y="53660"/>
                </a:lnTo>
                <a:lnTo>
                  <a:pt x="17940" y="53660"/>
                </a:lnTo>
                <a:lnTo>
                  <a:pt x="17830" y="53600"/>
                </a:lnTo>
                <a:lnTo>
                  <a:pt x="17480" y="53540"/>
                </a:lnTo>
                <a:lnTo>
                  <a:pt x="17430" y="53520"/>
                </a:lnTo>
                <a:lnTo>
                  <a:pt x="17440" y="53510"/>
                </a:lnTo>
                <a:lnTo>
                  <a:pt x="17420" y="53480"/>
                </a:lnTo>
                <a:lnTo>
                  <a:pt x="17430" y="53450"/>
                </a:lnTo>
                <a:lnTo>
                  <a:pt x="17440" y="53400"/>
                </a:lnTo>
                <a:lnTo>
                  <a:pt x="17460" y="53340"/>
                </a:lnTo>
                <a:lnTo>
                  <a:pt x="17480" y="53310"/>
                </a:lnTo>
                <a:lnTo>
                  <a:pt x="17500" y="53300"/>
                </a:lnTo>
                <a:lnTo>
                  <a:pt x="17510" y="53280"/>
                </a:lnTo>
                <a:lnTo>
                  <a:pt x="17540" y="53210"/>
                </a:lnTo>
                <a:lnTo>
                  <a:pt x="17590" y="53140"/>
                </a:lnTo>
                <a:lnTo>
                  <a:pt x="17660" y="53040"/>
                </a:lnTo>
                <a:lnTo>
                  <a:pt x="17700" y="53000"/>
                </a:lnTo>
                <a:lnTo>
                  <a:pt x="17710" y="52990"/>
                </a:lnTo>
                <a:lnTo>
                  <a:pt x="17730" y="52980"/>
                </a:lnTo>
                <a:lnTo>
                  <a:pt x="17750" y="52970"/>
                </a:lnTo>
                <a:lnTo>
                  <a:pt x="17780" y="52950"/>
                </a:lnTo>
                <a:lnTo>
                  <a:pt x="17770" y="52920"/>
                </a:lnTo>
                <a:lnTo>
                  <a:pt x="17690" y="52890"/>
                </a:lnTo>
                <a:lnTo>
                  <a:pt x="17630" y="52870"/>
                </a:lnTo>
                <a:lnTo>
                  <a:pt x="17590" y="52840"/>
                </a:lnTo>
                <a:lnTo>
                  <a:pt x="17560" y="52820"/>
                </a:lnTo>
                <a:lnTo>
                  <a:pt x="17510" y="52790"/>
                </a:lnTo>
                <a:lnTo>
                  <a:pt x="17450" y="52730"/>
                </a:lnTo>
                <a:lnTo>
                  <a:pt x="17380" y="52680"/>
                </a:lnTo>
                <a:lnTo>
                  <a:pt x="17340" y="52600"/>
                </a:lnTo>
                <a:lnTo>
                  <a:pt x="17300" y="52540"/>
                </a:lnTo>
                <a:lnTo>
                  <a:pt x="17250" y="52470"/>
                </a:lnTo>
                <a:lnTo>
                  <a:pt x="17210" y="52470"/>
                </a:lnTo>
                <a:lnTo>
                  <a:pt x="17140" y="52480"/>
                </a:lnTo>
                <a:lnTo>
                  <a:pt x="17020" y="52430"/>
                </a:lnTo>
                <a:lnTo>
                  <a:pt x="16390" y="52420"/>
                </a:lnTo>
                <a:lnTo>
                  <a:pt x="16180" y="52360"/>
                </a:lnTo>
                <a:lnTo>
                  <a:pt x="16160" y="52330"/>
                </a:lnTo>
                <a:lnTo>
                  <a:pt x="16130" y="52320"/>
                </a:lnTo>
                <a:lnTo>
                  <a:pt x="16110" y="52310"/>
                </a:lnTo>
                <a:lnTo>
                  <a:pt x="16090" y="52310"/>
                </a:lnTo>
                <a:lnTo>
                  <a:pt x="16050" y="52300"/>
                </a:lnTo>
                <a:lnTo>
                  <a:pt x="16010" y="52300"/>
                </a:lnTo>
                <a:lnTo>
                  <a:pt x="16000" y="52300"/>
                </a:lnTo>
                <a:lnTo>
                  <a:pt x="15980" y="52300"/>
                </a:lnTo>
                <a:lnTo>
                  <a:pt x="15970" y="52290"/>
                </a:lnTo>
                <a:lnTo>
                  <a:pt x="15910" y="52250"/>
                </a:lnTo>
                <a:lnTo>
                  <a:pt x="15770" y="52160"/>
                </a:lnTo>
                <a:lnTo>
                  <a:pt x="15720" y="52150"/>
                </a:lnTo>
                <a:lnTo>
                  <a:pt x="15690" y="52130"/>
                </a:lnTo>
                <a:lnTo>
                  <a:pt x="15620" y="52100"/>
                </a:lnTo>
                <a:lnTo>
                  <a:pt x="15610" y="52110"/>
                </a:lnTo>
                <a:lnTo>
                  <a:pt x="15590" y="52100"/>
                </a:lnTo>
                <a:lnTo>
                  <a:pt x="15590" y="52090"/>
                </a:lnTo>
                <a:lnTo>
                  <a:pt x="15570" y="52060"/>
                </a:lnTo>
                <a:lnTo>
                  <a:pt x="15560" y="52050"/>
                </a:lnTo>
                <a:lnTo>
                  <a:pt x="15540" y="52010"/>
                </a:lnTo>
                <a:lnTo>
                  <a:pt x="15530" y="51950"/>
                </a:lnTo>
                <a:lnTo>
                  <a:pt x="15520" y="51910"/>
                </a:lnTo>
                <a:lnTo>
                  <a:pt x="15470" y="51810"/>
                </a:lnTo>
                <a:lnTo>
                  <a:pt x="15480" y="51730"/>
                </a:lnTo>
                <a:lnTo>
                  <a:pt x="15460" y="51640"/>
                </a:lnTo>
                <a:lnTo>
                  <a:pt x="15440" y="51580"/>
                </a:lnTo>
                <a:lnTo>
                  <a:pt x="15400" y="51560"/>
                </a:lnTo>
                <a:lnTo>
                  <a:pt x="15400" y="51550"/>
                </a:lnTo>
                <a:lnTo>
                  <a:pt x="15400" y="51510"/>
                </a:lnTo>
                <a:lnTo>
                  <a:pt x="15400" y="51490"/>
                </a:lnTo>
                <a:lnTo>
                  <a:pt x="15370" y="51420"/>
                </a:lnTo>
                <a:lnTo>
                  <a:pt x="15360" y="51320"/>
                </a:lnTo>
                <a:lnTo>
                  <a:pt x="15350" y="51270"/>
                </a:lnTo>
                <a:lnTo>
                  <a:pt x="15350" y="51250"/>
                </a:lnTo>
                <a:lnTo>
                  <a:pt x="15340" y="51230"/>
                </a:lnTo>
                <a:lnTo>
                  <a:pt x="15340" y="51220"/>
                </a:lnTo>
                <a:lnTo>
                  <a:pt x="15340" y="51180"/>
                </a:lnTo>
                <a:lnTo>
                  <a:pt x="15300" y="51010"/>
                </a:lnTo>
                <a:lnTo>
                  <a:pt x="15290" y="50970"/>
                </a:lnTo>
                <a:lnTo>
                  <a:pt x="15270" y="50960"/>
                </a:lnTo>
                <a:lnTo>
                  <a:pt x="15260" y="50880"/>
                </a:lnTo>
                <a:lnTo>
                  <a:pt x="15260" y="50820"/>
                </a:lnTo>
                <a:lnTo>
                  <a:pt x="15260" y="50770"/>
                </a:lnTo>
                <a:lnTo>
                  <a:pt x="15230" y="50730"/>
                </a:lnTo>
                <a:lnTo>
                  <a:pt x="15180" y="50700"/>
                </a:lnTo>
                <a:lnTo>
                  <a:pt x="15160" y="50670"/>
                </a:lnTo>
                <a:lnTo>
                  <a:pt x="15140" y="50660"/>
                </a:lnTo>
                <a:lnTo>
                  <a:pt x="15080" y="50650"/>
                </a:lnTo>
                <a:lnTo>
                  <a:pt x="15080" y="50630"/>
                </a:lnTo>
                <a:lnTo>
                  <a:pt x="15080" y="50620"/>
                </a:lnTo>
                <a:lnTo>
                  <a:pt x="15070" y="50550"/>
                </a:lnTo>
                <a:lnTo>
                  <a:pt x="15060" y="50520"/>
                </a:lnTo>
                <a:lnTo>
                  <a:pt x="15050" y="50500"/>
                </a:lnTo>
                <a:lnTo>
                  <a:pt x="15020" y="50400"/>
                </a:lnTo>
                <a:lnTo>
                  <a:pt x="15000" y="50340"/>
                </a:lnTo>
                <a:lnTo>
                  <a:pt x="14980" y="50250"/>
                </a:lnTo>
                <a:lnTo>
                  <a:pt x="14970" y="50160"/>
                </a:lnTo>
                <a:lnTo>
                  <a:pt x="14940" y="50130"/>
                </a:lnTo>
                <a:lnTo>
                  <a:pt x="14930" y="50080"/>
                </a:lnTo>
                <a:lnTo>
                  <a:pt x="14910" y="50010"/>
                </a:lnTo>
                <a:lnTo>
                  <a:pt x="14900" y="49920"/>
                </a:lnTo>
                <a:lnTo>
                  <a:pt x="14890" y="49890"/>
                </a:lnTo>
                <a:lnTo>
                  <a:pt x="14880" y="49830"/>
                </a:lnTo>
                <a:lnTo>
                  <a:pt x="14840" y="49790"/>
                </a:lnTo>
                <a:lnTo>
                  <a:pt x="14800" y="49730"/>
                </a:lnTo>
                <a:lnTo>
                  <a:pt x="14750" y="49660"/>
                </a:lnTo>
                <a:lnTo>
                  <a:pt x="14750" y="49640"/>
                </a:lnTo>
                <a:lnTo>
                  <a:pt x="14710" y="49550"/>
                </a:lnTo>
                <a:lnTo>
                  <a:pt x="14690" y="49470"/>
                </a:lnTo>
                <a:lnTo>
                  <a:pt x="14680" y="49440"/>
                </a:lnTo>
                <a:lnTo>
                  <a:pt x="14680" y="49420"/>
                </a:lnTo>
                <a:lnTo>
                  <a:pt x="14680" y="49400"/>
                </a:lnTo>
                <a:lnTo>
                  <a:pt x="14670" y="49370"/>
                </a:lnTo>
                <a:lnTo>
                  <a:pt x="14620" y="49290"/>
                </a:lnTo>
                <a:lnTo>
                  <a:pt x="14610" y="49250"/>
                </a:lnTo>
                <a:lnTo>
                  <a:pt x="14550" y="49150"/>
                </a:lnTo>
                <a:lnTo>
                  <a:pt x="14520" y="49060"/>
                </a:lnTo>
                <a:lnTo>
                  <a:pt x="14480" y="48980"/>
                </a:lnTo>
                <a:lnTo>
                  <a:pt x="14480" y="48940"/>
                </a:lnTo>
                <a:lnTo>
                  <a:pt x="14480" y="48890"/>
                </a:lnTo>
                <a:lnTo>
                  <a:pt x="14470" y="48820"/>
                </a:lnTo>
                <a:lnTo>
                  <a:pt x="14450" y="48810"/>
                </a:lnTo>
                <a:lnTo>
                  <a:pt x="14450" y="48730"/>
                </a:lnTo>
                <a:lnTo>
                  <a:pt x="14430" y="48700"/>
                </a:lnTo>
                <a:lnTo>
                  <a:pt x="14350" y="48640"/>
                </a:lnTo>
                <a:lnTo>
                  <a:pt x="14320" y="48600"/>
                </a:lnTo>
                <a:lnTo>
                  <a:pt x="14280" y="48510"/>
                </a:lnTo>
                <a:lnTo>
                  <a:pt x="14260" y="48470"/>
                </a:lnTo>
                <a:lnTo>
                  <a:pt x="14220" y="48410"/>
                </a:lnTo>
                <a:lnTo>
                  <a:pt x="14120" y="48290"/>
                </a:lnTo>
                <a:lnTo>
                  <a:pt x="14120" y="48270"/>
                </a:lnTo>
                <a:lnTo>
                  <a:pt x="14130" y="48220"/>
                </a:lnTo>
                <a:lnTo>
                  <a:pt x="14130" y="48150"/>
                </a:lnTo>
                <a:lnTo>
                  <a:pt x="14130" y="48030"/>
                </a:lnTo>
                <a:lnTo>
                  <a:pt x="14100" y="47970"/>
                </a:lnTo>
                <a:lnTo>
                  <a:pt x="14070" y="47920"/>
                </a:lnTo>
                <a:lnTo>
                  <a:pt x="14010" y="47840"/>
                </a:lnTo>
                <a:lnTo>
                  <a:pt x="13950" y="47760"/>
                </a:lnTo>
                <a:lnTo>
                  <a:pt x="13890" y="47700"/>
                </a:lnTo>
                <a:lnTo>
                  <a:pt x="13880" y="47680"/>
                </a:lnTo>
                <a:lnTo>
                  <a:pt x="13860" y="47660"/>
                </a:lnTo>
                <a:lnTo>
                  <a:pt x="13860" y="47650"/>
                </a:lnTo>
                <a:lnTo>
                  <a:pt x="13840" y="47640"/>
                </a:lnTo>
                <a:lnTo>
                  <a:pt x="13820" y="47580"/>
                </a:lnTo>
                <a:lnTo>
                  <a:pt x="13780" y="47540"/>
                </a:lnTo>
                <a:lnTo>
                  <a:pt x="13740" y="47490"/>
                </a:lnTo>
                <a:lnTo>
                  <a:pt x="13710" y="47450"/>
                </a:lnTo>
                <a:lnTo>
                  <a:pt x="13680" y="47410"/>
                </a:lnTo>
                <a:lnTo>
                  <a:pt x="13650" y="47370"/>
                </a:lnTo>
                <a:lnTo>
                  <a:pt x="13630" y="47340"/>
                </a:lnTo>
                <a:lnTo>
                  <a:pt x="13600" y="47310"/>
                </a:lnTo>
                <a:lnTo>
                  <a:pt x="13580" y="47290"/>
                </a:lnTo>
                <a:lnTo>
                  <a:pt x="13550" y="47250"/>
                </a:lnTo>
                <a:lnTo>
                  <a:pt x="13530" y="47190"/>
                </a:lnTo>
                <a:lnTo>
                  <a:pt x="13500" y="47180"/>
                </a:lnTo>
                <a:lnTo>
                  <a:pt x="13470" y="47150"/>
                </a:lnTo>
                <a:lnTo>
                  <a:pt x="13450" y="47120"/>
                </a:lnTo>
                <a:lnTo>
                  <a:pt x="13390" y="47060"/>
                </a:lnTo>
                <a:lnTo>
                  <a:pt x="13350" y="47020"/>
                </a:lnTo>
                <a:lnTo>
                  <a:pt x="13320" y="47000"/>
                </a:lnTo>
                <a:lnTo>
                  <a:pt x="13310" y="46940"/>
                </a:lnTo>
                <a:lnTo>
                  <a:pt x="13300" y="46890"/>
                </a:lnTo>
                <a:lnTo>
                  <a:pt x="13290" y="46840"/>
                </a:lnTo>
                <a:lnTo>
                  <a:pt x="13260" y="46800"/>
                </a:lnTo>
                <a:lnTo>
                  <a:pt x="13220" y="46730"/>
                </a:lnTo>
                <a:lnTo>
                  <a:pt x="13200" y="46710"/>
                </a:lnTo>
                <a:lnTo>
                  <a:pt x="13190" y="46660"/>
                </a:lnTo>
                <a:lnTo>
                  <a:pt x="13190" y="46570"/>
                </a:lnTo>
                <a:lnTo>
                  <a:pt x="13170" y="46490"/>
                </a:lnTo>
                <a:lnTo>
                  <a:pt x="13170" y="46420"/>
                </a:lnTo>
                <a:lnTo>
                  <a:pt x="13170" y="46380"/>
                </a:lnTo>
                <a:lnTo>
                  <a:pt x="13180" y="46340"/>
                </a:lnTo>
                <a:lnTo>
                  <a:pt x="13210" y="46310"/>
                </a:lnTo>
                <a:lnTo>
                  <a:pt x="13220" y="46260"/>
                </a:lnTo>
                <a:lnTo>
                  <a:pt x="13210" y="46200"/>
                </a:lnTo>
                <a:lnTo>
                  <a:pt x="13230" y="46160"/>
                </a:lnTo>
                <a:lnTo>
                  <a:pt x="13280" y="46090"/>
                </a:lnTo>
                <a:lnTo>
                  <a:pt x="13320" y="46030"/>
                </a:lnTo>
                <a:lnTo>
                  <a:pt x="13370" y="45990"/>
                </a:lnTo>
                <a:lnTo>
                  <a:pt x="13390" y="45970"/>
                </a:lnTo>
                <a:lnTo>
                  <a:pt x="13440" y="45920"/>
                </a:lnTo>
                <a:lnTo>
                  <a:pt x="13490" y="45870"/>
                </a:lnTo>
                <a:lnTo>
                  <a:pt x="13530" y="45820"/>
                </a:lnTo>
                <a:lnTo>
                  <a:pt x="13560" y="45790"/>
                </a:lnTo>
                <a:lnTo>
                  <a:pt x="13570" y="45780"/>
                </a:lnTo>
                <a:lnTo>
                  <a:pt x="13580" y="45770"/>
                </a:lnTo>
                <a:lnTo>
                  <a:pt x="13570" y="45750"/>
                </a:lnTo>
                <a:lnTo>
                  <a:pt x="13570" y="45720"/>
                </a:lnTo>
                <a:lnTo>
                  <a:pt x="13560" y="45700"/>
                </a:lnTo>
                <a:lnTo>
                  <a:pt x="13550" y="45670"/>
                </a:lnTo>
                <a:lnTo>
                  <a:pt x="13530" y="45600"/>
                </a:lnTo>
                <a:lnTo>
                  <a:pt x="13520" y="45580"/>
                </a:lnTo>
                <a:lnTo>
                  <a:pt x="13520" y="45550"/>
                </a:lnTo>
                <a:lnTo>
                  <a:pt x="13490" y="45420"/>
                </a:lnTo>
                <a:lnTo>
                  <a:pt x="13490" y="45400"/>
                </a:lnTo>
                <a:lnTo>
                  <a:pt x="13490" y="45380"/>
                </a:lnTo>
                <a:lnTo>
                  <a:pt x="13240" y="45380"/>
                </a:lnTo>
                <a:lnTo>
                  <a:pt x="12930" y="44410"/>
                </a:lnTo>
                <a:lnTo>
                  <a:pt x="12080" y="43640"/>
                </a:lnTo>
                <a:lnTo>
                  <a:pt x="11550" y="43160"/>
                </a:lnTo>
                <a:lnTo>
                  <a:pt x="11470" y="43100"/>
                </a:lnTo>
                <a:lnTo>
                  <a:pt x="11050" y="42170"/>
                </a:lnTo>
                <a:lnTo>
                  <a:pt x="10980" y="41270"/>
                </a:lnTo>
                <a:lnTo>
                  <a:pt x="10850" y="40840"/>
                </a:lnTo>
                <a:lnTo>
                  <a:pt x="10560" y="40580"/>
                </a:lnTo>
                <a:lnTo>
                  <a:pt x="10110" y="40350"/>
                </a:lnTo>
                <a:lnTo>
                  <a:pt x="9780" y="40050"/>
                </a:lnTo>
                <a:lnTo>
                  <a:pt x="9230" y="39260"/>
                </a:lnTo>
                <a:lnTo>
                  <a:pt x="9070" y="39090"/>
                </a:lnTo>
                <a:lnTo>
                  <a:pt x="8670" y="38820"/>
                </a:lnTo>
                <a:lnTo>
                  <a:pt x="7910" y="38010"/>
                </a:lnTo>
                <a:lnTo>
                  <a:pt x="7760" y="37760"/>
                </a:lnTo>
                <a:lnTo>
                  <a:pt x="7700" y="37600"/>
                </a:lnTo>
                <a:lnTo>
                  <a:pt x="7590" y="37080"/>
                </a:lnTo>
                <a:lnTo>
                  <a:pt x="7500" y="36840"/>
                </a:lnTo>
                <a:lnTo>
                  <a:pt x="7120" y="36220"/>
                </a:lnTo>
                <a:lnTo>
                  <a:pt x="6750" y="35280"/>
                </a:lnTo>
                <a:lnTo>
                  <a:pt x="6500" y="34830"/>
                </a:lnTo>
                <a:lnTo>
                  <a:pt x="6150" y="34540"/>
                </a:lnTo>
                <a:lnTo>
                  <a:pt x="5750" y="34310"/>
                </a:lnTo>
                <a:lnTo>
                  <a:pt x="5440" y="33960"/>
                </a:lnTo>
                <a:lnTo>
                  <a:pt x="4960" y="33140"/>
                </a:lnTo>
                <a:lnTo>
                  <a:pt x="4620" y="32290"/>
                </a:lnTo>
                <a:lnTo>
                  <a:pt x="4550" y="32000"/>
                </a:lnTo>
                <a:lnTo>
                  <a:pt x="4550" y="31660"/>
                </a:lnTo>
                <a:lnTo>
                  <a:pt x="5020" y="30610"/>
                </a:lnTo>
                <a:lnTo>
                  <a:pt x="5060" y="30660"/>
                </a:lnTo>
                <a:lnTo>
                  <a:pt x="5100" y="30700"/>
                </a:lnTo>
                <a:lnTo>
                  <a:pt x="5310" y="30800"/>
                </a:lnTo>
                <a:lnTo>
                  <a:pt x="5670" y="31080"/>
                </a:lnTo>
                <a:lnTo>
                  <a:pt x="5900" y="31190"/>
                </a:lnTo>
                <a:lnTo>
                  <a:pt x="6010" y="31200"/>
                </a:lnTo>
                <a:lnTo>
                  <a:pt x="6370" y="31190"/>
                </a:lnTo>
                <a:lnTo>
                  <a:pt x="6760" y="31330"/>
                </a:lnTo>
                <a:lnTo>
                  <a:pt x="6880" y="31350"/>
                </a:lnTo>
                <a:lnTo>
                  <a:pt x="7760" y="31350"/>
                </a:lnTo>
                <a:lnTo>
                  <a:pt x="7820" y="31370"/>
                </a:lnTo>
                <a:lnTo>
                  <a:pt x="7920" y="31430"/>
                </a:lnTo>
                <a:lnTo>
                  <a:pt x="8000" y="31440"/>
                </a:lnTo>
                <a:lnTo>
                  <a:pt x="8060" y="31420"/>
                </a:lnTo>
                <a:lnTo>
                  <a:pt x="8170" y="31310"/>
                </a:lnTo>
                <a:lnTo>
                  <a:pt x="8230" y="31280"/>
                </a:lnTo>
                <a:lnTo>
                  <a:pt x="9010" y="31130"/>
                </a:lnTo>
                <a:lnTo>
                  <a:pt x="9630" y="30850"/>
                </a:lnTo>
                <a:lnTo>
                  <a:pt x="9910" y="30820"/>
                </a:lnTo>
                <a:lnTo>
                  <a:pt x="10060" y="30920"/>
                </a:lnTo>
                <a:lnTo>
                  <a:pt x="10210" y="31050"/>
                </a:lnTo>
                <a:lnTo>
                  <a:pt x="10640" y="31160"/>
                </a:lnTo>
                <a:lnTo>
                  <a:pt x="10900" y="31290"/>
                </a:lnTo>
                <a:lnTo>
                  <a:pt x="11130" y="31440"/>
                </a:lnTo>
                <a:lnTo>
                  <a:pt x="11230" y="31570"/>
                </a:lnTo>
                <a:lnTo>
                  <a:pt x="11340" y="31760"/>
                </a:lnTo>
                <a:lnTo>
                  <a:pt x="11870" y="31990"/>
                </a:lnTo>
                <a:lnTo>
                  <a:pt x="12030" y="32200"/>
                </a:lnTo>
                <a:lnTo>
                  <a:pt x="11840" y="32260"/>
                </a:lnTo>
                <a:lnTo>
                  <a:pt x="11830" y="32440"/>
                </a:lnTo>
                <a:lnTo>
                  <a:pt x="11910" y="32640"/>
                </a:lnTo>
                <a:lnTo>
                  <a:pt x="12030" y="32780"/>
                </a:lnTo>
                <a:lnTo>
                  <a:pt x="12740" y="33110"/>
                </a:lnTo>
                <a:lnTo>
                  <a:pt x="13230" y="33130"/>
                </a:lnTo>
                <a:lnTo>
                  <a:pt x="13370" y="33110"/>
                </a:lnTo>
                <a:lnTo>
                  <a:pt x="14010" y="32780"/>
                </a:lnTo>
                <a:lnTo>
                  <a:pt x="14090" y="32860"/>
                </a:lnTo>
                <a:lnTo>
                  <a:pt x="14160" y="32710"/>
                </a:lnTo>
                <a:lnTo>
                  <a:pt x="14340" y="32670"/>
                </a:lnTo>
                <a:lnTo>
                  <a:pt x="14560" y="32670"/>
                </a:lnTo>
                <a:lnTo>
                  <a:pt x="14720" y="32620"/>
                </a:lnTo>
                <a:lnTo>
                  <a:pt x="14730" y="32570"/>
                </a:lnTo>
                <a:lnTo>
                  <a:pt x="14710" y="32420"/>
                </a:lnTo>
                <a:lnTo>
                  <a:pt x="14720" y="32370"/>
                </a:lnTo>
                <a:lnTo>
                  <a:pt x="14790" y="32340"/>
                </a:lnTo>
                <a:lnTo>
                  <a:pt x="14990" y="32290"/>
                </a:lnTo>
                <a:lnTo>
                  <a:pt x="15190" y="32180"/>
                </a:lnTo>
                <a:lnTo>
                  <a:pt x="15460" y="32130"/>
                </a:lnTo>
                <a:lnTo>
                  <a:pt x="15560" y="32070"/>
                </a:lnTo>
                <a:lnTo>
                  <a:pt x="15980" y="31750"/>
                </a:lnTo>
                <a:lnTo>
                  <a:pt x="16080" y="31690"/>
                </a:lnTo>
                <a:lnTo>
                  <a:pt x="16190" y="31740"/>
                </a:lnTo>
                <a:lnTo>
                  <a:pt x="16270" y="31840"/>
                </a:lnTo>
                <a:lnTo>
                  <a:pt x="16330" y="31950"/>
                </a:lnTo>
                <a:lnTo>
                  <a:pt x="16400" y="32030"/>
                </a:lnTo>
                <a:lnTo>
                  <a:pt x="16500" y="32070"/>
                </a:lnTo>
                <a:lnTo>
                  <a:pt x="17040" y="32130"/>
                </a:lnTo>
                <a:lnTo>
                  <a:pt x="17150" y="32180"/>
                </a:lnTo>
                <a:lnTo>
                  <a:pt x="17240" y="32250"/>
                </a:lnTo>
                <a:lnTo>
                  <a:pt x="17310" y="32320"/>
                </a:lnTo>
                <a:lnTo>
                  <a:pt x="17400" y="32340"/>
                </a:lnTo>
                <a:lnTo>
                  <a:pt x="17830" y="32280"/>
                </a:lnTo>
                <a:lnTo>
                  <a:pt x="18360" y="32380"/>
                </a:lnTo>
                <a:lnTo>
                  <a:pt x="19260" y="32870"/>
                </a:lnTo>
                <a:lnTo>
                  <a:pt x="19740" y="33030"/>
                </a:lnTo>
                <a:lnTo>
                  <a:pt x="20050" y="33080"/>
                </a:lnTo>
                <a:lnTo>
                  <a:pt x="20240" y="33160"/>
                </a:lnTo>
                <a:lnTo>
                  <a:pt x="20400" y="33290"/>
                </a:lnTo>
                <a:lnTo>
                  <a:pt x="20580" y="33490"/>
                </a:lnTo>
                <a:lnTo>
                  <a:pt x="20740" y="33630"/>
                </a:lnTo>
                <a:lnTo>
                  <a:pt x="20920" y="33730"/>
                </a:lnTo>
                <a:lnTo>
                  <a:pt x="21580" y="33940"/>
                </a:lnTo>
                <a:lnTo>
                  <a:pt x="21750" y="33970"/>
                </a:lnTo>
                <a:lnTo>
                  <a:pt x="21890" y="33930"/>
                </a:lnTo>
                <a:lnTo>
                  <a:pt x="22220" y="33620"/>
                </a:lnTo>
                <a:lnTo>
                  <a:pt x="22370" y="33530"/>
                </a:lnTo>
                <a:lnTo>
                  <a:pt x="22560" y="33480"/>
                </a:lnTo>
                <a:lnTo>
                  <a:pt x="22840" y="33450"/>
                </a:lnTo>
                <a:lnTo>
                  <a:pt x="23940" y="32940"/>
                </a:lnTo>
                <a:lnTo>
                  <a:pt x="24210" y="33030"/>
                </a:lnTo>
                <a:lnTo>
                  <a:pt x="24640" y="32750"/>
                </a:lnTo>
                <a:lnTo>
                  <a:pt x="24760" y="32700"/>
                </a:lnTo>
                <a:lnTo>
                  <a:pt x="25310" y="32670"/>
                </a:lnTo>
                <a:lnTo>
                  <a:pt x="25480" y="32620"/>
                </a:lnTo>
                <a:lnTo>
                  <a:pt x="25800" y="32450"/>
                </a:lnTo>
                <a:lnTo>
                  <a:pt x="26150" y="32110"/>
                </a:lnTo>
                <a:lnTo>
                  <a:pt x="26580" y="31690"/>
                </a:lnTo>
                <a:lnTo>
                  <a:pt x="26970" y="31200"/>
                </a:lnTo>
                <a:lnTo>
                  <a:pt x="26940" y="30920"/>
                </a:lnTo>
                <a:lnTo>
                  <a:pt x="26930" y="30610"/>
                </a:lnTo>
                <a:lnTo>
                  <a:pt x="26940" y="30490"/>
                </a:lnTo>
                <a:lnTo>
                  <a:pt x="27060" y="30310"/>
                </a:lnTo>
                <a:lnTo>
                  <a:pt x="30140" y="27080"/>
                </a:lnTo>
                <a:lnTo>
                  <a:pt x="31330" y="25990"/>
                </a:lnTo>
                <a:lnTo>
                  <a:pt x="31950" y="25360"/>
                </a:lnTo>
                <a:lnTo>
                  <a:pt x="32260" y="24750"/>
                </a:lnTo>
                <a:lnTo>
                  <a:pt x="32500" y="23780"/>
                </a:lnTo>
                <a:lnTo>
                  <a:pt x="32690" y="23360"/>
                </a:lnTo>
                <a:lnTo>
                  <a:pt x="34270" y="20960"/>
                </a:lnTo>
                <a:lnTo>
                  <a:pt x="34730" y="20450"/>
                </a:lnTo>
                <a:lnTo>
                  <a:pt x="35330" y="20090"/>
                </a:lnTo>
                <a:lnTo>
                  <a:pt x="37120" y="1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tabeleland Sout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3830" y="60640"/>
                </a:moveTo>
                <a:lnTo>
                  <a:pt x="44430" y="61130"/>
                </a:lnTo>
                <a:lnTo>
                  <a:pt x="44510" y="61150"/>
                </a:lnTo>
                <a:lnTo>
                  <a:pt x="44670" y="61130"/>
                </a:lnTo>
                <a:lnTo>
                  <a:pt x="44980" y="60790"/>
                </a:lnTo>
                <a:lnTo>
                  <a:pt x="45060" y="60610"/>
                </a:lnTo>
                <a:lnTo>
                  <a:pt x="45250" y="60460"/>
                </a:lnTo>
                <a:lnTo>
                  <a:pt x="45460" y="60250"/>
                </a:lnTo>
                <a:lnTo>
                  <a:pt x="46610" y="58860"/>
                </a:lnTo>
                <a:lnTo>
                  <a:pt x="46640" y="58790"/>
                </a:lnTo>
                <a:lnTo>
                  <a:pt x="46640" y="58720"/>
                </a:lnTo>
                <a:lnTo>
                  <a:pt x="46570" y="58470"/>
                </a:lnTo>
                <a:lnTo>
                  <a:pt x="46560" y="58400"/>
                </a:lnTo>
                <a:lnTo>
                  <a:pt x="46560" y="58320"/>
                </a:lnTo>
                <a:lnTo>
                  <a:pt x="46590" y="58230"/>
                </a:lnTo>
                <a:lnTo>
                  <a:pt x="46630" y="58170"/>
                </a:lnTo>
                <a:lnTo>
                  <a:pt x="46680" y="58140"/>
                </a:lnTo>
                <a:lnTo>
                  <a:pt x="47190" y="57930"/>
                </a:lnTo>
                <a:lnTo>
                  <a:pt x="48000" y="57460"/>
                </a:lnTo>
                <a:lnTo>
                  <a:pt x="48140" y="57350"/>
                </a:lnTo>
                <a:lnTo>
                  <a:pt x="48340" y="57020"/>
                </a:lnTo>
                <a:lnTo>
                  <a:pt x="48370" y="56960"/>
                </a:lnTo>
                <a:lnTo>
                  <a:pt x="48370" y="56910"/>
                </a:lnTo>
                <a:lnTo>
                  <a:pt x="48370" y="56870"/>
                </a:lnTo>
                <a:lnTo>
                  <a:pt x="48260" y="56600"/>
                </a:lnTo>
                <a:lnTo>
                  <a:pt x="48100" y="55950"/>
                </a:lnTo>
                <a:lnTo>
                  <a:pt x="48050" y="55830"/>
                </a:lnTo>
                <a:lnTo>
                  <a:pt x="48040" y="55760"/>
                </a:lnTo>
                <a:lnTo>
                  <a:pt x="48040" y="55680"/>
                </a:lnTo>
                <a:lnTo>
                  <a:pt x="48080" y="55640"/>
                </a:lnTo>
                <a:lnTo>
                  <a:pt x="48140" y="55640"/>
                </a:lnTo>
                <a:lnTo>
                  <a:pt x="48840" y="55770"/>
                </a:lnTo>
                <a:lnTo>
                  <a:pt x="48970" y="55740"/>
                </a:lnTo>
                <a:lnTo>
                  <a:pt x="49120" y="55680"/>
                </a:lnTo>
                <a:lnTo>
                  <a:pt x="49390" y="55480"/>
                </a:lnTo>
                <a:lnTo>
                  <a:pt x="49460" y="55380"/>
                </a:lnTo>
                <a:lnTo>
                  <a:pt x="49500" y="55290"/>
                </a:lnTo>
                <a:lnTo>
                  <a:pt x="49500" y="55210"/>
                </a:lnTo>
                <a:lnTo>
                  <a:pt x="49590" y="54980"/>
                </a:lnTo>
                <a:lnTo>
                  <a:pt x="49640" y="54790"/>
                </a:lnTo>
                <a:lnTo>
                  <a:pt x="49660" y="54690"/>
                </a:lnTo>
                <a:lnTo>
                  <a:pt x="49670" y="54200"/>
                </a:lnTo>
                <a:lnTo>
                  <a:pt x="49660" y="54060"/>
                </a:lnTo>
                <a:lnTo>
                  <a:pt x="49630" y="53970"/>
                </a:lnTo>
                <a:lnTo>
                  <a:pt x="49560" y="53910"/>
                </a:lnTo>
                <a:lnTo>
                  <a:pt x="49460" y="53850"/>
                </a:lnTo>
                <a:lnTo>
                  <a:pt x="49380" y="53790"/>
                </a:lnTo>
                <a:lnTo>
                  <a:pt x="49230" y="53630"/>
                </a:lnTo>
                <a:lnTo>
                  <a:pt x="49180" y="53570"/>
                </a:lnTo>
                <a:lnTo>
                  <a:pt x="49150" y="53470"/>
                </a:lnTo>
                <a:lnTo>
                  <a:pt x="49180" y="53400"/>
                </a:lnTo>
                <a:lnTo>
                  <a:pt x="49230" y="53350"/>
                </a:lnTo>
                <a:lnTo>
                  <a:pt x="49740" y="52890"/>
                </a:lnTo>
                <a:lnTo>
                  <a:pt x="49840" y="52760"/>
                </a:lnTo>
                <a:lnTo>
                  <a:pt x="49900" y="52650"/>
                </a:lnTo>
                <a:lnTo>
                  <a:pt x="49940" y="52460"/>
                </a:lnTo>
                <a:lnTo>
                  <a:pt x="49950" y="52360"/>
                </a:lnTo>
                <a:lnTo>
                  <a:pt x="49930" y="52260"/>
                </a:lnTo>
                <a:lnTo>
                  <a:pt x="49890" y="52170"/>
                </a:lnTo>
                <a:lnTo>
                  <a:pt x="49810" y="52080"/>
                </a:lnTo>
                <a:lnTo>
                  <a:pt x="49640" y="51910"/>
                </a:lnTo>
                <a:lnTo>
                  <a:pt x="49580" y="51830"/>
                </a:lnTo>
                <a:lnTo>
                  <a:pt x="49540" y="51740"/>
                </a:lnTo>
                <a:lnTo>
                  <a:pt x="49540" y="51600"/>
                </a:lnTo>
                <a:lnTo>
                  <a:pt x="49580" y="51540"/>
                </a:lnTo>
                <a:lnTo>
                  <a:pt x="49640" y="51490"/>
                </a:lnTo>
                <a:lnTo>
                  <a:pt x="49710" y="51470"/>
                </a:lnTo>
                <a:lnTo>
                  <a:pt x="49800" y="51460"/>
                </a:lnTo>
                <a:lnTo>
                  <a:pt x="49870" y="51460"/>
                </a:lnTo>
                <a:lnTo>
                  <a:pt x="50250" y="51540"/>
                </a:lnTo>
                <a:lnTo>
                  <a:pt x="50370" y="51580"/>
                </a:lnTo>
                <a:lnTo>
                  <a:pt x="50470" y="51640"/>
                </a:lnTo>
                <a:lnTo>
                  <a:pt x="50540" y="51690"/>
                </a:lnTo>
                <a:lnTo>
                  <a:pt x="50620" y="51740"/>
                </a:lnTo>
                <a:lnTo>
                  <a:pt x="50710" y="51760"/>
                </a:lnTo>
                <a:lnTo>
                  <a:pt x="50800" y="51740"/>
                </a:lnTo>
                <a:lnTo>
                  <a:pt x="50920" y="51660"/>
                </a:lnTo>
                <a:lnTo>
                  <a:pt x="50980" y="51590"/>
                </a:lnTo>
                <a:lnTo>
                  <a:pt x="51080" y="51380"/>
                </a:lnTo>
                <a:lnTo>
                  <a:pt x="51670" y="51930"/>
                </a:lnTo>
                <a:lnTo>
                  <a:pt x="51830" y="52130"/>
                </a:lnTo>
                <a:lnTo>
                  <a:pt x="51950" y="52460"/>
                </a:lnTo>
                <a:lnTo>
                  <a:pt x="52220" y="52990"/>
                </a:lnTo>
                <a:lnTo>
                  <a:pt x="52270" y="53070"/>
                </a:lnTo>
                <a:lnTo>
                  <a:pt x="52320" y="53130"/>
                </a:lnTo>
                <a:lnTo>
                  <a:pt x="52580" y="53370"/>
                </a:lnTo>
                <a:lnTo>
                  <a:pt x="52640" y="53460"/>
                </a:lnTo>
                <a:lnTo>
                  <a:pt x="52680" y="53530"/>
                </a:lnTo>
                <a:lnTo>
                  <a:pt x="52690" y="53630"/>
                </a:lnTo>
                <a:lnTo>
                  <a:pt x="52780" y="53910"/>
                </a:lnTo>
                <a:lnTo>
                  <a:pt x="52880" y="54060"/>
                </a:lnTo>
                <a:lnTo>
                  <a:pt x="53190" y="54380"/>
                </a:lnTo>
                <a:lnTo>
                  <a:pt x="53260" y="54510"/>
                </a:lnTo>
                <a:lnTo>
                  <a:pt x="53360" y="54720"/>
                </a:lnTo>
                <a:lnTo>
                  <a:pt x="53390" y="54840"/>
                </a:lnTo>
                <a:lnTo>
                  <a:pt x="53410" y="54940"/>
                </a:lnTo>
                <a:lnTo>
                  <a:pt x="53280" y="55540"/>
                </a:lnTo>
                <a:lnTo>
                  <a:pt x="53280" y="55690"/>
                </a:lnTo>
                <a:lnTo>
                  <a:pt x="53300" y="55810"/>
                </a:lnTo>
                <a:lnTo>
                  <a:pt x="53340" y="55940"/>
                </a:lnTo>
                <a:lnTo>
                  <a:pt x="53460" y="56190"/>
                </a:lnTo>
                <a:lnTo>
                  <a:pt x="53590" y="56220"/>
                </a:lnTo>
                <a:lnTo>
                  <a:pt x="53790" y="56160"/>
                </a:lnTo>
                <a:lnTo>
                  <a:pt x="53990" y="56070"/>
                </a:lnTo>
                <a:lnTo>
                  <a:pt x="54160" y="56080"/>
                </a:lnTo>
                <a:lnTo>
                  <a:pt x="54260" y="56100"/>
                </a:lnTo>
                <a:lnTo>
                  <a:pt x="55020" y="56490"/>
                </a:lnTo>
                <a:lnTo>
                  <a:pt x="55550" y="56890"/>
                </a:lnTo>
                <a:lnTo>
                  <a:pt x="55620" y="56930"/>
                </a:lnTo>
                <a:lnTo>
                  <a:pt x="55690" y="56930"/>
                </a:lnTo>
                <a:lnTo>
                  <a:pt x="56210" y="56820"/>
                </a:lnTo>
                <a:lnTo>
                  <a:pt x="56270" y="56800"/>
                </a:lnTo>
                <a:lnTo>
                  <a:pt x="56390" y="56740"/>
                </a:lnTo>
                <a:lnTo>
                  <a:pt x="56450" y="56730"/>
                </a:lnTo>
                <a:lnTo>
                  <a:pt x="56520" y="56740"/>
                </a:lnTo>
                <a:lnTo>
                  <a:pt x="56560" y="56880"/>
                </a:lnTo>
                <a:lnTo>
                  <a:pt x="56640" y="57250"/>
                </a:lnTo>
                <a:lnTo>
                  <a:pt x="56690" y="57400"/>
                </a:lnTo>
                <a:lnTo>
                  <a:pt x="56790" y="57430"/>
                </a:lnTo>
                <a:lnTo>
                  <a:pt x="57600" y="57230"/>
                </a:lnTo>
                <a:lnTo>
                  <a:pt x="57770" y="57240"/>
                </a:lnTo>
                <a:lnTo>
                  <a:pt x="57850" y="57370"/>
                </a:lnTo>
                <a:lnTo>
                  <a:pt x="57930" y="57680"/>
                </a:lnTo>
                <a:lnTo>
                  <a:pt x="57970" y="57710"/>
                </a:lnTo>
                <a:lnTo>
                  <a:pt x="58010" y="57700"/>
                </a:lnTo>
                <a:lnTo>
                  <a:pt x="58180" y="57590"/>
                </a:lnTo>
                <a:lnTo>
                  <a:pt x="58230" y="57580"/>
                </a:lnTo>
                <a:lnTo>
                  <a:pt x="58270" y="57600"/>
                </a:lnTo>
                <a:lnTo>
                  <a:pt x="58630" y="58210"/>
                </a:lnTo>
                <a:lnTo>
                  <a:pt x="58630" y="58330"/>
                </a:lnTo>
                <a:lnTo>
                  <a:pt x="58600" y="58460"/>
                </a:lnTo>
                <a:lnTo>
                  <a:pt x="57830" y="60100"/>
                </a:lnTo>
                <a:lnTo>
                  <a:pt x="57810" y="60170"/>
                </a:lnTo>
                <a:lnTo>
                  <a:pt x="57750" y="60760"/>
                </a:lnTo>
                <a:lnTo>
                  <a:pt x="57730" y="60840"/>
                </a:lnTo>
                <a:lnTo>
                  <a:pt x="57040" y="62530"/>
                </a:lnTo>
                <a:lnTo>
                  <a:pt x="57020" y="62600"/>
                </a:lnTo>
                <a:lnTo>
                  <a:pt x="57020" y="62710"/>
                </a:lnTo>
                <a:lnTo>
                  <a:pt x="57040" y="63110"/>
                </a:lnTo>
                <a:lnTo>
                  <a:pt x="57040" y="63210"/>
                </a:lnTo>
                <a:lnTo>
                  <a:pt x="57000" y="63330"/>
                </a:lnTo>
                <a:lnTo>
                  <a:pt x="56910" y="63570"/>
                </a:lnTo>
                <a:lnTo>
                  <a:pt x="56830" y="63750"/>
                </a:lnTo>
                <a:lnTo>
                  <a:pt x="56630" y="64000"/>
                </a:lnTo>
                <a:lnTo>
                  <a:pt x="56550" y="64080"/>
                </a:lnTo>
                <a:lnTo>
                  <a:pt x="56450" y="64130"/>
                </a:lnTo>
                <a:lnTo>
                  <a:pt x="56340" y="64090"/>
                </a:lnTo>
                <a:lnTo>
                  <a:pt x="55950" y="63810"/>
                </a:lnTo>
                <a:lnTo>
                  <a:pt x="55860" y="63780"/>
                </a:lnTo>
                <a:lnTo>
                  <a:pt x="55790" y="63800"/>
                </a:lnTo>
                <a:lnTo>
                  <a:pt x="55790" y="64450"/>
                </a:lnTo>
                <a:lnTo>
                  <a:pt x="55760" y="64580"/>
                </a:lnTo>
                <a:lnTo>
                  <a:pt x="55650" y="64850"/>
                </a:lnTo>
                <a:lnTo>
                  <a:pt x="55660" y="65000"/>
                </a:lnTo>
                <a:lnTo>
                  <a:pt x="55580" y="65080"/>
                </a:lnTo>
                <a:lnTo>
                  <a:pt x="55500" y="65140"/>
                </a:lnTo>
                <a:lnTo>
                  <a:pt x="55430" y="65170"/>
                </a:lnTo>
                <a:lnTo>
                  <a:pt x="55400" y="65220"/>
                </a:lnTo>
                <a:lnTo>
                  <a:pt x="55370" y="65290"/>
                </a:lnTo>
                <a:lnTo>
                  <a:pt x="55350" y="65400"/>
                </a:lnTo>
                <a:lnTo>
                  <a:pt x="55360" y="65470"/>
                </a:lnTo>
                <a:lnTo>
                  <a:pt x="55400" y="65520"/>
                </a:lnTo>
                <a:lnTo>
                  <a:pt x="55500" y="65630"/>
                </a:lnTo>
                <a:lnTo>
                  <a:pt x="55580" y="65730"/>
                </a:lnTo>
                <a:lnTo>
                  <a:pt x="55620" y="65840"/>
                </a:lnTo>
                <a:lnTo>
                  <a:pt x="55670" y="65980"/>
                </a:lnTo>
                <a:lnTo>
                  <a:pt x="55730" y="66010"/>
                </a:lnTo>
                <a:lnTo>
                  <a:pt x="55840" y="66000"/>
                </a:lnTo>
                <a:lnTo>
                  <a:pt x="56330" y="65840"/>
                </a:lnTo>
                <a:lnTo>
                  <a:pt x="56400" y="65840"/>
                </a:lnTo>
                <a:lnTo>
                  <a:pt x="56410" y="65920"/>
                </a:lnTo>
                <a:lnTo>
                  <a:pt x="55790" y="68820"/>
                </a:lnTo>
                <a:lnTo>
                  <a:pt x="55760" y="68930"/>
                </a:lnTo>
                <a:lnTo>
                  <a:pt x="55710" y="69000"/>
                </a:lnTo>
                <a:lnTo>
                  <a:pt x="54060" y="70140"/>
                </a:lnTo>
                <a:lnTo>
                  <a:pt x="53910" y="70270"/>
                </a:lnTo>
                <a:lnTo>
                  <a:pt x="53920" y="70330"/>
                </a:lnTo>
                <a:lnTo>
                  <a:pt x="53950" y="70370"/>
                </a:lnTo>
                <a:lnTo>
                  <a:pt x="54070" y="70430"/>
                </a:lnTo>
                <a:lnTo>
                  <a:pt x="54300" y="70500"/>
                </a:lnTo>
                <a:lnTo>
                  <a:pt x="54360" y="70510"/>
                </a:lnTo>
                <a:lnTo>
                  <a:pt x="54670" y="70530"/>
                </a:lnTo>
                <a:lnTo>
                  <a:pt x="55100" y="70640"/>
                </a:lnTo>
                <a:lnTo>
                  <a:pt x="55580" y="70650"/>
                </a:lnTo>
                <a:lnTo>
                  <a:pt x="56390" y="70460"/>
                </a:lnTo>
                <a:lnTo>
                  <a:pt x="56750" y="70410"/>
                </a:lnTo>
                <a:lnTo>
                  <a:pt x="56940" y="70410"/>
                </a:lnTo>
                <a:lnTo>
                  <a:pt x="57110" y="71000"/>
                </a:lnTo>
                <a:lnTo>
                  <a:pt x="57200" y="71190"/>
                </a:lnTo>
                <a:lnTo>
                  <a:pt x="57720" y="71800"/>
                </a:lnTo>
                <a:lnTo>
                  <a:pt x="57780" y="71850"/>
                </a:lnTo>
                <a:lnTo>
                  <a:pt x="57870" y="71880"/>
                </a:lnTo>
                <a:lnTo>
                  <a:pt x="58150" y="72050"/>
                </a:lnTo>
                <a:lnTo>
                  <a:pt x="58190" y="72090"/>
                </a:lnTo>
                <a:lnTo>
                  <a:pt x="58210" y="72120"/>
                </a:lnTo>
                <a:lnTo>
                  <a:pt x="58180" y="72150"/>
                </a:lnTo>
                <a:lnTo>
                  <a:pt x="58180" y="72210"/>
                </a:lnTo>
                <a:lnTo>
                  <a:pt x="58200" y="72330"/>
                </a:lnTo>
                <a:lnTo>
                  <a:pt x="58320" y="72590"/>
                </a:lnTo>
                <a:lnTo>
                  <a:pt x="58390" y="72700"/>
                </a:lnTo>
                <a:lnTo>
                  <a:pt x="58440" y="72760"/>
                </a:lnTo>
                <a:lnTo>
                  <a:pt x="58540" y="72780"/>
                </a:lnTo>
                <a:lnTo>
                  <a:pt x="58610" y="72800"/>
                </a:lnTo>
                <a:lnTo>
                  <a:pt x="58720" y="72870"/>
                </a:lnTo>
                <a:lnTo>
                  <a:pt x="58770" y="72930"/>
                </a:lnTo>
                <a:lnTo>
                  <a:pt x="58790" y="73030"/>
                </a:lnTo>
                <a:lnTo>
                  <a:pt x="58810" y="73370"/>
                </a:lnTo>
                <a:lnTo>
                  <a:pt x="58830" y="73450"/>
                </a:lnTo>
                <a:lnTo>
                  <a:pt x="58860" y="73490"/>
                </a:lnTo>
                <a:lnTo>
                  <a:pt x="58910" y="73490"/>
                </a:lnTo>
                <a:lnTo>
                  <a:pt x="58970" y="73510"/>
                </a:lnTo>
                <a:lnTo>
                  <a:pt x="59060" y="73550"/>
                </a:lnTo>
                <a:lnTo>
                  <a:pt x="59100" y="73590"/>
                </a:lnTo>
                <a:lnTo>
                  <a:pt x="59120" y="73660"/>
                </a:lnTo>
                <a:lnTo>
                  <a:pt x="59120" y="73720"/>
                </a:lnTo>
                <a:lnTo>
                  <a:pt x="59140" y="73810"/>
                </a:lnTo>
                <a:lnTo>
                  <a:pt x="59170" y="73850"/>
                </a:lnTo>
                <a:lnTo>
                  <a:pt x="59230" y="73880"/>
                </a:lnTo>
                <a:lnTo>
                  <a:pt x="59290" y="73910"/>
                </a:lnTo>
                <a:lnTo>
                  <a:pt x="59330" y="73940"/>
                </a:lnTo>
                <a:lnTo>
                  <a:pt x="59350" y="73970"/>
                </a:lnTo>
                <a:lnTo>
                  <a:pt x="59530" y="74390"/>
                </a:lnTo>
                <a:lnTo>
                  <a:pt x="59580" y="74500"/>
                </a:lnTo>
                <a:lnTo>
                  <a:pt x="59640" y="74580"/>
                </a:lnTo>
                <a:lnTo>
                  <a:pt x="59690" y="74610"/>
                </a:lnTo>
                <a:lnTo>
                  <a:pt x="59820" y="74670"/>
                </a:lnTo>
                <a:lnTo>
                  <a:pt x="59910" y="74750"/>
                </a:lnTo>
                <a:lnTo>
                  <a:pt x="59960" y="74790"/>
                </a:lnTo>
                <a:lnTo>
                  <a:pt x="60010" y="74830"/>
                </a:lnTo>
                <a:lnTo>
                  <a:pt x="60140" y="74910"/>
                </a:lnTo>
                <a:lnTo>
                  <a:pt x="60200" y="74950"/>
                </a:lnTo>
                <a:lnTo>
                  <a:pt x="60320" y="75070"/>
                </a:lnTo>
                <a:lnTo>
                  <a:pt x="60520" y="75420"/>
                </a:lnTo>
                <a:lnTo>
                  <a:pt x="60570" y="75470"/>
                </a:lnTo>
                <a:lnTo>
                  <a:pt x="60690" y="75550"/>
                </a:lnTo>
                <a:lnTo>
                  <a:pt x="60910" y="75750"/>
                </a:lnTo>
                <a:lnTo>
                  <a:pt x="61000" y="75910"/>
                </a:lnTo>
                <a:lnTo>
                  <a:pt x="61070" y="75990"/>
                </a:lnTo>
                <a:lnTo>
                  <a:pt x="61130" y="76050"/>
                </a:lnTo>
                <a:lnTo>
                  <a:pt x="61210" y="76080"/>
                </a:lnTo>
                <a:lnTo>
                  <a:pt x="61290" y="76130"/>
                </a:lnTo>
                <a:lnTo>
                  <a:pt x="61340" y="76200"/>
                </a:lnTo>
                <a:lnTo>
                  <a:pt x="61390" y="76310"/>
                </a:lnTo>
                <a:lnTo>
                  <a:pt x="61440" y="76350"/>
                </a:lnTo>
                <a:lnTo>
                  <a:pt x="61490" y="76360"/>
                </a:lnTo>
                <a:lnTo>
                  <a:pt x="61520" y="76350"/>
                </a:lnTo>
                <a:lnTo>
                  <a:pt x="61530" y="76350"/>
                </a:lnTo>
                <a:lnTo>
                  <a:pt x="61580" y="76340"/>
                </a:lnTo>
                <a:lnTo>
                  <a:pt x="61630" y="76350"/>
                </a:lnTo>
                <a:lnTo>
                  <a:pt x="61780" y="76390"/>
                </a:lnTo>
                <a:lnTo>
                  <a:pt x="61850" y="76400"/>
                </a:lnTo>
                <a:lnTo>
                  <a:pt x="62010" y="76410"/>
                </a:lnTo>
                <a:lnTo>
                  <a:pt x="62110" y="76450"/>
                </a:lnTo>
                <a:lnTo>
                  <a:pt x="62150" y="76520"/>
                </a:lnTo>
                <a:lnTo>
                  <a:pt x="62200" y="76700"/>
                </a:lnTo>
                <a:lnTo>
                  <a:pt x="62250" y="76750"/>
                </a:lnTo>
                <a:lnTo>
                  <a:pt x="62300" y="76780"/>
                </a:lnTo>
                <a:lnTo>
                  <a:pt x="62400" y="76800"/>
                </a:lnTo>
                <a:lnTo>
                  <a:pt x="62640" y="76940"/>
                </a:lnTo>
                <a:lnTo>
                  <a:pt x="62720" y="76980"/>
                </a:lnTo>
                <a:lnTo>
                  <a:pt x="62830" y="77000"/>
                </a:lnTo>
                <a:lnTo>
                  <a:pt x="62880" y="77040"/>
                </a:lnTo>
                <a:lnTo>
                  <a:pt x="62920" y="77090"/>
                </a:lnTo>
                <a:lnTo>
                  <a:pt x="62940" y="77150"/>
                </a:lnTo>
                <a:lnTo>
                  <a:pt x="62940" y="77230"/>
                </a:lnTo>
                <a:lnTo>
                  <a:pt x="62920" y="77390"/>
                </a:lnTo>
                <a:lnTo>
                  <a:pt x="62950" y="77440"/>
                </a:lnTo>
                <a:lnTo>
                  <a:pt x="63000" y="77480"/>
                </a:lnTo>
                <a:lnTo>
                  <a:pt x="63080" y="77500"/>
                </a:lnTo>
                <a:lnTo>
                  <a:pt x="64020" y="77620"/>
                </a:lnTo>
                <a:lnTo>
                  <a:pt x="64150" y="77660"/>
                </a:lnTo>
                <a:lnTo>
                  <a:pt x="64210" y="77670"/>
                </a:lnTo>
                <a:lnTo>
                  <a:pt x="64270" y="77660"/>
                </a:lnTo>
                <a:lnTo>
                  <a:pt x="64330" y="77630"/>
                </a:lnTo>
                <a:lnTo>
                  <a:pt x="64390" y="77610"/>
                </a:lnTo>
                <a:lnTo>
                  <a:pt x="64460" y="77600"/>
                </a:lnTo>
                <a:lnTo>
                  <a:pt x="64730" y="77740"/>
                </a:lnTo>
                <a:lnTo>
                  <a:pt x="65020" y="77940"/>
                </a:lnTo>
                <a:lnTo>
                  <a:pt x="65270" y="78060"/>
                </a:lnTo>
                <a:lnTo>
                  <a:pt x="65360" y="78140"/>
                </a:lnTo>
                <a:lnTo>
                  <a:pt x="65720" y="78280"/>
                </a:lnTo>
                <a:lnTo>
                  <a:pt x="65950" y="78290"/>
                </a:lnTo>
                <a:lnTo>
                  <a:pt x="66040" y="78330"/>
                </a:lnTo>
                <a:lnTo>
                  <a:pt x="66080" y="78380"/>
                </a:lnTo>
                <a:lnTo>
                  <a:pt x="66070" y="78430"/>
                </a:lnTo>
                <a:lnTo>
                  <a:pt x="66010" y="78520"/>
                </a:lnTo>
                <a:lnTo>
                  <a:pt x="65990" y="78570"/>
                </a:lnTo>
                <a:lnTo>
                  <a:pt x="66000" y="78620"/>
                </a:lnTo>
                <a:lnTo>
                  <a:pt x="66100" y="78760"/>
                </a:lnTo>
                <a:lnTo>
                  <a:pt x="66330" y="79020"/>
                </a:lnTo>
                <a:lnTo>
                  <a:pt x="66400" y="79110"/>
                </a:lnTo>
                <a:lnTo>
                  <a:pt x="66490" y="79280"/>
                </a:lnTo>
                <a:lnTo>
                  <a:pt x="66550" y="79300"/>
                </a:lnTo>
                <a:lnTo>
                  <a:pt x="66610" y="79300"/>
                </a:lnTo>
                <a:lnTo>
                  <a:pt x="66670" y="79300"/>
                </a:lnTo>
                <a:lnTo>
                  <a:pt x="66740" y="79320"/>
                </a:lnTo>
                <a:lnTo>
                  <a:pt x="66870" y="79400"/>
                </a:lnTo>
                <a:lnTo>
                  <a:pt x="67150" y="79510"/>
                </a:lnTo>
                <a:lnTo>
                  <a:pt x="67210" y="79510"/>
                </a:lnTo>
                <a:lnTo>
                  <a:pt x="67270" y="79500"/>
                </a:lnTo>
                <a:lnTo>
                  <a:pt x="67390" y="79440"/>
                </a:lnTo>
                <a:lnTo>
                  <a:pt x="67470" y="79460"/>
                </a:lnTo>
                <a:lnTo>
                  <a:pt x="67510" y="79500"/>
                </a:lnTo>
                <a:lnTo>
                  <a:pt x="67520" y="79560"/>
                </a:lnTo>
                <a:lnTo>
                  <a:pt x="67500" y="79630"/>
                </a:lnTo>
                <a:lnTo>
                  <a:pt x="67500" y="79710"/>
                </a:lnTo>
                <a:lnTo>
                  <a:pt x="67540" y="79750"/>
                </a:lnTo>
                <a:lnTo>
                  <a:pt x="67700" y="79830"/>
                </a:lnTo>
                <a:lnTo>
                  <a:pt x="67740" y="79890"/>
                </a:lnTo>
                <a:lnTo>
                  <a:pt x="67760" y="79960"/>
                </a:lnTo>
                <a:lnTo>
                  <a:pt x="67750" y="80040"/>
                </a:lnTo>
                <a:lnTo>
                  <a:pt x="67760" y="80110"/>
                </a:lnTo>
                <a:lnTo>
                  <a:pt x="67840" y="80370"/>
                </a:lnTo>
                <a:lnTo>
                  <a:pt x="67880" y="80460"/>
                </a:lnTo>
                <a:lnTo>
                  <a:pt x="67920" y="80520"/>
                </a:lnTo>
                <a:lnTo>
                  <a:pt x="68220" y="80690"/>
                </a:lnTo>
                <a:lnTo>
                  <a:pt x="68280" y="80760"/>
                </a:lnTo>
                <a:lnTo>
                  <a:pt x="68340" y="80830"/>
                </a:lnTo>
                <a:lnTo>
                  <a:pt x="68370" y="80910"/>
                </a:lnTo>
                <a:lnTo>
                  <a:pt x="68900" y="81580"/>
                </a:lnTo>
                <a:lnTo>
                  <a:pt x="68920" y="81640"/>
                </a:lnTo>
                <a:lnTo>
                  <a:pt x="68900" y="81770"/>
                </a:lnTo>
                <a:lnTo>
                  <a:pt x="68910" y="81860"/>
                </a:lnTo>
                <a:lnTo>
                  <a:pt x="68990" y="82000"/>
                </a:lnTo>
                <a:lnTo>
                  <a:pt x="69070" y="82070"/>
                </a:lnTo>
                <a:lnTo>
                  <a:pt x="69160" y="82130"/>
                </a:lnTo>
                <a:lnTo>
                  <a:pt x="69280" y="82180"/>
                </a:lnTo>
                <a:lnTo>
                  <a:pt x="69310" y="82240"/>
                </a:lnTo>
                <a:lnTo>
                  <a:pt x="69310" y="82300"/>
                </a:lnTo>
                <a:lnTo>
                  <a:pt x="69290" y="82360"/>
                </a:lnTo>
                <a:lnTo>
                  <a:pt x="69280" y="82430"/>
                </a:lnTo>
                <a:lnTo>
                  <a:pt x="69290" y="82550"/>
                </a:lnTo>
                <a:lnTo>
                  <a:pt x="69270" y="82580"/>
                </a:lnTo>
                <a:lnTo>
                  <a:pt x="69260" y="82600"/>
                </a:lnTo>
                <a:lnTo>
                  <a:pt x="69250" y="82610"/>
                </a:lnTo>
                <a:lnTo>
                  <a:pt x="69240" y="82630"/>
                </a:lnTo>
                <a:lnTo>
                  <a:pt x="69220" y="82660"/>
                </a:lnTo>
                <a:lnTo>
                  <a:pt x="69200" y="82720"/>
                </a:lnTo>
                <a:lnTo>
                  <a:pt x="69240" y="82750"/>
                </a:lnTo>
                <a:lnTo>
                  <a:pt x="69300" y="82760"/>
                </a:lnTo>
                <a:lnTo>
                  <a:pt x="69370" y="82760"/>
                </a:lnTo>
                <a:lnTo>
                  <a:pt x="69460" y="82790"/>
                </a:lnTo>
                <a:lnTo>
                  <a:pt x="69570" y="82830"/>
                </a:lnTo>
                <a:lnTo>
                  <a:pt x="69730" y="82940"/>
                </a:lnTo>
                <a:lnTo>
                  <a:pt x="69810" y="83020"/>
                </a:lnTo>
                <a:lnTo>
                  <a:pt x="69880" y="83130"/>
                </a:lnTo>
                <a:lnTo>
                  <a:pt x="69950" y="83200"/>
                </a:lnTo>
                <a:lnTo>
                  <a:pt x="70080" y="83300"/>
                </a:lnTo>
                <a:lnTo>
                  <a:pt x="70130" y="83380"/>
                </a:lnTo>
                <a:lnTo>
                  <a:pt x="70200" y="83560"/>
                </a:lnTo>
                <a:lnTo>
                  <a:pt x="70240" y="83600"/>
                </a:lnTo>
                <a:lnTo>
                  <a:pt x="70310" y="83620"/>
                </a:lnTo>
                <a:lnTo>
                  <a:pt x="70460" y="83600"/>
                </a:lnTo>
                <a:lnTo>
                  <a:pt x="70570" y="83600"/>
                </a:lnTo>
                <a:lnTo>
                  <a:pt x="70620" y="83640"/>
                </a:lnTo>
                <a:lnTo>
                  <a:pt x="70650" y="83700"/>
                </a:lnTo>
                <a:lnTo>
                  <a:pt x="70650" y="83850"/>
                </a:lnTo>
                <a:lnTo>
                  <a:pt x="70670" y="83910"/>
                </a:lnTo>
                <a:lnTo>
                  <a:pt x="70710" y="83980"/>
                </a:lnTo>
                <a:lnTo>
                  <a:pt x="70810" y="84100"/>
                </a:lnTo>
                <a:lnTo>
                  <a:pt x="70840" y="84160"/>
                </a:lnTo>
                <a:lnTo>
                  <a:pt x="70860" y="84220"/>
                </a:lnTo>
                <a:lnTo>
                  <a:pt x="70890" y="84400"/>
                </a:lnTo>
                <a:lnTo>
                  <a:pt x="70940" y="84510"/>
                </a:lnTo>
                <a:lnTo>
                  <a:pt x="70990" y="84580"/>
                </a:lnTo>
                <a:lnTo>
                  <a:pt x="71050" y="84620"/>
                </a:lnTo>
                <a:lnTo>
                  <a:pt x="71220" y="84650"/>
                </a:lnTo>
                <a:lnTo>
                  <a:pt x="71340" y="84690"/>
                </a:lnTo>
                <a:lnTo>
                  <a:pt x="71400" y="84740"/>
                </a:lnTo>
                <a:lnTo>
                  <a:pt x="71420" y="84810"/>
                </a:lnTo>
                <a:lnTo>
                  <a:pt x="71400" y="84950"/>
                </a:lnTo>
                <a:lnTo>
                  <a:pt x="71450" y="84980"/>
                </a:lnTo>
                <a:lnTo>
                  <a:pt x="71510" y="84990"/>
                </a:lnTo>
                <a:lnTo>
                  <a:pt x="71650" y="84980"/>
                </a:lnTo>
                <a:lnTo>
                  <a:pt x="71730" y="84990"/>
                </a:lnTo>
                <a:lnTo>
                  <a:pt x="71820" y="85030"/>
                </a:lnTo>
                <a:lnTo>
                  <a:pt x="71870" y="85080"/>
                </a:lnTo>
                <a:lnTo>
                  <a:pt x="71880" y="85150"/>
                </a:lnTo>
                <a:lnTo>
                  <a:pt x="71890" y="85240"/>
                </a:lnTo>
                <a:lnTo>
                  <a:pt x="71910" y="85340"/>
                </a:lnTo>
                <a:lnTo>
                  <a:pt x="72000" y="85490"/>
                </a:lnTo>
                <a:lnTo>
                  <a:pt x="72030" y="85580"/>
                </a:lnTo>
                <a:lnTo>
                  <a:pt x="72040" y="85730"/>
                </a:lnTo>
                <a:lnTo>
                  <a:pt x="72060" y="85820"/>
                </a:lnTo>
                <a:lnTo>
                  <a:pt x="72200" y="86020"/>
                </a:lnTo>
                <a:lnTo>
                  <a:pt x="72230" y="86090"/>
                </a:lnTo>
                <a:lnTo>
                  <a:pt x="72250" y="86250"/>
                </a:lnTo>
                <a:lnTo>
                  <a:pt x="72280" y="86340"/>
                </a:lnTo>
                <a:lnTo>
                  <a:pt x="72340" y="86390"/>
                </a:lnTo>
                <a:lnTo>
                  <a:pt x="72420" y="86420"/>
                </a:lnTo>
                <a:lnTo>
                  <a:pt x="72500" y="86430"/>
                </a:lnTo>
                <a:lnTo>
                  <a:pt x="72560" y="86420"/>
                </a:lnTo>
                <a:lnTo>
                  <a:pt x="72630" y="86430"/>
                </a:lnTo>
                <a:lnTo>
                  <a:pt x="72680" y="86490"/>
                </a:lnTo>
                <a:lnTo>
                  <a:pt x="72840" y="86800"/>
                </a:lnTo>
                <a:lnTo>
                  <a:pt x="72840" y="86810"/>
                </a:lnTo>
                <a:lnTo>
                  <a:pt x="72740" y="86830"/>
                </a:lnTo>
                <a:lnTo>
                  <a:pt x="72530" y="86790"/>
                </a:lnTo>
                <a:lnTo>
                  <a:pt x="72140" y="86610"/>
                </a:lnTo>
                <a:lnTo>
                  <a:pt x="70870" y="86310"/>
                </a:lnTo>
                <a:lnTo>
                  <a:pt x="70170" y="86240"/>
                </a:lnTo>
                <a:lnTo>
                  <a:pt x="69830" y="86140"/>
                </a:lnTo>
                <a:lnTo>
                  <a:pt x="69450" y="86300"/>
                </a:lnTo>
                <a:lnTo>
                  <a:pt x="68160" y="86400"/>
                </a:lnTo>
                <a:lnTo>
                  <a:pt x="67930" y="86470"/>
                </a:lnTo>
                <a:lnTo>
                  <a:pt x="67620" y="86700"/>
                </a:lnTo>
                <a:lnTo>
                  <a:pt x="67450" y="86750"/>
                </a:lnTo>
                <a:lnTo>
                  <a:pt x="67370" y="86730"/>
                </a:lnTo>
                <a:lnTo>
                  <a:pt x="67190" y="86600"/>
                </a:lnTo>
                <a:lnTo>
                  <a:pt x="67080" y="86570"/>
                </a:lnTo>
                <a:lnTo>
                  <a:pt x="66750" y="86580"/>
                </a:lnTo>
                <a:lnTo>
                  <a:pt x="65990" y="86490"/>
                </a:lnTo>
                <a:lnTo>
                  <a:pt x="65770" y="86490"/>
                </a:lnTo>
                <a:lnTo>
                  <a:pt x="65550" y="86560"/>
                </a:lnTo>
                <a:lnTo>
                  <a:pt x="65110" y="86760"/>
                </a:lnTo>
                <a:lnTo>
                  <a:pt x="64890" y="86830"/>
                </a:lnTo>
                <a:lnTo>
                  <a:pt x="64420" y="86910"/>
                </a:lnTo>
                <a:lnTo>
                  <a:pt x="63990" y="86930"/>
                </a:lnTo>
                <a:lnTo>
                  <a:pt x="63590" y="86830"/>
                </a:lnTo>
                <a:lnTo>
                  <a:pt x="63230" y="86570"/>
                </a:lnTo>
                <a:lnTo>
                  <a:pt x="63060" y="86430"/>
                </a:lnTo>
                <a:lnTo>
                  <a:pt x="62890" y="86320"/>
                </a:lnTo>
                <a:lnTo>
                  <a:pt x="62670" y="86250"/>
                </a:lnTo>
                <a:lnTo>
                  <a:pt x="62390" y="86230"/>
                </a:lnTo>
                <a:lnTo>
                  <a:pt x="61870" y="86300"/>
                </a:lnTo>
                <a:lnTo>
                  <a:pt x="61670" y="86290"/>
                </a:lnTo>
                <a:lnTo>
                  <a:pt x="61390" y="86140"/>
                </a:lnTo>
                <a:lnTo>
                  <a:pt x="61060" y="85900"/>
                </a:lnTo>
                <a:lnTo>
                  <a:pt x="60890" y="85830"/>
                </a:lnTo>
                <a:lnTo>
                  <a:pt x="60540" y="85790"/>
                </a:lnTo>
                <a:lnTo>
                  <a:pt x="60510" y="85750"/>
                </a:lnTo>
                <a:lnTo>
                  <a:pt x="60500" y="85690"/>
                </a:lnTo>
                <a:lnTo>
                  <a:pt x="60280" y="85450"/>
                </a:lnTo>
                <a:lnTo>
                  <a:pt x="60160" y="85390"/>
                </a:lnTo>
                <a:lnTo>
                  <a:pt x="59910" y="85330"/>
                </a:lnTo>
                <a:lnTo>
                  <a:pt x="59790" y="85290"/>
                </a:lnTo>
                <a:lnTo>
                  <a:pt x="59480" y="85090"/>
                </a:lnTo>
                <a:lnTo>
                  <a:pt x="59310" y="85040"/>
                </a:lnTo>
                <a:lnTo>
                  <a:pt x="58890" y="85000"/>
                </a:lnTo>
                <a:lnTo>
                  <a:pt x="58600" y="84850"/>
                </a:lnTo>
                <a:lnTo>
                  <a:pt x="58210" y="84770"/>
                </a:lnTo>
                <a:lnTo>
                  <a:pt x="57530" y="84310"/>
                </a:lnTo>
                <a:lnTo>
                  <a:pt x="57300" y="84240"/>
                </a:lnTo>
                <a:lnTo>
                  <a:pt x="56510" y="84280"/>
                </a:lnTo>
                <a:lnTo>
                  <a:pt x="56370" y="84340"/>
                </a:lnTo>
                <a:lnTo>
                  <a:pt x="56160" y="84190"/>
                </a:lnTo>
                <a:lnTo>
                  <a:pt x="55930" y="84220"/>
                </a:lnTo>
                <a:lnTo>
                  <a:pt x="55500" y="84420"/>
                </a:lnTo>
                <a:lnTo>
                  <a:pt x="55100" y="84380"/>
                </a:lnTo>
                <a:lnTo>
                  <a:pt x="54880" y="84430"/>
                </a:lnTo>
                <a:lnTo>
                  <a:pt x="54780" y="84640"/>
                </a:lnTo>
                <a:lnTo>
                  <a:pt x="54660" y="84770"/>
                </a:lnTo>
                <a:lnTo>
                  <a:pt x="54370" y="84740"/>
                </a:lnTo>
                <a:lnTo>
                  <a:pt x="53790" y="84590"/>
                </a:lnTo>
                <a:lnTo>
                  <a:pt x="53540" y="84650"/>
                </a:lnTo>
                <a:lnTo>
                  <a:pt x="53120" y="84890"/>
                </a:lnTo>
                <a:lnTo>
                  <a:pt x="52870" y="85020"/>
                </a:lnTo>
                <a:lnTo>
                  <a:pt x="52710" y="85010"/>
                </a:lnTo>
                <a:lnTo>
                  <a:pt x="52690" y="85010"/>
                </a:lnTo>
                <a:lnTo>
                  <a:pt x="52680" y="85010"/>
                </a:lnTo>
                <a:lnTo>
                  <a:pt x="52670" y="85000"/>
                </a:lnTo>
                <a:lnTo>
                  <a:pt x="52660" y="84990"/>
                </a:lnTo>
                <a:lnTo>
                  <a:pt x="52650" y="84990"/>
                </a:lnTo>
                <a:lnTo>
                  <a:pt x="52630" y="84970"/>
                </a:lnTo>
                <a:lnTo>
                  <a:pt x="52620" y="84960"/>
                </a:lnTo>
                <a:lnTo>
                  <a:pt x="52600" y="84940"/>
                </a:lnTo>
                <a:lnTo>
                  <a:pt x="52580" y="84920"/>
                </a:lnTo>
                <a:lnTo>
                  <a:pt x="52570" y="84910"/>
                </a:lnTo>
                <a:lnTo>
                  <a:pt x="52560" y="84890"/>
                </a:lnTo>
                <a:lnTo>
                  <a:pt x="52560" y="84880"/>
                </a:lnTo>
                <a:lnTo>
                  <a:pt x="52550" y="84870"/>
                </a:lnTo>
                <a:lnTo>
                  <a:pt x="52540" y="84850"/>
                </a:lnTo>
                <a:lnTo>
                  <a:pt x="52530" y="84840"/>
                </a:lnTo>
                <a:lnTo>
                  <a:pt x="52520" y="84820"/>
                </a:lnTo>
                <a:lnTo>
                  <a:pt x="52500" y="84790"/>
                </a:lnTo>
                <a:lnTo>
                  <a:pt x="52480" y="84760"/>
                </a:lnTo>
                <a:lnTo>
                  <a:pt x="52470" y="84750"/>
                </a:lnTo>
                <a:lnTo>
                  <a:pt x="52450" y="84730"/>
                </a:lnTo>
                <a:lnTo>
                  <a:pt x="52440" y="84710"/>
                </a:lnTo>
                <a:lnTo>
                  <a:pt x="52430" y="84700"/>
                </a:lnTo>
                <a:lnTo>
                  <a:pt x="52410" y="84680"/>
                </a:lnTo>
                <a:lnTo>
                  <a:pt x="52400" y="84660"/>
                </a:lnTo>
                <a:lnTo>
                  <a:pt x="52390" y="84650"/>
                </a:lnTo>
                <a:lnTo>
                  <a:pt x="52380" y="84640"/>
                </a:lnTo>
                <a:lnTo>
                  <a:pt x="52370" y="84630"/>
                </a:lnTo>
                <a:lnTo>
                  <a:pt x="52360" y="84620"/>
                </a:lnTo>
                <a:lnTo>
                  <a:pt x="52350" y="84610"/>
                </a:lnTo>
                <a:lnTo>
                  <a:pt x="52330" y="84590"/>
                </a:lnTo>
                <a:lnTo>
                  <a:pt x="52320" y="84570"/>
                </a:lnTo>
                <a:lnTo>
                  <a:pt x="52300" y="84550"/>
                </a:lnTo>
                <a:lnTo>
                  <a:pt x="52290" y="84530"/>
                </a:lnTo>
                <a:lnTo>
                  <a:pt x="52280" y="84520"/>
                </a:lnTo>
                <a:lnTo>
                  <a:pt x="52260" y="84510"/>
                </a:lnTo>
                <a:lnTo>
                  <a:pt x="52250" y="84500"/>
                </a:lnTo>
                <a:lnTo>
                  <a:pt x="52240" y="84490"/>
                </a:lnTo>
                <a:lnTo>
                  <a:pt x="52230" y="84480"/>
                </a:lnTo>
                <a:lnTo>
                  <a:pt x="52210" y="84470"/>
                </a:lnTo>
                <a:lnTo>
                  <a:pt x="52200" y="84470"/>
                </a:lnTo>
                <a:lnTo>
                  <a:pt x="52200" y="84460"/>
                </a:lnTo>
                <a:lnTo>
                  <a:pt x="52190" y="84450"/>
                </a:lnTo>
                <a:lnTo>
                  <a:pt x="52180" y="84450"/>
                </a:lnTo>
                <a:lnTo>
                  <a:pt x="52150" y="84430"/>
                </a:lnTo>
                <a:lnTo>
                  <a:pt x="52110" y="84400"/>
                </a:lnTo>
                <a:lnTo>
                  <a:pt x="52080" y="84380"/>
                </a:lnTo>
                <a:lnTo>
                  <a:pt x="52040" y="84340"/>
                </a:lnTo>
                <a:lnTo>
                  <a:pt x="52010" y="84320"/>
                </a:lnTo>
                <a:lnTo>
                  <a:pt x="51970" y="84270"/>
                </a:lnTo>
                <a:lnTo>
                  <a:pt x="51950" y="84250"/>
                </a:lnTo>
                <a:lnTo>
                  <a:pt x="51940" y="84240"/>
                </a:lnTo>
                <a:lnTo>
                  <a:pt x="51920" y="84220"/>
                </a:lnTo>
                <a:lnTo>
                  <a:pt x="51900" y="84210"/>
                </a:lnTo>
                <a:lnTo>
                  <a:pt x="51880" y="84190"/>
                </a:lnTo>
                <a:lnTo>
                  <a:pt x="51850" y="84160"/>
                </a:lnTo>
                <a:lnTo>
                  <a:pt x="51830" y="84140"/>
                </a:lnTo>
                <a:lnTo>
                  <a:pt x="51820" y="84130"/>
                </a:lnTo>
                <a:lnTo>
                  <a:pt x="51810" y="84110"/>
                </a:lnTo>
                <a:lnTo>
                  <a:pt x="51800" y="84090"/>
                </a:lnTo>
                <a:lnTo>
                  <a:pt x="51790" y="84070"/>
                </a:lnTo>
                <a:lnTo>
                  <a:pt x="51780" y="84060"/>
                </a:lnTo>
                <a:lnTo>
                  <a:pt x="51770" y="84040"/>
                </a:lnTo>
                <a:lnTo>
                  <a:pt x="51760" y="84020"/>
                </a:lnTo>
                <a:lnTo>
                  <a:pt x="51760" y="84010"/>
                </a:lnTo>
                <a:lnTo>
                  <a:pt x="51750" y="83990"/>
                </a:lnTo>
                <a:lnTo>
                  <a:pt x="51750" y="83980"/>
                </a:lnTo>
                <a:lnTo>
                  <a:pt x="51740" y="83960"/>
                </a:lnTo>
                <a:lnTo>
                  <a:pt x="51740" y="83950"/>
                </a:lnTo>
                <a:lnTo>
                  <a:pt x="51740" y="83930"/>
                </a:lnTo>
                <a:lnTo>
                  <a:pt x="51740" y="83920"/>
                </a:lnTo>
                <a:lnTo>
                  <a:pt x="51730" y="83900"/>
                </a:lnTo>
                <a:lnTo>
                  <a:pt x="51730" y="83880"/>
                </a:lnTo>
                <a:lnTo>
                  <a:pt x="51720" y="83850"/>
                </a:lnTo>
                <a:lnTo>
                  <a:pt x="51710" y="83830"/>
                </a:lnTo>
                <a:lnTo>
                  <a:pt x="51710" y="83820"/>
                </a:lnTo>
                <a:lnTo>
                  <a:pt x="51710" y="83800"/>
                </a:lnTo>
                <a:lnTo>
                  <a:pt x="51700" y="83780"/>
                </a:lnTo>
                <a:lnTo>
                  <a:pt x="51700" y="83770"/>
                </a:lnTo>
                <a:lnTo>
                  <a:pt x="51690" y="83750"/>
                </a:lnTo>
                <a:lnTo>
                  <a:pt x="51690" y="83740"/>
                </a:lnTo>
                <a:lnTo>
                  <a:pt x="51680" y="83730"/>
                </a:lnTo>
                <a:lnTo>
                  <a:pt x="51670" y="83720"/>
                </a:lnTo>
                <a:lnTo>
                  <a:pt x="51670" y="83710"/>
                </a:lnTo>
                <a:lnTo>
                  <a:pt x="51670" y="83700"/>
                </a:lnTo>
                <a:lnTo>
                  <a:pt x="51660" y="83690"/>
                </a:lnTo>
                <a:lnTo>
                  <a:pt x="51650" y="83680"/>
                </a:lnTo>
                <a:lnTo>
                  <a:pt x="51650" y="83670"/>
                </a:lnTo>
                <a:lnTo>
                  <a:pt x="51650" y="83660"/>
                </a:lnTo>
                <a:lnTo>
                  <a:pt x="51640" y="83650"/>
                </a:lnTo>
                <a:lnTo>
                  <a:pt x="51630" y="83630"/>
                </a:lnTo>
                <a:lnTo>
                  <a:pt x="51620" y="83600"/>
                </a:lnTo>
                <a:lnTo>
                  <a:pt x="51600" y="83570"/>
                </a:lnTo>
                <a:lnTo>
                  <a:pt x="51590" y="83560"/>
                </a:lnTo>
                <a:lnTo>
                  <a:pt x="51580" y="83540"/>
                </a:lnTo>
                <a:lnTo>
                  <a:pt x="51570" y="83530"/>
                </a:lnTo>
                <a:lnTo>
                  <a:pt x="51560" y="83510"/>
                </a:lnTo>
                <a:lnTo>
                  <a:pt x="51540" y="83500"/>
                </a:lnTo>
                <a:lnTo>
                  <a:pt x="51530" y="83490"/>
                </a:lnTo>
                <a:lnTo>
                  <a:pt x="51520" y="83480"/>
                </a:lnTo>
                <a:lnTo>
                  <a:pt x="51510" y="83470"/>
                </a:lnTo>
                <a:lnTo>
                  <a:pt x="51500" y="83460"/>
                </a:lnTo>
                <a:lnTo>
                  <a:pt x="51480" y="83450"/>
                </a:lnTo>
                <a:lnTo>
                  <a:pt x="51460" y="83440"/>
                </a:lnTo>
                <a:lnTo>
                  <a:pt x="51430" y="83420"/>
                </a:lnTo>
                <a:lnTo>
                  <a:pt x="51390" y="83390"/>
                </a:lnTo>
                <a:lnTo>
                  <a:pt x="51380" y="83380"/>
                </a:lnTo>
                <a:lnTo>
                  <a:pt x="51370" y="83370"/>
                </a:lnTo>
                <a:lnTo>
                  <a:pt x="51360" y="83370"/>
                </a:lnTo>
                <a:lnTo>
                  <a:pt x="51350" y="83350"/>
                </a:lnTo>
                <a:lnTo>
                  <a:pt x="51320" y="83370"/>
                </a:lnTo>
                <a:lnTo>
                  <a:pt x="51280" y="83390"/>
                </a:lnTo>
                <a:lnTo>
                  <a:pt x="51210" y="83420"/>
                </a:lnTo>
                <a:lnTo>
                  <a:pt x="51160" y="83440"/>
                </a:lnTo>
                <a:lnTo>
                  <a:pt x="51060" y="83470"/>
                </a:lnTo>
                <a:lnTo>
                  <a:pt x="50980" y="83500"/>
                </a:lnTo>
                <a:lnTo>
                  <a:pt x="50900" y="83520"/>
                </a:lnTo>
                <a:lnTo>
                  <a:pt x="50840" y="83530"/>
                </a:lnTo>
                <a:lnTo>
                  <a:pt x="50290" y="83540"/>
                </a:lnTo>
                <a:lnTo>
                  <a:pt x="50260" y="83540"/>
                </a:lnTo>
                <a:lnTo>
                  <a:pt x="50190" y="83530"/>
                </a:lnTo>
                <a:lnTo>
                  <a:pt x="50090" y="83510"/>
                </a:lnTo>
                <a:lnTo>
                  <a:pt x="49970" y="83470"/>
                </a:lnTo>
                <a:lnTo>
                  <a:pt x="49860" y="83430"/>
                </a:lnTo>
                <a:lnTo>
                  <a:pt x="49720" y="83370"/>
                </a:lnTo>
                <a:lnTo>
                  <a:pt x="49600" y="83310"/>
                </a:lnTo>
                <a:lnTo>
                  <a:pt x="49500" y="83250"/>
                </a:lnTo>
                <a:lnTo>
                  <a:pt x="49430" y="83190"/>
                </a:lnTo>
                <a:lnTo>
                  <a:pt x="49350" y="83130"/>
                </a:lnTo>
                <a:lnTo>
                  <a:pt x="49260" y="83050"/>
                </a:lnTo>
                <a:lnTo>
                  <a:pt x="49180" y="82970"/>
                </a:lnTo>
                <a:lnTo>
                  <a:pt x="49100" y="82880"/>
                </a:lnTo>
                <a:lnTo>
                  <a:pt x="49050" y="82810"/>
                </a:lnTo>
                <a:lnTo>
                  <a:pt x="48990" y="82720"/>
                </a:lnTo>
                <a:lnTo>
                  <a:pt x="48940" y="82650"/>
                </a:lnTo>
                <a:lnTo>
                  <a:pt x="48900" y="82570"/>
                </a:lnTo>
                <a:lnTo>
                  <a:pt x="48880" y="82510"/>
                </a:lnTo>
                <a:lnTo>
                  <a:pt x="48850" y="82450"/>
                </a:lnTo>
                <a:lnTo>
                  <a:pt x="48830" y="82400"/>
                </a:lnTo>
                <a:lnTo>
                  <a:pt x="48810" y="82330"/>
                </a:lnTo>
                <a:lnTo>
                  <a:pt x="48790" y="82280"/>
                </a:lnTo>
                <a:lnTo>
                  <a:pt x="48780" y="82260"/>
                </a:lnTo>
                <a:lnTo>
                  <a:pt x="48760" y="82170"/>
                </a:lnTo>
                <a:lnTo>
                  <a:pt x="48740" y="82110"/>
                </a:lnTo>
                <a:lnTo>
                  <a:pt x="48730" y="82040"/>
                </a:lnTo>
                <a:lnTo>
                  <a:pt x="48720" y="81970"/>
                </a:lnTo>
                <a:lnTo>
                  <a:pt x="48710" y="81890"/>
                </a:lnTo>
                <a:lnTo>
                  <a:pt x="48710" y="81820"/>
                </a:lnTo>
                <a:lnTo>
                  <a:pt x="48710" y="81770"/>
                </a:lnTo>
                <a:lnTo>
                  <a:pt x="48710" y="81690"/>
                </a:lnTo>
                <a:lnTo>
                  <a:pt x="48710" y="81610"/>
                </a:lnTo>
                <a:lnTo>
                  <a:pt x="48720" y="81530"/>
                </a:lnTo>
                <a:lnTo>
                  <a:pt x="48720" y="81510"/>
                </a:lnTo>
                <a:lnTo>
                  <a:pt x="48730" y="81470"/>
                </a:lnTo>
                <a:lnTo>
                  <a:pt x="48740" y="81400"/>
                </a:lnTo>
                <a:lnTo>
                  <a:pt x="48750" y="81330"/>
                </a:lnTo>
                <a:lnTo>
                  <a:pt x="48760" y="81280"/>
                </a:lnTo>
                <a:lnTo>
                  <a:pt x="48780" y="81220"/>
                </a:lnTo>
                <a:lnTo>
                  <a:pt x="48800" y="81160"/>
                </a:lnTo>
                <a:lnTo>
                  <a:pt x="48810" y="81120"/>
                </a:lnTo>
                <a:lnTo>
                  <a:pt x="48820" y="81090"/>
                </a:lnTo>
                <a:lnTo>
                  <a:pt x="48840" y="81060"/>
                </a:lnTo>
                <a:lnTo>
                  <a:pt x="48850" y="81020"/>
                </a:lnTo>
                <a:lnTo>
                  <a:pt x="48870" y="80980"/>
                </a:lnTo>
                <a:lnTo>
                  <a:pt x="48880" y="80950"/>
                </a:lnTo>
                <a:lnTo>
                  <a:pt x="48900" y="80930"/>
                </a:lnTo>
                <a:lnTo>
                  <a:pt x="48900" y="80920"/>
                </a:lnTo>
                <a:lnTo>
                  <a:pt x="48910" y="80910"/>
                </a:lnTo>
                <a:lnTo>
                  <a:pt x="48910" y="80890"/>
                </a:lnTo>
                <a:lnTo>
                  <a:pt x="48930" y="80860"/>
                </a:lnTo>
                <a:lnTo>
                  <a:pt x="48950" y="80830"/>
                </a:lnTo>
                <a:lnTo>
                  <a:pt x="48960" y="80800"/>
                </a:lnTo>
                <a:lnTo>
                  <a:pt x="48980" y="80780"/>
                </a:lnTo>
                <a:lnTo>
                  <a:pt x="48990" y="80760"/>
                </a:lnTo>
                <a:lnTo>
                  <a:pt x="49000" y="80750"/>
                </a:lnTo>
                <a:lnTo>
                  <a:pt x="49010" y="80730"/>
                </a:lnTo>
                <a:lnTo>
                  <a:pt x="49030" y="80690"/>
                </a:lnTo>
                <a:lnTo>
                  <a:pt x="49040" y="80680"/>
                </a:lnTo>
                <a:lnTo>
                  <a:pt x="49050" y="80670"/>
                </a:lnTo>
                <a:lnTo>
                  <a:pt x="49070" y="80640"/>
                </a:lnTo>
                <a:lnTo>
                  <a:pt x="49090" y="80620"/>
                </a:lnTo>
                <a:lnTo>
                  <a:pt x="49100" y="80600"/>
                </a:lnTo>
                <a:lnTo>
                  <a:pt x="49120" y="80580"/>
                </a:lnTo>
                <a:lnTo>
                  <a:pt x="49150" y="80550"/>
                </a:lnTo>
                <a:lnTo>
                  <a:pt x="49160" y="80530"/>
                </a:lnTo>
                <a:lnTo>
                  <a:pt x="49180" y="80510"/>
                </a:lnTo>
                <a:lnTo>
                  <a:pt x="49190" y="80500"/>
                </a:lnTo>
                <a:lnTo>
                  <a:pt x="49210" y="80480"/>
                </a:lnTo>
                <a:lnTo>
                  <a:pt x="49220" y="80470"/>
                </a:lnTo>
                <a:lnTo>
                  <a:pt x="49230" y="80450"/>
                </a:lnTo>
                <a:lnTo>
                  <a:pt x="49250" y="80440"/>
                </a:lnTo>
                <a:lnTo>
                  <a:pt x="49280" y="80410"/>
                </a:lnTo>
                <a:lnTo>
                  <a:pt x="49320" y="80370"/>
                </a:lnTo>
                <a:lnTo>
                  <a:pt x="49350" y="80340"/>
                </a:lnTo>
                <a:lnTo>
                  <a:pt x="49360" y="80330"/>
                </a:lnTo>
                <a:lnTo>
                  <a:pt x="49370" y="80330"/>
                </a:lnTo>
                <a:lnTo>
                  <a:pt x="49370" y="80320"/>
                </a:lnTo>
                <a:lnTo>
                  <a:pt x="49360" y="80310"/>
                </a:lnTo>
                <a:lnTo>
                  <a:pt x="49360" y="80300"/>
                </a:lnTo>
                <a:lnTo>
                  <a:pt x="49350" y="80300"/>
                </a:lnTo>
                <a:lnTo>
                  <a:pt x="49350" y="80290"/>
                </a:lnTo>
                <a:lnTo>
                  <a:pt x="49340" y="80280"/>
                </a:lnTo>
                <a:lnTo>
                  <a:pt x="49340" y="80270"/>
                </a:lnTo>
                <a:lnTo>
                  <a:pt x="49330" y="80260"/>
                </a:lnTo>
                <a:lnTo>
                  <a:pt x="49320" y="80250"/>
                </a:lnTo>
                <a:lnTo>
                  <a:pt x="49310" y="80240"/>
                </a:lnTo>
                <a:lnTo>
                  <a:pt x="49310" y="80230"/>
                </a:lnTo>
                <a:lnTo>
                  <a:pt x="49300" y="80230"/>
                </a:lnTo>
                <a:lnTo>
                  <a:pt x="49300" y="80220"/>
                </a:lnTo>
                <a:lnTo>
                  <a:pt x="49290" y="80210"/>
                </a:lnTo>
                <a:lnTo>
                  <a:pt x="49280" y="80200"/>
                </a:lnTo>
                <a:lnTo>
                  <a:pt x="49280" y="80190"/>
                </a:lnTo>
                <a:lnTo>
                  <a:pt x="49270" y="80190"/>
                </a:lnTo>
                <a:lnTo>
                  <a:pt x="49270" y="80180"/>
                </a:lnTo>
                <a:lnTo>
                  <a:pt x="49260" y="80180"/>
                </a:lnTo>
                <a:lnTo>
                  <a:pt x="49260" y="80170"/>
                </a:lnTo>
                <a:lnTo>
                  <a:pt x="49250" y="80170"/>
                </a:lnTo>
                <a:lnTo>
                  <a:pt x="49250" y="80160"/>
                </a:lnTo>
                <a:lnTo>
                  <a:pt x="49240" y="80150"/>
                </a:lnTo>
                <a:lnTo>
                  <a:pt x="49230" y="80150"/>
                </a:lnTo>
                <a:lnTo>
                  <a:pt x="49220" y="80140"/>
                </a:lnTo>
                <a:lnTo>
                  <a:pt x="49200" y="80130"/>
                </a:lnTo>
                <a:lnTo>
                  <a:pt x="49190" y="80130"/>
                </a:lnTo>
                <a:lnTo>
                  <a:pt x="49180" y="80120"/>
                </a:lnTo>
                <a:lnTo>
                  <a:pt x="49170" y="80120"/>
                </a:lnTo>
                <a:lnTo>
                  <a:pt x="49150" y="80110"/>
                </a:lnTo>
                <a:lnTo>
                  <a:pt x="49140" y="80110"/>
                </a:lnTo>
                <a:lnTo>
                  <a:pt x="49130" y="80110"/>
                </a:lnTo>
                <a:lnTo>
                  <a:pt x="49110" y="80110"/>
                </a:lnTo>
                <a:lnTo>
                  <a:pt x="49100" y="80110"/>
                </a:lnTo>
                <a:lnTo>
                  <a:pt x="49080" y="80100"/>
                </a:lnTo>
                <a:lnTo>
                  <a:pt x="49070" y="80100"/>
                </a:lnTo>
                <a:lnTo>
                  <a:pt x="49060" y="80100"/>
                </a:lnTo>
                <a:lnTo>
                  <a:pt x="49050" y="80100"/>
                </a:lnTo>
                <a:lnTo>
                  <a:pt x="49040" y="80100"/>
                </a:lnTo>
                <a:lnTo>
                  <a:pt x="49020" y="80100"/>
                </a:lnTo>
                <a:lnTo>
                  <a:pt x="49010" y="80100"/>
                </a:lnTo>
                <a:lnTo>
                  <a:pt x="49000" y="80090"/>
                </a:lnTo>
                <a:lnTo>
                  <a:pt x="48990" y="80090"/>
                </a:lnTo>
                <a:lnTo>
                  <a:pt x="48970" y="80090"/>
                </a:lnTo>
                <a:lnTo>
                  <a:pt x="48960" y="80080"/>
                </a:lnTo>
                <a:lnTo>
                  <a:pt x="48950" y="80080"/>
                </a:lnTo>
                <a:lnTo>
                  <a:pt x="48940" y="80080"/>
                </a:lnTo>
                <a:lnTo>
                  <a:pt x="48930" y="80070"/>
                </a:lnTo>
                <a:lnTo>
                  <a:pt x="48920" y="80070"/>
                </a:lnTo>
                <a:lnTo>
                  <a:pt x="48910" y="80070"/>
                </a:lnTo>
                <a:lnTo>
                  <a:pt x="48900" y="80060"/>
                </a:lnTo>
                <a:lnTo>
                  <a:pt x="48890" y="80060"/>
                </a:lnTo>
                <a:lnTo>
                  <a:pt x="48880" y="80050"/>
                </a:lnTo>
                <a:lnTo>
                  <a:pt x="48870" y="80050"/>
                </a:lnTo>
                <a:lnTo>
                  <a:pt x="48860" y="80040"/>
                </a:lnTo>
                <a:lnTo>
                  <a:pt x="48850" y="80040"/>
                </a:lnTo>
                <a:lnTo>
                  <a:pt x="48840" y="80040"/>
                </a:lnTo>
                <a:lnTo>
                  <a:pt x="48830" y="80030"/>
                </a:lnTo>
                <a:lnTo>
                  <a:pt x="48810" y="80020"/>
                </a:lnTo>
                <a:lnTo>
                  <a:pt x="48800" y="80020"/>
                </a:lnTo>
                <a:lnTo>
                  <a:pt x="48790" y="80020"/>
                </a:lnTo>
                <a:lnTo>
                  <a:pt x="48780" y="80010"/>
                </a:lnTo>
                <a:lnTo>
                  <a:pt x="48770" y="80010"/>
                </a:lnTo>
                <a:lnTo>
                  <a:pt x="48760" y="80000"/>
                </a:lnTo>
                <a:lnTo>
                  <a:pt x="48750" y="80000"/>
                </a:lnTo>
                <a:lnTo>
                  <a:pt x="48740" y="79990"/>
                </a:lnTo>
                <a:lnTo>
                  <a:pt x="48730" y="79990"/>
                </a:lnTo>
                <a:lnTo>
                  <a:pt x="48720" y="79990"/>
                </a:lnTo>
                <a:lnTo>
                  <a:pt x="48700" y="79990"/>
                </a:lnTo>
                <a:lnTo>
                  <a:pt x="48690" y="79990"/>
                </a:lnTo>
                <a:lnTo>
                  <a:pt x="48680" y="79990"/>
                </a:lnTo>
                <a:lnTo>
                  <a:pt x="48670" y="79990"/>
                </a:lnTo>
                <a:lnTo>
                  <a:pt x="48660" y="79990"/>
                </a:lnTo>
                <a:lnTo>
                  <a:pt x="48650" y="79980"/>
                </a:lnTo>
                <a:lnTo>
                  <a:pt x="48550" y="79950"/>
                </a:lnTo>
                <a:lnTo>
                  <a:pt x="48550" y="79940"/>
                </a:lnTo>
                <a:lnTo>
                  <a:pt x="48540" y="79940"/>
                </a:lnTo>
                <a:lnTo>
                  <a:pt x="48540" y="79930"/>
                </a:lnTo>
                <a:lnTo>
                  <a:pt x="48540" y="79920"/>
                </a:lnTo>
                <a:lnTo>
                  <a:pt x="48530" y="79910"/>
                </a:lnTo>
                <a:lnTo>
                  <a:pt x="48520" y="79900"/>
                </a:lnTo>
                <a:lnTo>
                  <a:pt x="48520" y="79890"/>
                </a:lnTo>
                <a:lnTo>
                  <a:pt x="48520" y="79880"/>
                </a:lnTo>
                <a:lnTo>
                  <a:pt x="48510" y="79870"/>
                </a:lnTo>
                <a:lnTo>
                  <a:pt x="48510" y="79860"/>
                </a:lnTo>
                <a:lnTo>
                  <a:pt x="48510" y="79850"/>
                </a:lnTo>
                <a:lnTo>
                  <a:pt x="48510" y="79840"/>
                </a:lnTo>
                <a:lnTo>
                  <a:pt x="48500" y="79830"/>
                </a:lnTo>
                <a:lnTo>
                  <a:pt x="48500" y="79820"/>
                </a:lnTo>
                <a:lnTo>
                  <a:pt x="48500" y="79810"/>
                </a:lnTo>
                <a:lnTo>
                  <a:pt x="48490" y="79810"/>
                </a:lnTo>
                <a:lnTo>
                  <a:pt x="48490" y="79800"/>
                </a:lnTo>
                <a:lnTo>
                  <a:pt x="48490" y="79790"/>
                </a:lnTo>
                <a:lnTo>
                  <a:pt x="48490" y="79780"/>
                </a:lnTo>
                <a:lnTo>
                  <a:pt x="48480" y="79770"/>
                </a:lnTo>
                <a:lnTo>
                  <a:pt x="48480" y="79760"/>
                </a:lnTo>
                <a:lnTo>
                  <a:pt x="48480" y="79750"/>
                </a:lnTo>
                <a:lnTo>
                  <a:pt x="48470" y="79740"/>
                </a:lnTo>
                <a:lnTo>
                  <a:pt x="48470" y="79730"/>
                </a:lnTo>
                <a:lnTo>
                  <a:pt x="48460" y="79730"/>
                </a:lnTo>
                <a:lnTo>
                  <a:pt x="48450" y="79730"/>
                </a:lnTo>
                <a:lnTo>
                  <a:pt x="48440" y="79720"/>
                </a:lnTo>
                <a:lnTo>
                  <a:pt x="48430" y="79720"/>
                </a:lnTo>
                <a:lnTo>
                  <a:pt x="48420" y="79720"/>
                </a:lnTo>
                <a:lnTo>
                  <a:pt x="48400" y="79710"/>
                </a:lnTo>
                <a:lnTo>
                  <a:pt x="48390" y="79710"/>
                </a:lnTo>
                <a:lnTo>
                  <a:pt x="48380" y="79710"/>
                </a:lnTo>
                <a:lnTo>
                  <a:pt x="48370" y="79710"/>
                </a:lnTo>
                <a:lnTo>
                  <a:pt x="48360" y="79710"/>
                </a:lnTo>
                <a:lnTo>
                  <a:pt x="48350" y="79710"/>
                </a:lnTo>
                <a:lnTo>
                  <a:pt x="48340" y="79710"/>
                </a:lnTo>
                <a:lnTo>
                  <a:pt x="48330" y="79710"/>
                </a:lnTo>
                <a:lnTo>
                  <a:pt x="48320" y="79710"/>
                </a:lnTo>
                <a:lnTo>
                  <a:pt x="48310" y="79710"/>
                </a:lnTo>
                <a:lnTo>
                  <a:pt x="48300" y="79710"/>
                </a:lnTo>
                <a:lnTo>
                  <a:pt x="48290" y="79710"/>
                </a:lnTo>
                <a:lnTo>
                  <a:pt x="48270" y="79720"/>
                </a:lnTo>
                <a:lnTo>
                  <a:pt x="48260" y="79720"/>
                </a:lnTo>
                <a:lnTo>
                  <a:pt x="48250" y="79730"/>
                </a:lnTo>
                <a:lnTo>
                  <a:pt x="48240" y="79730"/>
                </a:lnTo>
                <a:lnTo>
                  <a:pt x="48230" y="79730"/>
                </a:lnTo>
                <a:lnTo>
                  <a:pt x="48220" y="79730"/>
                </a:lnTo>
                <a:lnTo>
                  <a:pt x="48200" y="79740"/>
                </a:lnTo>
                <a:lnTo>
                  <a:pt x="48180" y="79740"/>
                </a:lnTo>
                <a:lnTo>
                  <a:pt x="48170" y="79740"/>
                </a:lnTo>
                <a:lnTo>
                  <a:pt x="48160" y="79750"/>
                </a:lnTo>
                <a:lnTo>
                  <a:pt x="48150" y="79750"/>
                </a:lnTo>
                <a:lnTo>
                  <a:pt x="48140" y="79750"/>
                </a:lnTo>
                <a:lnTo>
                  <a:pt x="47920" y="79700"/>
                </a:lnTo>
                <a:lnTo>
                  <a:pt x="47560" y="79680"/>
                </a:lnTo>
                <a:lnTo>
                  <a:pt x="47550" y="79680"/>
                </a:lnTo>
                <a:lnTo>
                  <a:pt x="47540" y="79680"/>
                </a:lnTo>
                <a:lnTo>
                  <a:pt x="47530" y="79680"/>
                </a:lnTo>
                <a:lnTo>
                  <a:pt x="47520" y="79670"/>
                </a:lnTo>
                <a:lnTo>
                  <a:pt x="47510" y="79670"/>
                </a:lnTo>
                <a:lnTo>
                  <a:pt x="47500" y="79670"/>
                </a:lnTo>
                <a:lnTo>
                  <a:pt x="47480" y="79670"/>
                </a:lnTo>
                <a:lnTo>
                  <a:pt x="47460" y="79670"/>
                </a:lnTo>
                <a:lnTo>
                  <a:pt x="47450" y="79660"/>
                </a:lnTo>
                <a:lnTo>
                  <a:pt x="47430" y="79660"/>
                </a:lnTo>
                <a:lnTo>
                  <a:pt x="47420" y="79660"/>
                </a:lnTo>
                <a:lnTo>
                  <a:pt x="47410" y="79660"/>
                </a:lnTo>
                <a:lnTo>
                  <a:pt x="47400" y="79650"/>
                </a:lnTo>
                <a:lnTo>
                  <a:pt x="47390" y="79650"/>
                </a:lnTo>
                <a:lnTo>
                  <a:pt x="47370" y="79640"/>
                </a:lnTo>
                <a:lnTo>
                  <a:pt x="47350" y="79640"/>
                </a:lnTo>
                <a:lnTo>
                  <a:pt x="47330" y="79630"/>
                </a:lnTo>
                <a:lnTo>
                  <a:pt x="47310" y="79630"/>
                </a:lnTo>
                <a:lnTo>
                  <a:pt x="47290" y="79620"/>
                </a:lnTo>
                <a:lnTo>
                  <a:pt x="47280" y="79620"/>
                </a:lnTo>
                <a:lnTo>
                  <a:pt x="47270" y="79610"/>
                </a:lnTo>
                <a:lnTo>
                  <a:pt x="47260" y="79610"/>
                </a:lnTo>
                <a:lnTo>
                  <a:pt x="47250" y="79610"/>
                </a:lnTo>
                <a:lnTo>
                  <a:pt x="47230" y="79600"/>
                </a:lnTo>
                <a:lnTo>
                  <a:pt x="47220" y="79600"/>
                </a:lnTo>
                <a:lnTo>
                  <a:pt x="47210" y="79600"/>
                </a:lnTo>
                <a:lnTo>
                  <a:pt x="47200" y="79590"/>
                </a:lnTo>
                <a:lnTo>
                  <a:pt x="47190" y="79590"/>
                </a:lnTo>
                <a:lnTo>
                  <a:pt x="47180" y="79590"/>
                </a:lnTo>
                <a:lnTo>
                  <a:pt x="47170" y="79600"/>
                </a:lnTo>
                <a:lnTo>
                  <a:pt x="47160" y="79600"/>
                </a:lnTo>
                <a:lnTo>
                  <a:pt x="47150" y="79600"/>
                </a:lnTo>
                <a:lnTo>
                  <a:pt x="47140" y="79600"/>
                </a:lnTo>
                <a:lnTo>
                  <a:pt x="47120" y="79600"/>
                </a:lnTo>
                <a:lnTo>
                  <a:pt x="47110" y="79600"/>
                </a:lnTo>
                <a:lnTo>
                  <a:pt x="47100" y="79600"/>
                </a:lnTo>
                <a:lnTo>
                  <a:pt x="47090" y="79600"/>
                </a:lnTo>
                <a:lnTo>
                  <a:pt x="47080" y="79600"/>
                </a:lnTo>
                <a:lnTo>
                  <a:pt x="47060" y="79590"/>
                </a:lnTo>
                <a:lnTo>
                  <a:pt x="47050" y="79590"/>
                </a:lnTo>
                <a:lnTo>
                  <a:pt x="47050" y="79580"/>
                </a:lnTo>
                <a:lnTo>
                  <a:pt x="47040" y="79580"/>
                </a:lnTo>
                <a:lnTo>
                  <a:pt x="47030" y="79570"/>
                </a:lnTo>
                <a:lnTo>
                  <a:pt x="47020" y="79570"/>
                </a:lnTo>
                <a:lnTo>
                  <a:pt x="47010" y="79560"/>
                </a:lnTo>
                <a:lnTo>
                  <a:pt x="47000" y="79550"/>
                </a:lnTo>
                <a:lnTo>
                  <a:pt x="46990" y="79550"/>
                </a:lnTo>
                <a:lnTo>
                  <a:pt x="46980" y="79550"/>
                </a:lnTo>
                <a:lnTo>
                  <a:pt x="46970" y="79540"/>
                </a:lnTo>
                <a:lnTo>
                  <a:pt x="46960" y="79540"/>
                </a:lnTo>
                <a:lnTo>
                  <a:pt x="46950" y="79540"/>
                </a:lnTo>
                <a:lnTo>
                  <a:pt x="46940" y="79540"/>
                </a:lnTo>
                <a:lnTo>
                  <a:pt x="46930" y="79540"/>
                </a:lnTo>
                <a:lnTo>
                  <a:pt x="46920" y="79540"/>
                </a:lnTo>
                <a:lnTo>
                  <a:pt x="46910" y="79540"/>
                </a:lnTo>
                <a:lnTo>
                  <a:pt x="46900" y="79550"/>
                </a:lnTo>
                <a:lnTo>
                  <a:pt x="46890" y="79550"/>
                </a:lnTo>
                <a:lnTo>
                  <a:pt x="46880" y="79540"/>
                </a:lnTo>
                <a:lnTo>
                  <a:pt x="46870" y="79540"/>
                </a:lnTo>
                <a:lnTo>
                  <a:pt x="46860" y="79540"/>
                </a:lnTo>
                <a:lnTo>
                  <a:pt x="46860" y="79530"/>
                </a:lnTo>
                <a:lnTo>
                  <a:pt x="46850" y="79530"/>
                </a:lnTo>
                <a:lnTo>
                  <a:pt x="46840" y="79530"/>
                </a:lnTo>
                <a:lnTo>
                  <a:pt x="46830" y="79520"/>
                </a:lnTo>
                <a:lnTo>
                  <a:pt x="46830" y="79510"/>
                </a:lnTo>
                <a:lnTo>
                  <a:pt x="46820" y="79510"/>
                </a:lnTo>
                <a:lnTo>
                  <a:pt x="46810" y="79500"/>
                </a:lnTo>
                <a:lnTo>
                  <a:pt x="46800" y="79500"/>
                </a:lnTo>
                <a:lnTo>
                  <a:pt x="46790" y="79490"/>
                </a:lnTo>
                <a:lnTo>
                  <a:pt x="46780" y="79480"/>
                </a:lnTo>
                <a:lnTo>
                  <a:pt x="46770" y="79470"/>
                </a:lnTo>
                <a:lnTo>
                  <a:pt x="46760" y="79470"/>
                </a:lnTo>
                <a:lnTo>
                  <a:pt x="46760" y="79460"/>
                </a:lnTo>
                <a:lnTo>
                  <a:pt x="46750" y="79460"/>
                </a:lnTo>
                <a:lnTo>
                  <a:pt x="46750" y="79450"/>
                </a:lnTo>
                <a:lnTo>
                  <a:pt x="46740" y="79450"/>
                </a:lnTo>
                <a:lnTo>
                  <a:pt x="46740" y="79440"/>
                </a:lnTo>
                <a:lnTo>
                  <a:pt x="46730" y="79440"/>
                </a:lnTo>
                <a:lnTo>
                  <a:pt x="46720" y="79430"/>
                </a:lnTo>
                <a:lnTo>
                  <a:pt x="46710" y="79420"/>
                </a:lnTo>
                <a:lnTo>
                  <a:pt x="46700" y="79420"/>
                </a:lnTo>
                <a:lnTo>
                  <a:pt x="46700" y="79410"/>
                </a:lnTo>
                <a:lnTo>
                  <a:pt x="46690" y="79400"/>
                </a:lnTo>
                <a:lnTo>
                  <a:pt x="46680" y="79390"/>
                </a:lnTo>
                <a:lnTo>
                  <a:pt x="46670" y="79380"/>
                </a:lnTo>
                <a:lnTo>
                  <a:pt x="46660" y="79370"/>
                </a:lnTo>
                <a:lnTo>
                  <a:pt x="46650" y="79360"/>
                </a:lnTo>
                <a:lnTo>
                  <a:pt x="46650" y="79350"/>
                </a:lnTo>
                <a:lnTo>
                  <a:pt x="46640" y="79350"/>
                </a:lnTo>
                <a:lnTo>
                  <a:pt x="46630" y="79340"/>
                </a:lnTo>
                <a:lnTo>
                  <a:pt x="46620" y="79330"/>
                </a:lnTo>
                <a:lnTo>
                  <a:pt x="46610" y="79330"/>
                </a:lnTo>
                <a:lnTo>
                  <a:pt x="46600" y="79330"/>
                </a:lnTo>
                <a:lnTo>
                  <a:pt x="46590" y="79320"/>
                </a:lnTo>
                <a:lnTo>
                  <a:pt x="46580" y="79320"/>
                </a:lnTo>
                <a:lnTo>
                  <a:pt x="46560" y="79310"/>
                </a:lnTo>
                <a:lnTo>
                  <a:pt x="46550" y="79300"/>
                </a:lnTo>
                <a:lnTo>
                  <a:pt x="46540" y="79300"/>
                </a:lnTo>
                <a:lnTo>
                  <a:pt x="46530" y="79290"/>
                </a:lnTo>
                <a:lnTo>
                  <a:pt x="46510" y="79290"/>
                </a:lnTo>
                <a:lnTo>
                  <a:pt x="46500" y="79280"/>
                </a:lnTo>
                <a:lnTo>
                  <a:pt x="46490" y="79280"/>
                </a:lnTo>
                <a:lnTo>
                  <a:pt x="46470" y="79280"/>
                </a:lnTo>
                <a:lnTo>
                  <a:pt x="46460" y="79270"/>
                </a:lnTo>
                <a:lnTo>
                  <a:pt x="46450" y="79270"/>
                </a:lnTo>
                <a:lnTo>
                  <a:pt x="46440" y="79260"/>
                </a:lnTo>
                <a:lnTo>
                  <a:pt x="46430" y="79260"/>
                </a:lnTo>
                <a:lnTo>
                  <a:pt x="46420" y="79260"/>
                </a:lnTo>
                <a:lnTo>
                  <a:pt x="46410" y="79260"/>
                </a:lnTo>
                <a:lnTo>
                  <a:pt x="46400" y="79260"/>
                </a:lnTo>
                <a:lnTo>
                  <a:pt x="46390" y="79260"/>
                </a:lnTo>
                <a:lnTo>
                  <a:pt x="46380" y="79260"/>
                </a:lnTo>
                <a:lnTo>
                  <a:pt x="46370" y="79260"/>
                </a:lnTo>
                <a:lnTo>
                  <a:pt x="46360" y="79260"/>
                </a:lnTo>
                <a:lnTo>
                  <a:pt x="46350" y="79250"/>
                </a:lnTo>
                <a:lnTo>
                  <a:pt x="46340" y="79250"/>
                </a:lnTo>
                <a:lnTo>
                  <a:pt x="46320" y="79260"/>
                </a:lnTo>
                <a:lnTo>
                  <a:pt x="46310" y="79260"/>
                </a:lnTo>
                <a:lnTo>
                  <a:pt x="46300" y="79260"/>
                </a:lnTo>
                <a:lnTo>
                  <a:pt x="46280" y="79270"/>
                </a:lnTo>
                <a:lnTo>
                  <a:pt x="46270" y="79270"/>
                </a:lnTo>
                <a:lnTo>
                  <a:pt x="46260" y="79270"/>
                </a:lnTo>
                <a:lnTo>
                  <a:pt x="46240" y="79270"/>
                </a:lnTo>
                <a:lnTo>
                  <a:pt x="46230" y="79270"/>
                </a:lnTo>
                <a:lnTo>
                  <a:pt x="46220" y="79260"/>
                </a:lnTo>
                <a:lnTo>
                  <a:pt x="46020" y="79170"/>
                </a:lnTo>
                <a:lnTo>
                  <a:pt x="46010" y="79160"/>
                </a:lnTo>
                <a:lnTo>
                  <a:pt x="46000" y="79150"/>
                </a:lnTo>
                <a:lnTo>
                  <a:pt x="45970" y="79130"/>
                </a:lnTo>
                <a:lnTo>
                  <a:pt x="45960" y="79110"/>
                </a:lnTo>
                <a:lnTo>
                  <a:pt x="45950" y="79100"/>
                </a:lnTo>
                <a:lnTo>
                  <a:pt x="45930" y="79080"/>
                </a:lnTo>
                <a:lnTo>
                  <a:pt x="45920" y="79070"/>
                </a:lnTo>
                <a:lnTo>
                  <a:pt x="45910" y="79060"/>
                </a:lnTo>
                <a:lnTo>
                  <a:pt x="45900" y="79050"/>
                </a:lnTo>
                <a:lnTo>
                  <a:pt x="45890" y="79050"/>
                </a:lnTo>
                <a:lnTo>
                  <a:pt x="45890" y="79040"/>
                </a:lnTo>
                <a:lnTo>
                  <a:pt x="45880" y="79040"/>
                </a:lnTo>
                <a:lnTo>
                  <a:pt x="45870" y="79030"/>
                </a:lnTo>
                <a:lnTo>
                  <a:pt x="45860" y="79030"/>
                </a:lnTo>
                <a:lnTo>
                  <a:pt x="45860" y="79020"/>
                </a:lnTo>
                <a:lnTo>
                  <a:pt x="45850" y="79020"/>
                </a:lnTo>
                <a:lnTo>
                  <a:pt x="45840" y="79020"/>
                </a:lnTo>
                <a:lnTo>
                  <a:pt x="45830" y="79020"/>
                </a:lnTo>
                <a:lnTo>
                  <a:pt x="45820" y="79010"/>
                </a:lnTo>
                <a:lnTo>
                  <a:pt x="45810" y="79010"/>
                </a:lnTo>
                <a:lnTo>
                  <a:pt x="45800" y="79010"/>
                </a:lnTo>
                <a:lnTo>
                  <a:pt x="45790" y="79000"/>
                </a:lnTo>
                <a:lnTo>
                  <a:pt x="45780" y="79000"/>
                </a:lnTo>
                <a:lnTo>
                  <a:pt x="45760" y="79000"/>
                </a:lnTo>
                <a:lnTo>
                  <a:pt x="45760" y="78990"/>
                </a:lnTo>
                <a:lnTo>
                  <a:pt x="45750" y="78990"/>
                </a:lnTo>
                <a:lnTo>
                  <a:pt x="45730" y="78980"/>
                </a:lnTo>
                <a:lnTo>
                  <a:pt x="45720" y="78970"/>
                </a:lnTo>
                <a:lnTo>
                  <a:pt x="45710" y="78970"/>
                </a:lnTo>
                <a:lnTo>
                  <a:pt x="45700" y="78960"/>
                </a:lnTo>
                <a:lnTo>
                  <a:pt x="45690" y="78960"/>
                </a:lnTo>
                <a:lnTo>
                  <a:pt x="45680" y="78950"/>
                </a:lnTo>
                <a:lnTo>
                  <a:pt x="45670" y="78940"/>
                </a:lnTo>
                <a:lnTo>
                  <a:pt x="45660" y="78940"/>
                </a:lnTo>
                <a:lnTo>
                  <a:pt x="45650" y="78930"/>
                </a:lnTo>
                <a:lnTo>
                  <a:pt x="45640" y="78930"/>
                </a:lnTo>
                <a:lnTo>
                  <a:pt x="45630" y="78920"/>
                </a:lnTo>
                <a:lnTo>
                  <a:pt x="45620" y="78910"/>
                </a:lnTo>
                <a:lnTo>
                  <a:pt x="45600" y="78900"/>
                </a:lnTo>
                <a:lnTo>
                  <a:pt x="45590" y="78900"/>
                </a:lnTo>
                <a:lnTo>
                  <a:pt x="45570" y="78880"/>
                </a:lnTo>
                <a:lnTo>
                  <a:pt x="45560" y="78880"/>
                </a:lnTo>
                <a:lnTo>
                  <a:pt x="45550" y="78870"/>
                </a:lnTo>
                <a:lnTo>
                  <a:pt x="45550" y="78860"/>
                </a:lnTo>
                <a:lnTo>
                  <a:pt x="45540" y="78860"/>
                </a:lnTo>
                <a:lnTo>
                  <a:pt x="45530" y="78860"/>
                </a:lnTo>
                <a:lnTo>
                  <a:pt x="45520" y="78860"/>
                </a:lnTo>
                <a:lnTo>
                  <a:pt x="45510" y="78850"/>
                </a:lnTo>
                <a:lnTo>
                  <a:pt x="45500" y="78850"/>
                </a:lnTo>
                <a:lnTo>
                  <a:pt x="45490" y="78850"/>
                </a:lnTo>
                <a:lnTo>
                  <a:pt x="45480" y="78840"/>
                </a:lnTo>
                <a:lnTo>
                  <a:pt x="45460" y="78840"/>
                </a:lnTo>
                <a:lnTo>
                  <a:pt x="45450" y="78840"/>
                </a:lnTo>
                <a:lnTo>
                  <a:pt x="45440" y="78830"/>
                </a:lnTo>
                <a:lnTo>
                  <a:pt x="45430" y="78830"/>
                </a:lnTo>
                <a:lnTo>
                  <a:pt x="45410" y="78830"/>
                </a:lnTo>
                <a:lnTo>
                  <a:pt x="45400" y="78820"/>
                </a:lnTo>
                <a:lnTo>
                  <a:pt x="45390" y="78820"/>
                </a:lnTo>
                <a:lnTo>
                  <a:pt x="45370" y="78810"/>
                </a:lnTo>
                <a:lnTo>
                  <a:pt x="45360" y="78810"/>
                </a:lnTo>
                <a:lnTo>
                  <a:pt x="45350" y="78800"/>
                </a:lnTo>
                <a:lnTo>
                  <a:pt x="45340" y="78800"/>
                </a:lnTo>
                <a:lnTo>
                  <a:pt x="45330" y="78790"/>
                </a:lnTo>
                <a:lnTo>
                  <a:pt x="45310" y="78790"/>
                </a:lnTo>
                <a:lnTo>
                  <a:pt x="45300" y="78780"/>
                </a:lnTo>
                <a:lnTo>
                  <a:pt x="45290" y="78780"/>
                </a:lnTo>
                <a:lnTo>
                  <a:pt x="45280" y="78780"/>
                </a:lnTo>
                <a:lnTo>
                  <a:pt x="45260" y="78770"/>
                </a:lnTo>
                <a:lnTo>
                  <a:pt x="45240" y="78770"/>
                </a:lnTo>
                <a:lnTo>
                  <a:pt x="45230" y="78760"/>
                </a:lnTo>
                <a:lnTo>
                  <a:pt x="45220" y="78760"/>
                </a:lnTo>
                <a:lnTo>
                  <a:pt x="45200" y="78750"/>
                </a:lnTo>
                <a:lnTo>
                  <a:pt x="45190" y="78750"/>
                </a:lnTo>
                <a:lnTo>
                  <a:pt x="45180" y="78740"/>
                </a:lnTo>
                <a:lnTo>
                  <a:pt x="45170" y="78740"/>
                </a:lnTo>
                <a:lnTo>
                  <a:pt x="45160" y="78740"/>
                </a:lnTo>
                <a:lnTo>
                  <a:pt x="45150" y="78730"/>
                </a:lnTo>
                <a:lnTo>
                  <a:pt x="45140" y="78730"/>
                </a:lnTo>
                <a:lnTo>
                  <a:pt x="45130" y="78730"/>
                </a:lnTo>
                <a:lnTo>
                  <a:pt x="45120" y="78730"/>
                </a:lnTo>
                <a:lnTo>
                  <a:pt x="45110" y="78730"/>
                </a:lnTo>
                <a:lnTo>
                  <a:pt x="45100" y="78720"/>
                </a:lnTo>
                <a:lnTo>
                  <a:pt x="45090" y="78720"/>
                </a:lnTo>
                <a:lnTo>
                  <a:pt x="45080" y="78720"/>
                </a:lnTo>
                <a:lnTo>
                  <a:pt x="45070" y="78720"/>
                </a:lnTo>
                <a:lnTo>
                  <a:pt x="45060" y="78720"/>
                </a:lnTo>
                <a:lnTo>
                  <a:pt x="45050" y="78720"/>
                </a:lnTo>
                <a:lnTo>
                  <a:pt x="45040" y="78710"/>
                </a:lnTo>
                <a:lnTo>
                  <a:pt x="45030" y="78710"/>
                </a:lnTo>
                <a:lnTo>
                  <a:pt x="45020" y="78710"/>
                </a:lnTo>
                <a:lnTo>
                  <a:pt x="45010" y="78710"/>
                </a:lnTo>
                <a:lnTo>
                  <a:pt x="45000" y="78700"/>
                </a:lnTo>
                <a:lnTo>
                  <a:pt x="44990" y="78700"/>
                </a:lnTo>
                <a:lnTo>
                  <a:pt x="44980" y="78690"/>
                </a:lnTo>
                <a:lnTo>
                  <a:pt x="44970" y="78690"/>
                </a:lnTo>
                <a:lnTo>
                  <a:pt x="44960" y="78690"/>
                </a:lnTo>
                <a:lnTo>
                  <a:pt x="44950" y="78690"/>
                </a:lnTo>
                <a:lnTo>
                  <a:pt x="44940" y="78690"/>
                </a:lnTo>
                <a:lnTo>
                  <a:pt x="44930" y="78680"/>
                </a:lnTo>
                <a:lnTo>
                  <a:pt x="44920" y="78680"/>
                </a:lnTo>
                <a:lnTo>
                  <a:pt x="44910" y="78670"/>
                </a:lnTo>
                <a:lnTo>
                  <a:pt x="44900" y="78670"/>
                </a:lnTo>
                <a:lnTo>
                  <a:pt x="44890" y="78660"/>
                </a:lnTo>
                <a:lnTo>
                  <a:pt x="44880" y="78660"/>
                </a:lnTo>
                <a:lnTo>
                  <a:pt x="44870" y="78650"/>
                </a:lnTo>
                <a:lnTo>
                  <a:pt x="44860" y="78650"/>
                </a:lnTo>
                <a:lnTo>
                  <a:pt x="44860" y="78640"/>
                </a:lnTo>
                <a:lnTo>
                  <a:pt x="44850" y="78640"/>
                </a:lnTo>
                <a:lnTo>
                  <a:pt x="44840" y="78630"/>
                </a:lnTo>
                <a:lnTo>
                  <a:pt x="44830" y="78630"/>
                </a:lnTo>
                <a:lnTo>
                  <a:pt x="44820" y="78620"/>
                </a:lnTo>
                <a:lnTo>
                  <a:pt x="44800" y="78620"/>
                </a:lnTo>
                <a:lnTo>
                  <a:pt x="44790" y="78610"/>
                </a:lnTo>
                <a:lnTo>
                  <a:pt x="44780" y="78610"/>
                </a:lnTo>
                <a:lnTo>
                  <a:pt x="44770" y="78610"/>
                </a:lnTo>
                <a:lnTo>
                  <a:pt x="44750" y="78600"/>
                </a:lnTo>
                <a:lnTo>
                  <a:pt x="44740" y="78600"/>
                </a:lnTo>
                <a:lnTo>
                  <a:pt x="44730" y="78600"/>
                </a:lnTo>
                <a:lnTo>
                  <a:pt x="44720" y="78590"/>
                </a:lnTo>
                <a:lnTo>
                  <a:pt x="44710" y="78590"/>
                </a:lnTo>
                <a:lnTo>
                  <a:pt x="44700" y="78590"/>
                </a:lnTo>
                <a:lnTo>
                  <a:pt x="44690" y="78590"/>
                </a:lnTo>
                <a:lnTo>
                  <a:pt x="44680" y="78590"/>
                </a:lnTo>
                <a:lnTo>
                  <a:pt x="44670" y="78580"/>
                </a:lnTo>
                <a:lnTo>
                  <a:pt x="44660" y="78580"/>
                </a:lnTo>
                <a:lnTo>
                  <a:pt x="44650" y="78570"/>
                </a:lnTo>
                <a:lnTo>
                  <a:pt x="44640" y="78570"/>
                </a:lnTo>
                <a:lnTo>
                  <a:pt x="44640" y="78560"/>
                </a:lnTo>
                <a:lnTo>
                  <a:pt x="44630" y="78560"/>
                </a:lnTo>
                <a:lnTo>
                  <a:pt x="44630" y="78550"/>
                </a:lnTo>
                <a:lnTo>
                  <a:pt x="44620" y="78550"/>
                </a:lnTo>
                <a:lnTo>
                  <a:pt x="44610" y="78540"/>
                </a:lnTo>
                <a:lnTo>
                  <a:pt x="44600" y="78540"/>
                </a:lnTo>
                <a:lnTo>
                  <a:pt x="44600" y="78530"/>
                </a:lnTo>
                <a:lnTo>
                  <a:pt x="44590" y="78530"/>
                </a:lnTo>
                <a:lnTo>
                  <a:pt x="44580" y="78520"/>
                </a:lnTo>
                <a:lnTo>
                  <a:pt x="44570" y="78510"/>
                </a:lnTo>
                <a:lnTo>
                  <a:pt x="44560" y="78500"/>
                </a:lnTo>
                <a:lnTo>
                  <a:pt x="44560" y="78490"/>
                </a:lnTo>
                <a:lnTo>
                  <a:pt x="44550" y="78490"/>
                </a:lnTo>
                <a:lnTo>
                  <a:pt x="44550" y="78480"/>
                </a:lnTo>
                <a:lnTo>
                  <a:pt x="44540" y="78480"/>
                </a:lnTo>
                <a:lnTo>
                  <a:pt x="44540" y="78470"/>
                </a:lnTo>
                <a:lnTo>
                  <a:pt x="44540" y="78460"/>
                </a:lnTo>
                <a:lnTo>
                  <a:pt x="44530" y="78450"/>
                </a:lnTo>
                <a:lnTo>
                  <a:pt x="44530" y="78430"/>
                </a:lnTo>
                <a:lnTo>
                  <a:pt x="44520" y="78420"/>
                </a:lnTo>
                <a:lnTo>
                  <a:pt x="44510" y="78400"/>
                </a:lnTo>
                <a:lnTo>
                  <a:pt x="44500" y="78390"/>
                </a:lnTo>
                <a:lnTo>
                  <a:pt x="44490" y="78380"/>
                </a:lnTo>
                <a:lnTo>
                  <a:pt x="44490" y="78370"/>
                </a:lnTo>
                <a:lnTo>
                  <a:pt x="44480" y="78360"/>
                </a:lnTo>
                <a:lnTo>
                  <a:pt x="44480" y="78350"/>
                </a:lnTo>
                <a:lnTo>
                  <a:pt x="44470" y="78340"/>
                </a:lnTo>
                <a:lnTo>
                  <a:pt x="44460" y="78330"/>
                </a:lnTo>
                <a:lnTo>
                  <a:pt x="44460" y="78320"/>
                </a:lnTo>
                <a:lnTo>
                  <a:pt x="44450" y="78310"/>
                </a:lnTo>
                <a:lnTo>
                  <a:pt x="44440" y="78300"/>
                </a:lnTo>
                <a:lnTo>
                  <a:pt x="44430" y="78290"/>
                </a:lnTo>
                <a:lnTo>
                  <a:pt x="44430" y="78280"/>
                </a:lnTo>
                <a:lnTo>
                  <a:pt x="44420" y="78280"/>
                </a:lnTo>
                <a:lnTo>
                  <a:pt x="44410" y="78270"/>
                </a:lnTo>
                <a:lnTo>
                  <a:pt x="44400" y="78270"/>
                </a:lnTo>
                <a:lnTo>
                  <a:pt x="44390" y="78260"/>
                </a:lnTo>
                <a:lnTo>
                  <a:pt x="44380" y="78260"/>
                </a:lnTo>
                <a:lnTo>
                  <a:pt x="44370" y="78260"/>
                </a:lnTo>
                <a:lnTo>
                  <a:pt x="44360" y="78260"/>
                </a:lnTo>
                <a:lnTo>
                  <a:pt x="44350" y="78250"/>
                </a:lnTo>
                <a:lnTo>
                  <a:pt x="44340" y="78250"/>
                </a:lnTo>
                <a:lnTo>
                  <a:pt x="44330" y="78250"/>
                </a:lnTo>
                <a:lnTo>
                  <a:pt x="44320" y="78250"/>
                </a:lnTo>
                <a:lnTo>
                  <a:pt x="44310" y="78250"/>
                </a:lnTo>
                <a:lnTo>
                  <a:pt x="44300" y="78240"/>
                </a:lnTo>
                <a:lnTo>
                  <a:pt x="44290" y="78240"/>
                </a:lnTo>
                <a:lnTo>
                  <a:pt x="44280" y="78230"/>
                </a:lnTo>
                <a:lnTo>
                  <a:pt x="44270" y="78230"/>
                </a:lnTo>
                <a:lnTo>
                  <a:pt x="44260" y="78230"/>
                </a:lnTo>
                <a:lnTo>
                  <a:pt x="44250" y="78230"/>
                </a:lnTo>
                <a:lnTo>
                  <a:pt x="44240" y="78230"/>
                </a:lnTo>
                <a:lnTo>
                  <a:pt x="44230" y="78230"/>
                </a:lnTo>
                <a:lnTo>
                  <a:pt x="44220" y="78230"/>
                </a:lnTo>
                <a:lnTo>
                  <a:pt x="44200" y="78230"/>
                </a:lnTo>
                <a:lnTo>
                  <a:pt x="44190" y="78230"/>
                </a:lnTo>
                <a:lnTo>
                  <a:pt x="44180" y="78230"/>
                </a:lnTo>
                <a:lnTo>
                  <a:pt x="44170" y="78230"/>
                </a:lnTo>
                <a:lnTo>
                  <a:pt x="44160" y="78230"/>
                </a:lnTo>
                <a:lnTo>
                  <a:pt x="44150" y="78230"/>
                </a:lnTo>
                <a:lnTo>
                  <a:pt x="44140" y="78230"/>
                </a:lnTo>
                <a:lnTo>
                  <a:pt x="44130" y="78220"/>
                </a:lnTo>
                <a:lnTo>
                  <a:pt x="44120" y="78220"/>
                </a:lnTo>
                <a:lnTo>
                  <a:pt x="44110" y="78220"/>
                </a:lnTo>
                <a:lnTo>
                  <a:pt x="44100" y="78210"/>
                </a:lnTo>
                <a:lnTo>
                  <a:pt x="44090" y="78210"/>
                </a:lnTo>
                <a:lnTo>
                  <a:pt x="44080" y="78210"/>
                </a:lnTo>
                <a:lnTo>
                  <a:pt x="44070" y="78200"/>
                </a:lnTo>
                <a:lnTo>
                  <a:pt x="44060" y="78200"/>
                </a:lnTo>
                <a:lnTo>
                  <a:pt x="44050" y="78190"/>
                </a:lnTo>
                <a:lnTo>
                  <a:pt x="44040" y="78190"/>
                </a:lnTo>
                <a:lnTo>
                  <a:pt x="44030" y="78190"/>
                </a:lnTo>
                <a:lnTo>
                  <a:pt x="44020" y="78180"/>
                </a:lnTo>
                <a:lnTo>
                  <a:pt x="44010" y="78180"/>
                </a:lnTo>
                <a:lnTo>
                  <a:pt x="44000" y="78170"/>
                </a:lnTo>
                <a:lnTo>
                  <a:pt x="43990" y="78170"/>
                </a:lnTo>
                <a:lnTo>
                  <a:pt x="43980" y="78170"/>
                </a:lnTo>
                <a:lnTo>
                  <a:pt x="43970" y="78160"/>
                </a:lnTo>
                <a:lnTo>
                  <a:pt x="43960" y="78160"/>
                </a:lnTo>
                <a:lnTo>
                  <a:pt x="43950" y="78160"/>
                </a:lnTo>
                <a:lnTo>
                  <a:pt x="43940" y="78160"/>
                </a:lnTo>
                <a:lnTo>
                  <a:pt x="43930" y="78160"/>
                </a:lnTo>
                <a:lnTo>
                  <a:pt x="43920" y="78160"/>
                </a:lnTo>
                <a:lnTo>
                  <a:pt x="43910" y="78160"/>
                </a:lnTo>
                <a:lnTo>
                  <a:pt x="43890" y="78160"/>
                </a:lnTo>
                <a:lnTo>
                  <a:pt x="43870" y="78160"/>
                </a:lnTo>
                <a:lnTo>
                  <a:pt x="43860" y="78160"/>
                </a:lnTo>
                <a:lnTo>
                  <a:pt x="43850" y="78160"/>
                </a:lnTo>
                <a:lnTo>
                  <a:pt x="43840" y="78160"/>
                </a:lnTo>
                <a:lnTo>
                  <a:pt x="43830" y="78160"/>
                </a:lnTo>
                <a:lnTo>
                  <a:pt x="43820" y="78160"/>
                </a:lnTo>
                <a:lnTo>
                  <a:pt x="43810" y="78160"/>
                </a:lnTo>
                <a:lnTo>
                  <a:pt x="43800" y="78150"/>
                </a:lnTo>
                <a:lnTo>
                  <a:pt x="43790" y="78150"/>
                </a:lnTo>
                <a:lnTo>
                  <a:pt x="43790" y="78140"/>
                </a:lnTo>
                <a:lnTo>
                  <a:pt x="43780" y="78140"/>
                </a:lnTo>
                <a:lnTo>
                  <a:pt x="43770" y="78130"/>
                </a:lnTo>
                <a:lnTo>
                  <a:pt x="43760" y="78120"/>
                </a:lnTo>
                <a:lnTo>
                  <a:pt x="43750" y="78110"/>
                </a:lnTo>
                <a:lnTo>
                  <a:pt x="43740" y="78110"/>
                </a:lnTo>
                <a:lnTo>
                  <a:pt x="43740" y="78100"/>
                </a:lnTo>
                <a:lnTo>
                  <a:pt x="43730" y="78090"/>
                </a:lnTo>
                <a:lnTo>
                  <a:pt x="43720" y="78080"/>
                </a:lnTo>
                <a:lnTo>
                  <a:pt x="43710" y="78070"/>
                </a:lnTo>
                <a:lnTo>
                  <a:pt x="43710" y="78060"/>
                </a:lnTo>
                <a:lnTo>
                  <a:pt x="43700" y="78050"/>
                </a:lnTo>
                <a:lnTo>
                  <a:pt x="43690" y="78040"/>
                </a:lnTo>
                <a:lnTo>
                  <a:pt x="43680" y="78030"/>
                </a:lnTo>
                <a:lnTo>
                  <a:pt x="43670" y="78020"/>
                </a:lnTo>
                <a:lnTo>
                  <a:pt x="43660" y="78010"/>
                </a:lnTo>
                <a:lnTo>
                  <a:pt x="43660" y="78000"/>
                </a:lnTo>
                <a:lnTo>
                  <a:pt x="43640" y="77990"/>
                </a:lnTo>
                <a:lnTo>
                  <a:pt x="43630" y="77980"/>
                </a:lnTo>
                <a:lnTo>
                  <a:pt x="43620" y="77980"/>
                </a:lnTo>
                <a:lnTo>
                  <a:pt x="43610" y="77970"/>
                </a:lnTo>
                <a:lnTo>
                  <a:pt x="43600" y="77970"/>
                </a:lnTo>
                <a:lnTo>
                  <a:pt x="43590" y="77970"/>
                </a:lnTo>
                <a:lnTo>
                  <a:pt x="43590" y="77960"/>
                </a:lnTo>
                <a:lnTo>
                  <a:pt x="43580" y="77960"/>
                </a:lnTo>
                <a:lnTo>
                  <a:pt x="43570" y="77960"/>
                </a:lnTo>
                <a:lnTo>
                  <a:pt x="43560" y="77960"/>
                </a:lnTo>
                <a:lnTo>
                  <a:pt x="43550" y="77960"/>
                </a:lnTo>
                <a:lnTo>
                  <a:pt x="43540" y="77960"/>
                </a:lnTo>
                <a:lnTo>
                  <a:pt x="43530" y="77960"/>
                </a:lnTo>
                <a:lnTo>
                  <a:pt x="43520" y="77960"/>
                </a:lnTo>
                <a:lnTo>
                  <a:pt x="43520" y="77970"/>
                </a:lnTo>
                <a:lnTo>
                  <a:pt x="43510" y="77970"/>
                </a:lnTo>
                <a:lnTo>
                  <a:pt x="43500" y="77980"/>
                </a:lnTo>
                <a:lnTo>
                  <a:pt x="43490" y="77980"/>
                </a:lnTo>
                <a:lnTo>
                  <a:pt x="43490" y="77990"/>
                </a:lnTo>
                <a:lnTo>
                  <a:pt x="43480" y="78000"/>
                </a:lnTo>
                <a:lnTo>
                  <a:pt x="43470" y="78000"/>
                </a:lnTo>
                <a:lnTo>
                  <a:pt x="43460" y="78010"/>
                </a:lnTo>
                <a:lnTo>
                  <a:pt x="43450" y="78020"/>
                </a:lnTo>
                <a:lnTo>
                  <a:pt x="43440" y="78030"/>
                </a:lnTo>
                <a:lnTo>
                  <a:pt x="43430" y="78040"/>
                </a:lnTo>
                <a:lnTo>
                  <a:pt x="43420" y="78050"/>
                </a:lnTo>
                <a:lnTo>
                  <a:pt x="43410" y="78060"/>
                </a:lnTo>
                <a:lnTo>
                  <a:pt x="43400" y="78070"/>
                </a:lnTo>
                <a:lnTo>
                  <a:pt x="43400" y="78080"/>
                </a:lnTo>
                <a:lnTo>
                  <a:pt x="43290" y="78050"/>
                </a:lnTo>
                <a:lnTo>
                  <a:pt x="43170" y="78080"/>
                </a:lnTo>
                <a:lnTo>
                  <a:pt x="43040" y="78140"/>
                </a:lnTo>
                <a:lnTo>
                  <a:pt x="42640" y="78240"/>
                </a:lnTo>
                <a:lnTo>
                  <a:pt x="42450" y="78310"/>
                </a:lnTo>
                <a:lnTo>
                  <a:pt x="42350" y="78330"/>
                </a:lnTo>
                <a:lnTo>
                  <a:pt x="42340" y="78330"/>
                </a:lnTo>
                <a:lnTo>
                  <a:pt x="42330" y="78330"/>
                </a:lnTo>
                <a:lnTo>
                  <a:pt x="42320" y="78330"/>
                </a:lnTo>
                <a:lnTo>
                  <a:pt x="42310" y="78320"/>
                </a:lnTo>
                <a:lnTo>
                  <a:pt x="42300" y="78320"/>
                </a:lnTo>
                <a:lnTo>
                  <a:pt x="42290" y="78320"/>
                </a:lnTo>
                <a:lnTo>
                  <a:pt x="42280" y="78320"/>
                </a:lnTo>
                <a:lnTo>
                  <a:pt x="42270" y="78320"/>
                </a:lnTo>
                <a:lnTo>
                  <a:pt x="42260" y="78310"/>
                </a:lnTo>
                <a:lnTo>
                  <a:pt x="42250" y="78310"/>
                </a:lnTo>
                <a:lnTo>
                  <a:pt x="42240" y="78310"/>
                </a:lnTo>
                <a:lnTo>
                  <a:pt x="42240" y="78300"/>
                </a:lnTo>
                <a:lnTo>
                  <a:pt x="42230" y="78300"/>
                </a:lnTo>
                <a:lnTo>
                  <a:pt x="42220" y="78300"/>
                </a:lnTo>
                <a:lnTo>
                  <a:pt x="42210" y="78290"/>
                </a:lnTo>
                <a:lnTo>
                  <a:pt x="42200" y="78290"/>
                </a:lnTo>
                <a:lnTo>
                  <a:pt x="42190" y="78280"/>
                </a:lnTo>
                <a:lnTo>
                  <a:pt x="42180" y="78280"/>
                </a:lnTo>
                <a:lnTo>
                  <a:pt x="42170" y="78270"/>
                </a:lnTo>
                <a:lnTo>
                  <a:pt x="42160" y="78270"/>
                </a:lnTo>
                <a:lnTo>
                  <a:pt x="42150" y="78260"/>
                </a:lnTo>
                <a:lnTo>
                  <a:pt x="42140" y="78250"/>
                </a:lnTo>
                <a:lnTo>
                  <a:pt x="42130" y="78240"/>
                </a:lnTo>
                <a:lnTo>
                  <a:pt x="42120" y="78230"/>
                </a:lnTo>
                <a:lnTo>
                  <a:pt x="42110" y="78220"/>
                </a:lnTo>
                <a:lnTo>
                  <a:pt x="42110" y="78210"/>
                </a:lnTo>
                <a:lnTo>
                  <a:pt x="42110" y="78200"/>
                </a:lnTo>
                <a:lnTo>
                  <a:pt x="42100" y="78200"/>
                </a:lnTo>
                <a:lnTo>
                  <a:pt x="42100" y="78190"/>
                </a:lnTo>
                <a:lnTo>
                  <a:pt x="42090" y="78180"/>
                </a:lnTo>
                <a:lnTo>
                  <a:pt x="42090" y="78170"/>
                </a:lnTo>
                <a:lnTo>
                  <a:pt x="42080" y="78170"/>
                </a:lnTo>
                <a:lnTo>
                  <a:pt x="42080" y="78160"/>
                </a:lnTo>
                <a:lnTo>
                  <a:pt x="42070" y="78150"/>
                </a:lnTo>
                <a:lnTo>
                  <a:pt x="42060" y="78150"/>
                </a:lnTo>
                <a:lnTo>
                  <a:pt x="42060" y="78140"/>
                </a:lnTo>
                <a:lnTo>
                  <a:pt x="42050" y="78130"/>
                </a:lnTo>
                <a:lnTo>
                  <a:pt x="42050" y="78120"/>
                </a:lnTo>
                <a:lnTo>
                  <a:pt x="42040" y="78120"/>
                </a:lnTo>
                <a:lnTo>
                  <a:pt x="42040" y="78110"/>
                </a:lnTo>
                <a:lnTo>
                  <a:pt x="42030" y="78110"/>
                </a:lnTo>
                <a:lnTo>
                  <a:pt x="42020" y="78110"/>
                </a:lnTo>
                <a:lnTo>
                  <a:pt x="42010" y="78100"/>
                </a:lnTo>
                <a:lnTo>
                  <a:pt x="42000" y="78100"/>
                </a:lnTo>
                <a:lnTo>
                  <a:pt x="41990" y="78090"/>
                </a:lnTo>
                <a:lnTo>
                  <a:pt x="41980" y="78090"/>
                </a:lnTo>
                <a:lnTo>
                  <a:pt x="41970" y="78090"/>
                </a:lnTo>
                <a:lnTo>
                  <a:pt x="41960" y="78080"/>
                </a:lnTo>
                <a:lnTo>
                  <a:pt x="41950" y="78080"/>
                </a:lnTo>
                <a:lnTo>
                  <a:pt x="41940" y="78080"/>
                </a:lnTo>
                <a:lnTo>
                  <a:pt x="41930" y="78080"/>
                </a:lnTo>
                <a:lnTo>
                  <a:pt x="41930" y="78070"/>
                </a:lnTo>
                <a:lnTo>
                  <a:pt x="41920" y="78070"/>
                </a:lnTo>
                <a:lnTo>
                  <a:pt x="41910" y="78070"/>
                </a:lnTo>
                <a:lnTo>
                  <a:pt x="41900" y="78070"/>
                </a:lnTo>
                <a:lnTo>
                  <a:pt x="41890" y="78060"/>
                </a:lnTo>
                <a:lnTo>
                  <a:pt x="41880" y="78060"/>
                </a:lnTo>
                <a:lnTo>
                  <a:pt x="41870" y="78060"/>
                </a:lnTo>
                <a:lnTo>
                  <a:pt x="41860" y="78060"/>
                </a:lnTo>
                <a:lnTo>
                  <a:pt x="41850" y="78060"/>
                </a:lnTo>
                <a:lnTo>
                  <a:pt x="41840" y="78060"/>
                </a:lnTo>
                <a:lnTo>
                  <a:pt x="41830" y="78060"/>
                </a:lnTo>
                <a:lnTo>
                  <a:pt x="41820" y="78060"/>
                </a:lnTo>
                <a:lnTo>
                  <a:pt x="41810" y="78060"/>
                </a:lnTo>
                <a:lnTo>
                  <a:pt x="41800" y="78060"/>
                </a:lnTo>
                <a:lnTo>
                  <a:pt x="41790" y="78050"/>
                </a:lnTo>
                <a:lnTo>
                  <a:pt x="41780" y="78050"/>
                </a:lnTo>
                <a:lnTo>
                  <a:pt x="41770" y="78050"/>
                </a:lnTo>
                <a:lnTo>
                  <a:pt x="41760" y="78050"/>
                </a:lnTo>
                <a:lnTo>
                  <a:pt x="41750" y="78050"/>
                </a:lnTo>
                <a:lnTo>
                  <a:pt x="41740" y="78040"/>
                </a:lnTo>
                <a:lnTo>
                  <a:pt x="41730" y="78040"/>
                </a:lnTo>
                <a:lnTo>
                  <a:pt x="41720" y="78040"/>
                </a:lnTo>
                <a:lnTo>
                  <a:pt x="41720" y="78030"/>
                </a:lnTo>
                <a:lnTo>
                  <a:pt x="41710" y="78030"/>
                </a:lnTo>
                <a:lnTo>
                  <a:pt x="41700" y="78030"/>
                </a:lnTo>
                <a:lnTo>
                  <a:pt x="41690" y="78020"/>
                </a:lnTo>
                <a:lnTo>
                  <a:pt x="41680" y="78020"/>
                </a:lnTo>
                <a:lnTo>
                  <a:pt x="41670" y="78010"/>
                </a:lnTo>
                <a:lnTo>
                  <a:pt x="41660" y="78010"/>
                </a:lnTo>
                <a:lnTo>
                  <a:pt x="41650" y="78010"/>
                </a:lnTo>
                <a:lnTo>
                  <a:pt x="41650" y="78000"/>
                </a:lnTo>
                <a:lnTo>
                  <a:pt x="41640" y="78000"/>
                </a:lnTo>
                <a:lnTo>
                  <a:pt x="41630" y="77990"/>
                </a:lnTo>
                <a:lnTo>
                  <a:pt x="41620" y="77980"/>
                </a:lnTo>
                <a:lnTo>
                  <a:pt x="41610" y="77970"/>
                </a:lnTo>
                <a:lnTo>
                  <a:pt x="41600" y="77960"/>
                </a:lnTo>
                <a:lnTo>
                  <a:pt x="41590" y="77950"/>
                </a:lnTo>
                <a:lnTo>
                  <a:pt x="41580" y="77950"/>
                </a:lnTo>
                <a:lnTo>
                  <a:pt x="41570" y="77940"/>
                </a:lnTo>
                <a:lnTo>
                  <a:pt x="41560" y="77940"/>
                </a:lnTo>
                <a:lnTo>
                  <a:pt x="41550" y="77940"/>
                </a:lnTo>
                <a:lnTo>
                  <a:pt x="41550" y="77930"/>
                </a:lnTo>
                <a:lnTo>
                  <a:pt x="41540" y="77930"/>
                </a:lnTo>
                <a:lnTo>
                  <a:pt x="41530" y="77930"/>
                </a:lnTo>
                <a:lnTo>
                  <a:pt x="41520" y="77920"/>
                </a:lnTo>
                <a:lnTo>
                  <a:pt x="41510" y="77920"/>
                </a:lnTo>
                <a:lnTo>
                  <a:pt x="41500" y="77920"/>
                </a:lnTo>
                <a:lnTo>
                  <a:pt x="41490" y="77920"/>
                </a:lnTo>
                <a:lnTo>
                  <a:pt x="41490" y="77910"/>
                </a:lnTo>
                <a:lnTo>
                  <a:pt x="41480" y="77910"/>
                </a:lnTo>
                <a:lnTo>
                  <a:pt x="41470" y="77910"/>
                </a:lnTo>
                <a:lnTo>
                  <a:pt x="41460" y="77900"/>
                </a:lnTo>
                <a:lnTo>
                  <a:pt x="41450" y="77900"/>
                </a:lnTo>
                <a:lnTo>
                  <a:pt x="41450" y="77890"/>
                </a:lnTo>
                <a:lnTo>
                  <a:pt x="41440" y="77890"/>
                </a:lnTo>
                <a:lnTo>
                  <a:pt x="41440" y="77880"/>
                </a:lnTo>
                <a:lnTo>
                  <a:pt x="41430" y="77880"/>
                </a:lnTo>
                <a:lnTo>
                  <a:pt x="41430" y="77870"/>
                </a:lnTo>
                <a:lnTo>
                  <a:pt x="41420" y="77870"/>
                </a:lnTo>
                <a:lnTo>
                  <a:pt x="41420" y="77860"/>
                </a:lnTo>
                <a:lnTo>
                  <a:pt x="41410" y="77850"/>
                </a:lnTo>
                <a:lnTo>
                  <a:pt x="41400" y="77840"/>
                </a:lnTo>
                <a:lnTo>
                  <a:pt x="41390" y="77830"/>
                </a:lnTo>
                <a:lnTo>
                  <a:pt x="41390" y="77820"/>
                </a:lnTo>
                <a:lnTo>
                  <a:pt x="41380" y="77820"/>
                </a:lnTo>
                <a:lnTo>
                  <a:pt x="41370" y="77810"/>
                </a:lnTo>
                <a:lnTo>
                  <a:pt x="41370" y="77800"/>
                </a:lnTo>
                <a:lnTo>
                  <a:pt x="41360" y="77800"/>
                </a:lnTo>
                <a:lnTo>
                  <a:pt x="41350" y="77800"/>
                </a:lnTo>
                <a:lnTo>
                  <a:pt x="41350" y="77790"/>
                </a:lnTo>
                <a:lnTo>
                  <a:pt x="41340" y="77790"/>
                </a:lnTo>
                <a:lnTo>
                  <a:pt x="41330" y="77780"/>
                </a:lnTo>
                <a:lnTo>
                  <a:pt x="41330" y="77770"/>
                </a:lnTo>
                <a:lnTo>
                  <a:pt x="41320" y="77770"/>
                </a:lnTo>
                <a:lnTo>
                  <a:pt x="41310" y="77770"/>
                </a:lnTo>
                <a:lnTo>
                  <a:pt x="41310" y="77760"/>
                </a:lnTo>
                <a:lnTo>
                  <a:pt x="41300" y="77760"/>
                </a:lnTo>
                <a:lnTo>
                  <a:pt x="41290" y="77750"/>
                </a:lnTo>
                <a:lnTo>
                  <a:pt x="41280" y="77740"/>
                </a:lnTo>
                <a:lnTo>
                  <a:pt x="41270" y="77740"/>
                </a:lnTo>
                <a:lnTo>
                  <a:pt x="41270" y="77730"/>
                </a:lnTo>
                <a:lnTo>
                  <a:pt x="41260" y="77730"/>
                </a:lnTo>
                <a:lnTo>
                  <a:pt x="41250" y="77730"/>
                </a:lnTo>
                <a:lnTo>
                  <a:pt x="41250" y="77720"/>
                </a:lnTo>
                <a:lnTo>
                  <a:pt x="41240" y="77720"/>
                </a:lnTo>
                <a:lnTo>
                  <a:pt x="41230" y="77710"/>
                </a:lnTo>
                <a:lnTo>
                  <a:pt x="41220" y="77710"/>
                </a:lnTo>
                <a:lnTo>
                  <a:pt x="41210" y="77700"/>
                </a:lnTo>
                <a:lnTo>
                  <a:pt x="41200" y="77700"/>
                </a:lnTo>
                <a:lnTo>
                  <a:pt x="41190" y="77690"/>
                </a:lnTo>
                <a:lnTo>
                  <a:pt x="41180" y="77680"/>
                </a:lnTo>
                <a:lnTo>
                  <a:pt x="41170" y="77680"/>
                </a:lnTo>
                <a:lnTo>
                  <a:pt x="41160" y="77670"/>
                </a:lnTo>
                <a:lnTo>
                  <a:pt x="41150" y="77660"/>
                </a:lnTo>
                <a:lnTo>
                  <a:pt x="41140" y="77660"/>
                </a:lnTo>
                <a:lnTo>
                  <a:pt x="41140" y="77650"/>
                </a:lnTo>
                <a:lnTo>
                  <a:pt x="41130" y="77650"/>
                </a:lnTo>
                <a:lnTo>
                  <a:pt x="41130" y="77640"/>
                </a:lnTo>
                <a:lnTo>
                  <a:pt x="41120" y="77640"/>
                </a:lnTo>
                <a:lnTo>
                  <a:pt x="41120" y="77630"/>
                </a:lnTo>
                <a:lnTo>
                  <a:pt x="41110" y="77630"/>
                </a:lnTo>
                <a:lnTo>
                  <a:pt x="41100" y="77630"/>
                </a:lnTo>
                <a:lnTo>
                  <a:pt x="41090" y="77630"/>
                </a:lnTo>
                <a:lnTo>
                  <a:pt x="41080" y="77630"/>
                </a:lnTo>
                <a:lnTo>
                  <a:pt x="41070" y="77630"/>
                </a:lnTo>
                <a:lnTo>
                  <a:pt x="41060" y="77630"/>
                </a:lnTo>
                <a:lnTo>
                  <a:pt x="41050" y="77630"/>
                </a:lnTo>
                <a:lnTo>
                  <a:pt x="41050" y="77640"/>
                </a:lnTo>
                <a:lnTo>
                  <a:pt x="41040" y="77640"/>
                </a:lnTo>
                <a:lnTo>
                  <a:pt x="41030" y="77640"/>
                </a:lnTo>
                <a:lnTo>
                  <a:pt x="41020" y="77650"/>
                </a:lnTo>
                <a:lnTo>
                  <a:pt x="41010" y="77650"/>
                </a:lnTo>
                <a:lnTo>
                  <a:pt x="41010" y="77660"/>
                </a:lnTo>
                <a:lnTo>
                  <a:pt x="41000" y="77660"/>
                </a:lnTo>
                <a:lnTo>
                  <a:pt x="40990" y="77670"/>
                </a:lnTo>
                <a:lnTo>
                  <a:pt x="40980" y="77680"/>
                </a:lnTo>
                <a:lnTo>
                  <a:pt x="40970" y="77680"/>
                </a:lnTo>
                <a:lnTo>
                  <a:pt x="40970" y="77690"/>
                </a:lnTo>
                <a:lnTo>
                  <a:pt x="40960" y="77690"/>
                </a:lnTo>
                <a:lnTo>
                  <a:pt x="40950" y="77690"/>
                </a:lnTo>
                <a:lnTo>
                  <a:pt x="40940" y="77690"/>
                </a:lnTo>
                <a:lnTo>
                  <a:pt x="40940" y="77700"/>
                </a:lnTo>
                <a:lnTo>
                  <a:pt x="40930" y="77700"/>
                </a:lnTo>
                <a:lnTo>
                  <a:pt x="40920" y="77700"/>
                </a:lnTo>
                <a:lnTo>
                  <a:pt x="40920" y="77690"/>
                </a:lnTo>
                <a:lnTo>
                  <a:pt x="40910" y="77690"/>
                </a:lnTo>
                <a:lnTo>
                  <a:pt x="40900" y="77690"/>
                </a:lnTo>
                <a:lnTo>
                  <a:pt x="40890" y="77690"/>
                </a:lnTo>
                <a:lnTo>
                  <a:pt x="40880" y="77680"/>
                </a:lnTo>
                <a:lnTo>
                  <a:pt x="40870" y="77680"/>
                </a:lnTo>
                <a:lnTo>
                  <a:pt x="40870" y="77670"/>
                </a:lnTo>
                <a:lnTo>
                  <a:pt x="40860" y="77670"/>
                </a:lnTo>
                <a:lnTo>
                  <a:pt x="40850" y="77670"/>
                </a:lnTo>
                <a:lnTo>
                  <a:pt x="40850" y="77660"/>
                </a:lnTo>
                <a:lnTo>
                  <a:pt x="40840" y="77660"/>
                </a:lnTo>
                <a:lnTo>
                  <a:pt x="40840" y="77650"/>
                </a:lnTo>
                <a:lnTo>
                  <a:pt x="40830" y="77650"/>
                </a:lnTo>
                <a:lnTo>
                  <a:pt x="40820" y="77640"/>
                </a:lnTo>
                <a:lnTo>
                  <a:pt x="40810" y="77640"/>
                </a:lnTo>
                <a:lnTo>
                  <a:pt x="40810" y="77630"/>
                </a:lnTo>
                <a:lnTo>
                  <a:pt x="40800" y="77630"/>
                </a:lnTo>
                <a:lnTo>
                  <a:pt x="40800" y="77620"/>
                </a:lnTo>
                <a:lnTo>
                  <a:pt x="40790" y="77620"/>
                </a:lnTo>
                <a:lnTo>
                  <a:pt x="40780" y="77610"/>
                </a:lnTo>
                <a:lnTo>
                  <a:pt x="40770" y="77610"/>
                </a:lnTo>
                <a:lnTo>
                  <a:pt x="40770" y="77600"/>
                </a:lnTo>
                <a:lnTo>
                  <a:pt x="40760" y="77600"/>
                </a:lnTo>
                <a:lnTo>
                  <a:pt x="40760" y="77590"/>
                </a:lnTo>
                <a:lnTo>
                  <a:pt x="40750" y="77590"/>
                </a:lnTo>
                <a:lnTo>
                  <a:pt x="40740" y="77590"/>
                </a:lnTo>
                <a:lnTo>
                  <a:pt x="40740" y="77580"/>
                </a:lnTo>
                <a:lnTo>
                  <a:pt x="40730" y="77580"/>
                </a:lnTo>
                <a:lnTo>
                  <a:pt x="40730" y="77570"/>
                </a:lnTo>
                <a:lnTo>
                  <a:pt x="40720" y="77570"/>
                </a:lnTo>
                <a:lnTo>
                  <a:pt x="40710" y="77570"/>
                </a:lnTo>
                <a:lnTo>
                  <a:pt x="40700" y="77570"/>
                </a:lnTo>
                <a:lnTo>
                  <a:pt x="40700" y="77560"/>
                </a:lnTo>
                <a:lnTo>
                  <a:pt x="40690" y="77560"/>
                </a:lnTo>
                <a:lnTo>
                  <a:pt x="40680" y="77560"/>
                </a:lnTo>
                <a:lnTo>
                  <a:pt x="40670" y="77560"/>
                </a:lnTo>
                <a:lnTo>
                  <a:pt x="40660" y="77560"/>
                </a:lnTo>
                <a:lnTo>
                  <a:pt x="40650" y="77560"/>
                </a:lnTo>
                <a:lnTo>
                  <a:pt x="40640" y="77560"/>
                </a:lnTo>
                <a:lnTo>
                  <a:pt x="40630" y="77560"/>
                </a:lnTo>
                <a:lnTo>
                  <a:pt x="40620" y="77560"/>
                </a:lnTo>
                <a:lnTo>
                  <a:pt x="40610" y="77560"/>
                </a:lnTo>
                <a:lnTo>
                  <a:pt x="40600" y="77560"/>
                </a:lnTo>
                <a:lnTo>
                  <a:pt x="40590" y="77560"/>
                </a:lnTo>
                <a:lnTo>
                  <a:pt x="40580" y="77560"/>
                </a:lnTo>
                <a:lnTo>
                  <a:pt x="40570" y="77560"/>
                </a:lnTo>
                <a:lnTo>
                  <a:pt x="40560" y="77560"/>
                </a:lnTo>
                <a:lnTo>
                  <a:pt x="40550" y="77560"/>
                </a:lnTo>
                <a:lnTo>
                  <a:pt x="40540" y="77560"/>
                </a:lnTo>
                <a:lnTo>
                  <a:pt x="40530" y="77560"/>
                </a:lnTo>
                <a:lnTo>
                  <a:pt x="40520" y="77560"/>
                </a:lnTo>
                <a:lnTo>
                  <a:pt x="40510" y="77560"/>
                </a:lnTo>
                <a:lnTo>
                  <a:pt x="40500" y="77560"/>
                </a:lnTo>
                <a:lnTo>
                  <a:pt x="40490" y="77550"/>
                </a:lnTo>
                <a:lnTo>
                  <a:pt x="40480" y="77550"/>
                </a:lnTo>
                <a:lnTo>
                  <a:pt x="40470" y="77550"/>
                </a:lnTo>
                <a:lnTo>
                  <a:pt x="40460" y="77550"/>
                </a:lnTo>
                <a:lnTo>
                  <a:pt x="40460" y="77540"/>
                </a:lnTo>
                <a:lnTo>
                  <a:pt x="40440" y="77540"/>
                </a:lnTo>
                <a:lnTo>
                  <a:pt x="40430" y="77540"/>
                </a:lnTo>
                <a:lnTo>
                  <a:pt x="40420" y="77530"/>
                </a:lnTo>
                <a:lnTo>
                  <a:pt x="40410" y="77530"/>
                </a:lnTo>
                <a:lnTo>
                  <a:pt x="40400" y="77530"/>
                </a:lnTo>
                <a:lnTo>
                  <a:pt x="40390" y="77530"/>
                </a:lnTo>
                <a:lnTo>
                  <a:pt x="40380" y="77520"/>
                </a:lnTo>
                <a:lnTo>
                  <a:pt x="40370" y="77520"/>
                </a:lnTo>
                <a:lnTo>
                  <a:pt x="40360" y="77520"/>
                </a:lnTo>
                <a:lnTo>
                  <a:pt x="40350" y="77510"/>
                </a:lnTo>
                <a:lnTo>
                  <a:pt x="40340" y="77510"/>
                </a:lnTo>
                <a:lnTo>
                  <a:pt x="40340" y="77500"/>
                </a:lnTo>
                <a:lnTo>
                  <a:pt x="40330" y="77500"/>
                </a:lnTo>
                <a:lnTo>
                  <a:pt x="40320" y="77500"/>
                </a:lnTo>
                <a:lnTo>
                  <a:pt x="40320" y="77490"/>
                </a:lnTo>
                <a:lnTo>
                  <a:pt x="40310" y="77490"/>
                </a:lnTo>
                <a:lnTo>
                  <a:pt x="40310" y="77480"/>
                </a:lnTo>
                <a:lnTo>
                  <a:pt x="40300" y="77480"/>
                </a:lnTo>
                <a:lnTo>
                  <a:pt x="40300" y="77470"/>
                </a:lnTo>
                <a:lnTo>
                  <a:pt x="40290" y="77470"/>
                </a:lnTo>
                <a:lnTo>
                  <a:pt x="40280" y="77470"/>
                </a:lnTo>
                <a:lnTo>
                  <a:pt x="40280" y="77460"/>
                </a:lnTo>
                <a:lnTo>
                  <a:pt x="40270" y="77460"/>
                </a:lnTo>
                <a:lnTo>
                  <a:pt x="40260" y="77470"/>
                </a:lnTo>
                <a:lnTo>
                  <a:pt x="40250" y="77470"/>
                </a:lnTo>
                <a:lnTo>
                  <a:pt x="40240" y="77470"/>
                </a:lnTo>
                <a:lnTo>
                  <a:pt x="40230" y="77480"/>
                </a:lnTo>
                <a:lnTo>
                  <a:pt x="40220" y="77480"/>
                </a:lnTo>
                <a:lnTo>
                  <a:pt x="40220" y="77490"/>
                </a:lnTo>
                <a:lnTo>
                  <a:pt x="40210" y="77490"/>
                </a:lnTo>
                <a:lnTo>
                  <a:pt x="40210" y="77500"/>
                </a:lnTo>
                <a:lnTo>
                  <a:pt x="40200" y="77500"/>
                </a:lnTo>
                <a:lnTo>
                  <a:pt x="40190" y="77500"/>
                </a:lnTo>
                <a:lnTo>
                  <a:pt x="40190" y="77510"/>
                </a:lnTo>
                <a:lnTo>
                  <a:pt x="40180" y="77510"/>
                </a:lnTo>
                <a:lnTo>
                  <a:pt x="40170" y="77510"/>
                </a:lnTo>
                <a:lnTo>
                  <a:pt x="40160" y="77510"/>
                </a:lnTo>
                <a:lnTo>
                  <a:pt x="40150" y="77510"/>
                </a:lnTo>
                <a:lnTo>
                  <a:pt x="40140" y="77510"/>
                </a:lnTo>
                <a:lnTo>
                  <a:pt x="40130" y="77510"/>
                </a:lnTo>
                <a:lnTo>
                  <a:pt x="40120" y="77510"/>
                </a:lnTo>
                <a:lnTo>
                  <a:pt x="40110" y="77510"/>
                </a:lnTo>
                <a:lnTo>
                  <a:pt x="40100" y="77510"/>
                </a:lnTo>
                <a:lnTo>
                  <a:pt x="40090" y="77510"/>
                </a:lnTo>
                <a:lnTo>
                  <a:pt x="40080" y="77510"/>
                </a:lnTo>
                <a:lnTo>
                  <a:pt x="40070" y="77510"/>
                </a:lnTo>
                <a:lnTo>
                  <a:pt x="40060" y="77510"/>
                </a:lnTo>
                <a:lnTo>
                  <a:pt x="40050" y="77510"/>
                </a:lnTo>
                <a:lnTo>
                  <a:pt x="40040" y="77510"/>
                </a:lnTo>
                <a:lnTo>
                  <a:pt x="40030" y="77510"/>
                </a:lnTo>
                <a:lnTo>
                  <a:pt x="40020" y="77520"/>
                </a:lnTo>
                <a:lnTo>
                  <a:pt x="40020" y="77510"/>
                </a:lnTo>
                <a:lnTo>
                  <a:pt x="40010" y="77510"/>
                </a:lnTo>
                <a:lnTo>
                  <a:pt x="40000" y="77510"/>
                </a:lnTo>
                <a:lnTo>
                  <a:pt x="39990" y="77510"/>
                </a:lnTo>
                <a:lnTo>
                  <a:pt x="39980" y="77510"/>
                </a:lnTo>
                <a:lnTo>
                  <a:pt x="39970" y="77510"/>
                </a:lnTo>
                <a:lnTo>
                  <a:pt x="39960" y="77510"/>
                </a:lnTo>
                <a:lnTo>
                  <a:pt x="39950" y="77510"/>
                </a:lnTo>
                <a:lnTo>
                  <a:pt x="39940" y="77520"/>
                </a:lnTo>
                <a:lnTo>
                  <a:pt x="39930" y="77520"/>
                </a:lnTo>
                <a:lnTo>
                  <a:pt x="39920" y="77520"/>
                </a:lnTo>
                <a:lnTo>
                  <a:pt x="39910" y="77520"/>
                </a:lnTo>
                <a:lnTo>
                  <a:pt x="39900" y="77520"/>
                </a:lnTo>
                <a:lnTo>
                  <a:pt x="39890" y="77520"/>
                </a:lnTo>
                <a:lnTo>
                  <a:pt x="39880" y="77520"/>
                </a:lnTo>
                <a:lnTo>
                  <a:pt x="39870" y="77520"/>
                </a:lnTo>
                <a:lnTo>
                  <a:pt x="39860" y="77520"/>
                </a:lnTo>
                <a:lnTo>
                  <a:pt x="39850" y="77520"/>
                </a:lnTo>
                <a:lnTo>
                  <a:pt x="39840" y="77520"/>
                </a:lnTo>
                <a:lnTo>
                  <a:pt x="39830" y="77520"/>
                </a:lnTo>
                <a:lnTo>
                  <a:pt x="39820" y="77520"/>
                </a:lnTo>
                <a:lnTo>
                  <a:pt x="39810" y="77520"/>
                </a:lnTo>
                <a:lnTo>
                  <a:pt x="39810" y="77530"/>
                </a:lnTo>
                <a:lnTo>
                  <a:pt x="39800" y="77530"/>
                </a:lnTo>
                <a:lnTo>
                  <a:pt x="39790" y="77530"/>
                </a:lnTo>
                <a:lnTo>
                  <a:pt x="39780" y="77530"/>
                </a:lnTo>
                <a:lnTo>
                  <a:pt x="39770" y="77530"/>
                </a:lnTo>
                <a:lnTo>
                  <a:pt x="39770" y="77540"/>
                </a:lnTo>
                <a:lnTo>
                  <a:pt x="39760" y="77540"/>
                </a:lnTo>
                <a:lnTo>
                  <a:pt x="39750" y="77540"/>
                </a:lnTo>
                <a:lnTo>
                  <a:pt x="39740" y="77540"/>
                </a:lnTo>
                <a:lnTo>
                  <a:pt x="39730" y="77550"/>
                </a:lnTo>
                <a:lnTo>
                  <a:pt x="39720" y="77550"/>
                </a:lnTo>
                <a:lnTo>
                  <a:pt x="38850" y="77540"/>
                </a:lnTo>
                <a:lnTo>
                  <a:pt x="38840" y="77540"/>
                </a:lnTo>
                <a:lnTo>
                  <a:pt x="38840" y="77530"/>
                </a:lnTo>
                <a:lnTo>
                  <a:pt x="38830" y="77530"/>
                </a:lnTo>
                <a:lnTo>
                  <a:pt x="38820" y="77530"/>
                </a:lnTo>
                <a:lnTo>
                  <a:pt x="38810" y="77530"/>
                </a:lnTo>
                <a:lnTo>
                  <a:pt x="38800" y="77530"/>
                </a:lnTo>
                <a:lnTo>
                  <a:pt x="38790" y="77530"/>
                </a:lnTo>
                <a:lnTo>
                  <a:pt x="38780" y="77530"/>
                </a:lnTo>
                <a:lnTo>
                  <a:pt x="38770" y="77530"/>
                </a:lnTo>
                <a:lnTo>
                  <a:pt x="38760" y="77530"/>
                </a:lnTo>
                <a:lnTo>
                  <a:pt x="38750" y="77530"/>
                </a:lnTo>
                <a:lnTo>
                  <a:pt x="38740" y="77530"/>
                </a:lnTo>
                <a:lnTo>
                  <a:pt x="38730" y="77530"/>
                </a:lnTo>
                <a:lnTo>
                  <a:pt x="38720" y="77520"/>
                </a:lnTo>
                <a:lnTo>
                  <a:pt x="38710" y="77520"/>
                </a:lnTo>
                <a:lnTo>
                  <a:pt x="38700" y="77520"/>
                </a:lnTo>
                <a:lnTo>
                  <a:pt x="38690" y="77520"/>
                </a:lnTo>
                <a:lnTo>
                  <a:pt x="38490" y="77480"/>
                </a:lnTo>
                <a:lnTo>
                  <a:pt x="38480" y="77470"/>
                </a:lnTo>
                <a:lnTo>
                  <a:pt x="38470" y="77470"/>
                </a:lnTo>
                <a:lnTo>
                  <a:pt x="38460" y="77460"/>
                </a:lnTo>
                <a:lnTo>
                  <a:pt x="38450" y="77460"/>
                </a:lnTo>
                <a:lnTo>
                  <a:pt x="38440" y="77460"/>
                </a:lnTo>
                <a:lnTo>
                  <a:pt x="38430" y="77450"/>
                </a:lnTo>
                <a:lnTo>
                  <a:pt x="38420" y="77450"/>
                </a:lnTo>
                <a:lnTo>
                  <a:pt x="38410" y="77440"/>
                </a:lnTo>
                <a:lnTo>
                  <a:pt x="38400" y="77440"/>
                </a:lnTo>
                <a:lnTo>
                  <a:pt x="38390" y="77440"/>
                </a:lnTo>
                <a:lnTo>
                  <a:pt x="38390" y="77430"/>
                </a:lnTo>
                <a:lnTo>
                  <a:pt x="38380" y="77430"/>
                </a:lnTo>
                <a:lnTo>
                  <a:pt x="38370" y="77430"/>
                </a:lnTo>
                <a:lnTo>
                  <a:pt x="38360" y="77420"/>
                </a:lnTo>
                <a:lnTo>
                  <a:pt x="38350" y="77420"/>
                </a:lnTo>
                <a:lnTo>
                  <a:pt x="38340" y="77420"/>
                </a:lnTo>
                <a:lnTo>
                  <a:pt x="38330" y="77420"/>
                </a:lnTo>
                <a:lnTo>
                  <a:pt x="38320" y="77420"/>
                </a:lnTo>
                <a:lnTo>
                  <a:pt x="38310" y="77420"/>
                </a:lnTo>
                <a:lnTo>
                  <a:pt x="38300" y="77420"/>
                </a:lnTo>
                <a:lnTo>
                  <a:pt x="38290" y="77420"/>
                </a:lnTo>
                <a:lnTo>
                  <a:pt x="38280" y="77420"/>
                </a:lnTo>
                <a:lnTo>
                  <a:pt x="38270" y="77420"/>
                </a:lnTo>
                <a:lnTo>
                  <a:pt x="38270" y="77430"/>
                </a:lnTo>
                <a:lnTo>
                  <a:pt x="38260" y="77430"/>
                </a:lnTo>
                <a:lnTo>
                  <a:pt x="38250" y="77430"/>
                </a:lnTo>
                <a:lnTo>
                  <a:pt x="38240" y="77430"/>
                </a:lnTo>
                <a:lnTo>
                  <a:pt x="38230" y="77420"/>
                </a:lnTo>
                <a:lnTo>
                  <a:pt x="38220" y="77420"/>
                </a:lnTo>
                <a:lnTo>
                  <a:pt x="38210" y="77420"/>
                </a:lnTo>
                <a:lnTo>
                  <a:pt x="38200" y="77410"/>
                </a:lnTo>
                <a:lnTo>
                  <a:pt x="38190" y="77410"/>
                </a:lnTo>
                <a:lnTo>
                  <a:pt x="38180" y="77410"/>
                </a:lnTo>
                <a:lnTo>
                  <a:pt x="38170" y="77400"/>
                </a:lnTo>
                <a:lnTo>
                  <a:pt x="38160" y="77400"/>
                </a:lnTo>
                <a:lnTo>
                  <a:pt x="38160" y="77390"/>
                </a:lnTo>
                <a:lnTo>
                  <a:pt x="38150" y="77390"/>
                </a:lnTo>
                <a:lnTo>
                  <a:pt x="38140" y="77390"/>
                </a:lnTo>
                <a:lnTo>
                  <a:pt x="38130" y="77380"/>
                </a:lnTo>
                <a:lnTo>
                  <a:pt x="38120" y="77380"/>
                </a:lnTo>
                <a:lnTo>
                  <a:pt x="38110" y="77370"/>
                </a:lnTo>
                <a:lnTo>
                  <a:pt x="38100" y="77370"/>
                </a:lnTo>
                <a:lnTo>
                  <a:pt x="38100" y="77360"/>
                </a:lnTo>
                <a:lnTo>
                  <a:pt x="38090" y="77360"/>
                </a:lnTo>
                <a:lnTo>
                  <a:pt x="38080" y="77350"/>
                </a:lnTo>
                <a:lnTo>
                  <a:pt x="38070" y="77350"/>
                </a:lnTo>
                <a:lnTo>
                  <a:pt x="38060" y="77350"/>
                </a:lnTo>
                <a:lnTo>
                  <a:pt x="38060" y="77340"/>
                </a:lnTo>
                <a:lnTo>
                  <a:pt x="38050" y="77340"/>
                </a:lnTo>
                <a:lnTo>
                  <a:pt x="38040" y="77340"/>
                </a:lnTo>
                <a:lnTo>
                  <a:pt x="38030" y="77330"/>
                </a:lnTo>
                <a:lnTo>
                  <a:pt x="38020" y="77330"/>
                </a:lnTo>
                <a:lnTo>
                  <a:pt x="38010" y="77330"/>
                </a:lnTo>
                <a:lnTo>
                  <a:pt x="38000" y="77330"/>
                </a:lnTo>
                <a:lnTo>
                  <a:pt x="37990" y="77330"/>
                </a:lnTo>
                <a:lnTo>
                  <a:pt x="37980" y="77330"/>
                </a:lnTo>
                <a:lnTo>
                  <a:pt x="37970" y="77340"/>
                </a:lnTo>
                <a:lnTo>
                  <a:pt x="37960" y="77340"/>
                </a:lnTo>
                <a:lnTo>
                  <a:pt x="37950" y="77340"/>
                </a:lnTo>
                <a:lnTo>
                  <a:pt x="37940" y="77350"/>
                </a:lnTo>
                <a:lnTo>
                  <a:pt x="37930" y="77350"/>
                </a:lnTo>
                <a:lnTo>
                  <a:pt x="37920" y="77360"/>
                </a:lnTo>
                <a:lnTo>
                  <a:pt x="37910" y="77360"/>
                </a:lnTo>
                <a:lnTo>
                  <a:pt x="37900" y="77360"/>
                </a:lnTo>
                <a:lnTo>
                  <a:pt x="37690" y="77350"/>
                </a:lnTo>
                <a:lnTo>
                  <a:pt x="37680" y="77340"/>
                </a:lnTo>
                <a:lnTo>
                  <a:pt x="37670" y="77340"/>
                </a:lnTo>
                <a:lnTo>
                  <a:pt x="37660" y="77330"/>
                </a:lnTo>
                <a:lnTo>
                  <a:pt x="37650" y="77330"/>
                </a:lnTo>
                <a:lnTo>
                  <a:pt x="37640" y="77330"/>
                </a:lnTo>
                <a:lnTo>
                  <a:pt x="37630" y="77330"/>
                </a:lnTo>
                <a:lnTo>
                  <a:pt x="37620" y="77330"/>
                </a:lnTo>
                <a:lnTo>
                  <a:pt x="37610" y="77330"/>
                </a:lnTo>
                <a:lnTo>
                  <a:pt x="37600" y="77330"/>
                </a:lnTo>
                <a:lnTo>
                  <a:pt x="37590" y="77330"/>
                </a:lnTo>
                <a:lnTo>
                  <a:pt x="37580" y="77340"/>
                </a:lnTo>
                <a:lnTo>
                  <a:pt x="37570" y="77340"/>
                </a:lnTo>
                <a:lnTo>
                  <a:pt x="37560" y="77340"/>
                </a:lnTo>
                <a:lnTo>
                  <a:pt x="37550" y="77340"/>
                </a:lnTo>
                <a:lnTo>
                  <a:pt x="37540" y="77340"/>
                </a:lnTo>
                <a:lnTo>
                  <a:pt x="37310" y="77320"/>
                </a:lnTo>
                <a:lnTo>
                  <a:pt x="37300" y="77320"/>
                </a:lnTo>
                <a:lnTo>
                  <a:pt x="37290" y="77320"/>
                </a:lnTo>
                <a:lnTo>
                  <a:pt x="37280" y="77320"/>
                </a:lnTo>
                <a:lnTo>
                  <a:pt x="37270" y="77320"/>
                </a:lnTo>
                <a:lnTo>
                  <a:pt x="37260" y="77320"/>
                </a:lnTo>
                <a:lnTo>
                  <a:pt x="37250" y="77320"/>
                </a:lnTo>
                <a:lnTo>
                  <a:pt x="37250" y="77310"/>
                </a:lnTo>
                <a:lnTo>
                  <a:pt x="37240" y="77310"/>
                </a:lnTo>
                <a:lnTo>
                  <a:pt x="37230" y="77310"/>
                </a:lnTo>
                <a:lnTo>
                  <a:pt x="37220" y="77310"/>
                </a:lnTo>
                <a:lnTo>
                  <a:pt x="37210" y="77310"/>
                </a:lnTo>
                <a:lnTo>
                  <a:pt x="37070" y="77260"/>
                </a:lnTo>
                <a:lnTo>
                  <a:pt x="37060" y="77260"/>
                </a:lnTo>
                <a:lnTo>
                  <a:pt x="37060" y="77250"/>
                </a:lnTo>
                <a:lnTo>
                  <a:pt x="37050" y="77250"/>
                </a:lnTo>
                <a:lnTo>
                  <a:pt x="37050" y="77240"/>
                </a:lnTo>
                <a:lnTo>
                  <a:pt x="37050" y="77230"/>
                </a:lnTo>
                <a:lnTo>
                  <a:pt x="37040" y="77220"/>
                </a:lnTo>
                <a:lnTo>
                  <a:pt x="37030" y="77210"/>
                </a:lnTo>
                <a:lnTo>
                  <a:pt x="37030" y="77200"/>
                </a:lnTo>
                <a:lnTo>
                  <a:pt x="37020" y="77200"/>
                </a:lnTo>
                <a:lnTo>
                  <a:pt x="37020" y="77190"/>
                </a:lnTo>
                <a:lnTo>
                  <a:pt x="37020" y="77180"/>
                </a:lnTo>
                <a:lnTo>
                  <a:pt x="37010" y="77170"/>
                </a:lnTo>
                <a:lnTo>
                  <a:pt x="37010" y="77160"/>
                </a:lnTo>
                <a:lnTo>
                  <a:pt x="37010" y="77150"/>
                </a:lnTo>
                <a:lnTo>
                  <a:pt x="37000" y="77150"/>
                </a:lnTo>
                <a:lnTo>
                  <a:pt x="37000" y="77140"/>
                </a:lnTo>
                <a:lnTo>
                  <a:pt x="37000" y="77130"/>
                </a:lnTo>
                <a:lnTo>
                  <a:pt x="36990" y="77130"/>
                </a:lnTo>
                <a:lnTo>
                  <a:pt x="36990" y="77120"/>
                </a:lnTo>
                <a:lnTo>
                  <a:pt x="36980" y="77120"/>
                </a:lnTo>
                <a:lnTo>
                  <a:pt x="36830" y="77090"/>
                </a:lnTo>
                <a:lnTo>
                  <a:pt x="36750" y="77000"/>
                </a:lnTo>
                <a:lnTo>
                  <a:pt x="36680" y="76880"/>
                </a:lnTo>
                <a:lnTo>
                  <a:pt x="36580" y="76640"/>
                </a:lnTo>
                <a:lnTo>
                  <a:pt x="36570" y="76630"/>
                </a:lnTo>
                <a:lnTo>
                  <a:pt x="36520" y="76530"/>
                </a:lnTo>
                <a:lnTo>
                  <a:pt x="36510" y="76530"/>
                </a:lnTo>
                <a:lnTo>
                  <a:pt x="36430" y="76480"/>
                </a:lnTo>
                <a:lnTo>
                  <a:pt x="36370" y="76490"/>
                </a:lnTo>
                <a:lnTo>
                  <a:pt x="36310" y="76480"/>
                </a:lnTo>
                <a:lnTo>
                  <a:pt x="36270" y="76360"/>
                </a:lnTo>
                <a:lnTo>
                  <a:pt x="36330" y="76200"/>
                </a:lnTo>
                <a:lnTo>
                  <a:pt x="36280" y="76120"/>
                </a:lnTo>
                <a:lnTo>
                  <a:pt x="36200" y="76100"/>
                </a:lnTo>
                <a:lnTo>
                  <a:pt x="36160" y="76070"/>
                </a:lnTo>
                <a:lnTo>
                  <a:pt x="36180" y="75950"/>
                </a:lnTo>
                <a:lnTo>
                  <a:pt x="36270" y="75800"/>
                </a:lnTo>
                <a:lnTo>
                  <a:pt x="36310" y="75710"/>
                </a:lnTo>
                <a:lnTo>
                  <a:pt x="36280" y="75580"/>
                </a:lnTo>
                <a:lnTo>
                  <a:pt x="35930" y="74860"/>
                </a:lnTo>
                <a:lnTo>
                  <a:pt x="35740" y="74660"/>
                </a:lnTo>
                <a:lnTo>
                  <a:pt x="35670" y="74540"/>
                </a:lnTo>
                <a:lnTo>
                  <a:pt x="35650" y="74450"/>
                </a:lnTo>
                <a:lnTo>
                  <a:pt x="35660" y="74260"/>
                </a:lnTo>
                <a:lnTo>
                  <a:pt x="35630" y="74150"/>
                </a:lnTo>
                <a:lnTo>
                  <a:pt x="35520" y="73980"/>
                </a:lnTo>
                <a:lnTo>
                  <a:pt x="35100" y="73470"/>
                </a:lnTo>
                <a:lnTo>
                  <a:pt x="34810" y="73000"/>
                </a:lnTo>
                <a:lnTo>
                  <a:pt x="34460" y="72570"/>
                </a:lnTo>
                <a:lnTo>
                  <a:pt x="33650" y="71980"/>
                </a:lnTo>
                <a:lnTo>
                  <a:pt x="33480" y="71790"/>
                </a:lnTo>
                <a:lnTo>
                  <a:pt x="33080" y="71240"/>
                </a:lnTo>
                <a:lnTo>
                  <a:pt x="32980" y="71000"/>
                </a:lnTo>
                <a:lnTo>
                  <a:pt x="32990" y="70780"/>
                </a:lnTo>
                <a:lnTo>
                  <a:pt x="33130" y="70120"/>
                </a:lnTo>
                <a:lnTo>
                  <a:pt x="33140" y="69860"/>
                </a:lnTo>
                <a:lnTo>
                  <a:pt x="33050" y="69160"/>
                </a:lnTo>
                <a:lnTo>
                  <a:pt x="33050" y="69040"/>
                </a:lnTo>
                <a:lnTo>
                  <a:pt x="33080" y="68760"/>
                </a:lnTo>
                <a:lnTo>
                  <a:pt x="33080" y="68620"/>
                </a:lnTo>
                <a:lnTo>
                  <a:pt x="33090" y="68450"/>
                </a:lnTo>
                <a:lnTo>
                  <a:pt x="33160" y="68340"/>
                </a:lnTo>
                <a:lnTo>
                  <a:pt x="33240" y="68240"/>
                </a:lnTo>
                <a:lnTo>
                  <a:pt x="33310" y="68100"/>
                </a:lnTo>
                <a:lnTo>
                  <a:pt x="33480" y="67090"/>
                </a:lnTo>
                <a:lnTo>
                  <a:pt x="33460" y="66590"/>
                </a:lnTo>
                <a:lnTo>
                  <a:pt x="33170" y="65600"/>
                </a:lnTo>
                <a:lnTo>
                  <a:pt x="33260" y="65160"/>
                </a:lnTo>
                <a:lnTo>
                  <a:pt x="33400" y="64720"/>
                </a:lnTo>
                <a:lnTo>
                  <a:pt x="33440" y="64230"/>
                </a:lnTo>
                <a:lnTo>
                  <a:pt x="33350" y="64010"/>
                </a:lnTo>
                <a:lnTo>
                  <a:pt x="33180" y="63850"/>
                </a:lnTo>
                <a:lnTo>
                  <a:pt x="33090" y="63810"/>
                </a:lnTo>
                <a:lnTo>
                  <a:pt x="32980" y="63770"/>
                </a:lnTo>
                <a:lnTo>
                  <a:pt x="32590" y="63760"/>
                </a:lnTo>
                <a:lnTo>
                  <a:pt x="32510" y="63760"/>
                </a:lnTo>
                <a:lnTo>
                  <a:pt x="32280" y="63650"/>
                </a:lnTo>
                <a:lnTo>
                  <a:pt x="32100" y="63570"/>
                </a:lnTo>
                <a:lnTo>
                  <a:pt x="31520" y="63680"/>
                </a:lnTo>
                <a:lnTo>
                  <a:pt x="31440" y="63690"/>
                </a:lnTo>
                <a:lnTo>
                  <a:pt x="30530" y="63570"/>
                </a:lnTo>
                <a:lnTo>
                  <a:pt x="30510" y="63570"/>
                </a:lnTo>
                <a:lnTo>
                  <a:pt x="29540" y="63570"/>
                </a:lnTo>
                <a:lnTo>
                  <a:pt x="29310" y="63570"/>
                </a:lnTo>
                <a:lnTo>
                  <a:pt x="29200" y="63570"/>
                </a:lnTo>
                <a:lnTo>
                  <a:pt x="28790" y="63620"/>
                </a:lnTo>
                <a:lnTo>
                  <a:pt x="28560" y="63740"/>
                </a:lnTo>
                <a:lnTo>
                  <a:pt x="28560" y="63720"/>
                </a:lnTo>
                <a:lnTo>
                  <a:pt x="28560" y="63710"/>
                </a:lnTo>
                <a:lnTo>
                  <a:pt x="28590" y="63530"/>
                </a:lnTo>
                <a:lnTo>
                  <a:pt x="28600" y="63520"/>
                </a:lnTo>
                <a:lnTo>
                  <a:pt x="28600" y="63510"/>
                </a:lnTo>
                <a:lnTo>
                  <a:pt x="28600" y="63490"/>
                </a:lnTo>
                <a:lnTo>
                  <a:pt x="28610" y="63420"/>
                </a:lnTo>
                <a:lnTo>
                  <a:pt x="28620" y="63390"/>
                </a:lnTo>
                <a:lnTo>
                  <a:pt x="28630" y="63350"/>
                </a:lnTo>
                <a:lnTo>
                  <a:pt x="28690" y="63050"/>
                </a:lnTo>
                <a:lnTo>
                  <a:pt x="28700" y="62980"/>
                </a:lnTo>
                <a:lnTo>
                  <a:pt x="28700" y="62920"/>
                </a:lnTo>
                <a:lnTo>
                  <a:pt x="28700" y="62800"/>
                </a:lnTo>
                <a:lnTo>
                  <a:pt x="28700" y="62680"/>
                </a:lnTo>
                <a:lnTo>
                  <a:pt x="28700" y="62660"/>
                </a:lnTo>
                <a:lnTo>
                  <a:pt x="28700" y="62650"/>
                </a:lnTo>
                <a:lnTo>
                  <a:pt x="28700" y="62630"/>
                </a:lnTo>
                <a:lnTo>
                  <a:pt x="28690" y="62610"/>
                </a:lnTo>
                <a:lnTo>
                  <a:pt x="28690" y="62600"/>
                </a:lnTo>
                <a:lnTo>
                  <a:pt x="28690" y="62590"/>
                </a:lnTo>
                <a:lnTo>
                  <a:pt x="28700" y="62510"/>
                </a:lnTo>
                <a:lnTo>
                  <a:pt x="28690" y="62350"/>
                </a:lnTo>
                <a:lnTo>
                  <a:pt x="28690" y="62320"/>
                </a:lnTo>
                <a:lnTo>
                  <a:pt x="28700" y="62270"/>
                </a:lnTo>
                <a:lnTo>
                  <a:pt x="28690" y="62240"/>
                </a:lnTo>
                <a:lnTo>
                  <a:pt x="28690" y="62220"/>
                </a:lnTo>
                <a:lnTo>
                  <a:pt x="28690" y="62200"/>
                </a:lnTo>
                <a:lnTo>
                  <a:pt x="28680" y="62150"/>
                </a:lnTo>
                <a:lnTo>
                  <a:pt x="28680" y="62140"/>
                </a:lnTo>
                <a:lnTo>
                  <a:pt x="28690" y="62090"/>
                </a:lnTo>
                <a:lnTo>
                  <a:pt x="28700" y="62060"/>
                </a:lnTo>
                <a:lnTo>
                  <a:pt x="28720" y="62050"/>
                </a:lnTo>
                <a:lnTo>
                  <a:pt x="28730" y="62020"/>
                </a:lnTo>
                <a:lnTo>
                  <a:pt x="28730" y="61980"/>
                </a:lnTo>
                <a:lnTo>
                  <a:pt x="28730" y="61930"/>
                </a:lnTo>
                <a:lnTo>
                  <a:pt x="28740" y="61890"/>
                </a:lnTo>
                <a:lnTo>
                  <a:pt x="28750" y="61870"/>
                </a:lnTo>
                <a:lnTo>
                  <a:pt x="28760" y="61850"/>
                </a:lnTo>
                <a:lnTo>
                  <a:pt x="28760" y="61840"/>
                </a:lnTo>
                <a:lnTo>
                  <a:pt x="28770" y="61810"/>
                </a:lnTo>
                <a:lnTo>
                  <a:pt x="28770" y="61730"/>
                </a:lnTo>
                <a:lnTo>
                  <a:pt x="28760" y="61710"/>
                </a:lnTo>
                <a:lnTo>
                  <a:pt x="28770" y="61690"/>
                </a:lnTo>
                <a:lnTo>
                  <a:pt x="28770" y="61640"/>
                </a:lnTo>
                <a:lnTo>
                  <a:pt x="28730" y="61510"/>
                </a:lnTo>
                <a:lnTo>
                  <a:pt x="28710" y="61480"/>
                </a:lnTo>
                <a:lnTo>
                  <a:pt x="28710" y="61470"/>
                </a:lnTo>
                <a:lnTo>
                  <a:pt x="28710" y="61460"/>
                </a:lnTo>
                <a:lnTo>
                  <a:pt x="28720" y="61400"/>
                </a:lnTo>
                <a:lnTo>
                  <a:pt x="28720" y="61380"/>
                </a:lnTo>
                <a:lnTo>
                  <a:pt x="28700" y="61350"/>
                </a:lnTo>
                <a:lnTo>
                  <a:pt x="28660" y="61300"/>
                </a:lnTo>
                <a:lnTo>
                  <a:pt x="28650" y="61260"/>
                </a:lnTo>
                <a:lnTo>
                  <a:pt x="28630" y="61230"/>
                </a:lnTo>
                <a:lnTo>
                  <a:pt x="28610" y="61200"/>
                </a:lnTo>
                <a:lnTo>
                  <a:pt x="28600" y="61170"/>
                </a:lnTo>
                <a:lnTo>
                  <a:pt x="28600" y="61140"/>
                </a:lnTo>
                <a:lnTo>
                  <a:pt x="28600" y="61090"/>
                </a:lnTo>
                <a:lnTo>
                  <a:pt x="28630" y="61050"/>
                </a:lnTo>
                <a:lnTo>
                  <a:pt x="28630" y="61020"/>
                </a:lnTo>
                <a:lnTo>
                  <a:pt x="28610" y="60970"/>
                </a:lnTo>
                <a:lnTo>
                  <a:pt x="28600" y="60940"/>
                </a:lnTo>
                <a:lnTo>
                  <a:pt x="28590" y="60910"/>
                </a:lnTo>
                <a:lnTo>
                  <a:pt x="28590" y="60880"/>
                </a:lnTo>
                <a:lnTo>
                  <a:pt x="28590" y="60840"/>
                </a:lnTo>
                <a:lnTo>
                  <a:pt x="28590" y="60790"/>
                </a:lnTo>
                <a:lnTo>
                  <a:pt x="28580" y="60770"/>
                </a:lnTo>
                <a:lnTo>
                  <a:pt x="28570" y="60710"/>
                </a:lnTo>
                <a:lnTo>
                  <a:pt x="28560" y="60670"/>
                </a:lnTo>
                <a:lnTo>
                  <a:pt x="28550" y="60600"/>
                </a:lnTo>
                <a:lnTo>
                  <a:pt x="28550" y="60580"/>
                </a:lnTo>
                <a:lnTo>
                  <a:pt x="28510" y="60550"/>
                </a:lnTo>
                <a:lnTo>
                  <a:pt x="28490" y="60500"/>
                </a:lnTo>
                <a:lnTo>
                  <a:pt x="28470" y="60470"/>
                </a:lnTo>
                <a:lnTo>
                  <a:pt x="28440" y="60450"/>
                </a:lnTo>
                <a:lnTo>
                  <a:pt x="28410" y="60450"/>
                </a:lnTo>
                <a:lnTo>
                  <a:pt x="28380" y="60410"/>
                </a:lnTo>
                <a:lnTo>
                  <a:pt x="28330" y="60350"/>
                </a:lnTo>
                <a:lnTo>
                  <a:pt x="28330" y="60210"/>
                </a:lnTo>
                <a:lnTo>
                  <a:pt x="28310" y="60110"/>
                </a:lnTo>
                <a:lnTo>
                  <a:pt x="28290" y="60070"/>
                </a:lnTo>
                <a:lnTo>
                  <a:pt x="28250" y="59950"/>
                </a:lnTo>
                <a:lnTo>
                  <a:pt x="28240" y="59930"/>
                </a:lnTo>
                <a:lnTo>
                  <a:pt x="28220" y="59890"/>
                </a:lnTo>
                <a:lnTo>
                  <a:pt x="28200" y="59860"/>
                </a:lnTo>
                <a:lnTo>
                  <a:pt x="28180" y="59820"/>
                </a:lnTo>
                <a:lnTo>
                  <a:pt x="28150" y="59790"/>
                </a:lnTo>
                <a:lnTo>
                  <a:pt x="28150" y="59780"/>
                </a:lnTo>
                <a:lnTo>
                  <a:pt x="28130" y="59700"/>
                </a:lnTo>
                <a:lnTo>
                  <a:pt x="28120" y="59680"/>
                </a:lnTo>
                <a:lnTo>
                  <a:pt x="28110" y="59610"/>
                </a:lnTo>
                <a:lnTo>
                  <a:pt x="28100" y="59490"/>
                </a:lnTo>
                <a:lnTo>
                  <a:pt x="28050" y="59400"/>
                </a:lnTo>
                <a:lnTo>
                  <a:pt x="27980" y="59260"/>
                </a:lnTo>
                <a:lnTo>
                  <a:pt x="27950" y="59200"/>
                </a:lnTo>
                <a:lnTo>
                  <a:pt x="27840" y="59090"/>
                </a:lnTo>
                <a:lnTo>
                  <a:pt x="27790" y="58950"/>
                </a:lnTo>
                <a:lnTo>
                  <a:pt x="27780" y="58910"/>
                </a:lnTo>
                <a:lnTo>
                  <a:pt x="27760" y="58860"/>
                </a:lnTo>
                <a:lnTo>
                  <a:pt x="27730" y="58830"/>
                </a:lnTo>
                <a:lnTo>
                  <a:pt x="27680" y="58800"/>
                </a:lnTo>
                <a:lnTo>
                  <a:pt x="27660" y="58750"/>
                </a:lnTo>
                <a:lnTo>
                  <a:pt x="27630" y="58720"/>
                </a:lnTo>
                <a:lnTo>
                  <a:pt x="27540" y="58690"/>
                </a:lnTo>
                <a:lnTo>
                  <a:pt x="27500" y="58680"/>
                </a:lnTo>
                <a:lnTo>
                  <a:pt x="27360" y="58650"/>
                </a:lnTo>
                <a:lnTo>
                  <a:pt x="27330" y="58660"/>
                </a:lnTo>
                <a:lnTo>
                  <a:pt x="27270" y="58660"/>
                </a:lnTo>
                <a:lnTo>
                  <a:pt x="27210" y="58660"/>
                </a:lnTo>
                <a:lnTo>
                  <a:pt x="27170" y="58670"/>
                </a:lnTo>
                <a:lnTo>
                  <a:pt x="27130" y="58650"/>
                </a:lnTo>
                <a:lnTo>
                  <a:pt x="26890" y="58610"/>
                </a:lnTo>
                <a:lnTo>
                  <a:pt x="26760" y="58610"/>
                </a:lnTo>
                <a:lnTo>
                  <a:pt x="26710" y="58590"/>
                </a:lnTo>
                <a:lnTo>
                  <a:pt x="26660" y="58570"/>
                </a:lnTo>
                <a:lnTo>
                  <a:pt x="26620" y="58550"/>
                </a:lnTo>
                <a:lnTo>
                  <a:pt x="26550" y="58520"/>
                </a:lnTo>
                <a:lnTo>
                  <a:pt x="26510" y="58490"/>
                </a:lnTo>
                <a:lnTo>
                  <a:pt x="26460" y="58450"/>
                </a:lnTo>
                <a:lnTo>
                  <a:pt x="26420" y="58410"/>
                </a:lnTo>
                <a:lnTo>
                  <a:pt x="26340" y="58350"/>
                </a:lnTo>
                <a:lnTo>
                  <a:pt x="26320" y="58280"/>
                </a:lnTo>
                <a:lnTo>
                  <a:pt x="26300" y="58240"/>
                </a:lnTo>
                <a:lnTo>
                  <a:pt x="26270" y="58210"/>
                </a:lnTo>
                <a:lnTo>
                  <a:pt x="26250" y="58190"/>
                </a:lnTo>
                <a:lnTo>
                  <a:pt x="26240" y="58150"/>
                </a:lnTo>
                <a:lnTo>
                  <a:pt x="26230" y="58120"/>
                </a:lnTo>
                <a:lnTo>
                  <a:pt x="26220" y="58110"/>
                </a:lnTo>
                <a:lnTo>
                  <a:pt x="26210" y="58100"/>
                </a:lnTo>
                <a:lnTo>
                  <a:pt x="26150" y="58070"/>
                </a:lnTo>
                <a:lnTo>
                  <a:pt x="26110" y="58050"/>
                </a:lnTo>
                <a:lnTo>
                  <a:pt x="26070" y="58020"/>
                </a:lnTo>
                <a:lnTo>
                  <a:pt x="25980" y="57970"/>
                </a:lnTo>
                <a:lnTo>
                  <a:pt x="25910" y="57920"/>
                </a:lnTo>
                <a:lnTo>
                  <a:pt x="25810" y="57870"/>
                </a:lnTo>
                <a:lnTo>
                  <a:pt x="25800" y="57860"/>
                </a:lnTo>
                <a:lnTo>
                  <a:pt x="25780" y="57850"/>
                </a:lnTo>
                <a:lnTo>
                  <a:pt x="25740" y="57830"/>
                </a:lnTo>
                <a:lnTo>
                  <a:pt x="25710" y="57820"/>
                </a:lnTo>
                <a:lnTo>
                  <a:pt x="25650" y="57810"/>
                </a:lnTo>
                <a:lnTo>
                  <a:pt x="25630" y="57820"/>
                </a:lnTo>
                <a:lnTo>
                  <a:pt x="25600" y="57820"/>
                </a:lnTo>
                <a:lnTo>
                  <a:pt x="25570" y="57830"/>
                </a:lnTo>
                <a:lnTo>
                  <a:pt x="25530" y="57820"/>
                </a:lnTo>
                <a:lnTo>
                  <a:pt x="25520" y="57820"/>
                </a:lnTo>
                <a:lnTo>
                  <a:pt x="25500" y="57820"/>
                </a:lnTo>
                <a:lnTo>
                  <a:pt x="25480" y="57820"/>
                </a:lnTo>
                <a:lnTo>
                  <a:pt x="25450" y="57820"/>
                </a:lnTo>
                <a:lnTo>
                  <a:pt x="25440" y="57810"/>
                </a:lnTo>
                <a:lnTo>
                  <a:pt x="25390" y="57810"/>
                </a:lnTo>
                <a:lnTo>
                  <a:pt x="25360" y="57810"/>
                </a:lnTo>
                <a:lnTo>
                  <a:pt x="25330" y="57800"/>
                </a:lnTo>
                <a:lnTo>
                  <a:pt x="25310" y="57810"/>
                </a:lnTo>
                <a:lnTo>
                  <a:pt x="25300" y="57810"/>
                </a:lnTo>
                <a:lnTo>
                  <a:pt x="25170" y="57790"/>
                </a:lnTo>
                <a:lnTo>
                  <a:pt x="24780" y="57800"/>
                </a:lnTo>
                <a:lnTo>
                  <a:pt x="24710" y="57780"/>
                </a:lnTo>
                <a:lnTo>
                  <a:pt x="24670" y="57750"/>
                </a:lnTo>
                <a:lnTo>
                  <a:pt x="24640" y="57750"/>
                </a:lnTo>
                <a:lnTo>
                  <a:pt x="24590" y="57730"/>
                </a:lnTo>
                <a:lnTo>
                  <a:pt x="24530" y="57710"/>
                </a:lnTo>
                <a:lnTo>
                  <a:pt x="24470" y="57700"/>
                </a:lnTo>
                <a:lnTo>
                  <a:pt x="24450" y="57680"/>
                </a:lnTo>
                <a:lnTo>
                  <a:pt x="24380" y="57640"/>
                </a:lnTo>
                <a:lnTo>
                  <a:pt x="24360" y="57620"/>
                </a:lnTo>
                <a:lnTo>
                  <a:pt x="24330" y="57610"/>
                </a:lnTo>
                <a:lnTo>
                  <a:pt x="24260" y="57570"/>
                </a:lnTo>
                <a:lnTo>
                  <a:pt x="24230" y="57570"/>
                </a:lnTo>
                <a:lnTo>
                  <a:pt x="24210" y="57550"/>
                </a:lnTo>
                <a:lnTo>
                  <a:pt x="24170" y="57530"/>
                </a:lnTo>
                <a:lnTo>
                  <a:pt x="24130" y="57480"/>
                </a:lnTo>
                <a:lnTo>
                  <a:pt x="24090" y="57460"/>
                </a:lnTo>
                <a:lnTo>
                  <a:pt x="24020" y="57440"/>
                </a:lnTo>
                <a:lnTo>
                  <a:pt x="23970" y="57440"/>
                </a:lnTo>
                <a:lnTo>
                  <a:pt x="23900" y="57410"/>
                </a:lnTo>
                <a:lnTo>
                  <a:pt x="23870" y="57400"/>
                </a:lnTo>
                <a:lnTo>
                  <a:pt x="23800" y="57370"/>
                </a:lnTo>
                <a:lnTo>
                  <a:pt x="23760" y="57350"/>
                </a:lnTo>
                <a:lnTo>
                  <a:pt x="23730" y="57350"/>
                </a:lnTo>
                <a:lnTo>
                  <a:pt x="23720" y="57340"/>
                </a:lnTo>
                <a:lnTo>
                  <a:pt x="23640" y="57310"/>
                </a:lnTo>
                <a:lnTo>
                  <a:pt x="23570" y="57260"/>
                </a:lnTo>
                <a:lnTo>
                  <a:pt x="23540" y="57260"/>
                </a:lnTo>
                <a:lnTo>
                  <a:pt x="23510" y="57230"/>
                </a:lnTo>
                <a:lnTo>
                  <a:pt x="23450" y="57220"/>
                </a:lnTo>
                <a:lnTo>
                  <a:pt x="23420" y="57220"/>
                </a:lnTo>
                <a:lnTo>
                  <a:pt x="23400" y="57220"/>
                </a:lnTo>
                <a:lnTo>
                  <a:pt x="23050" y="57050"/>
                </a:lnTo>
                <a:lnTo>
                  <a:pt x="22620" y="56960"/>
                </a:lnTo>
                <a:lnTo>
                  <a:pt x="22500" y="56960"/>
                </a:lnTo>
                <a:lnTo>
                  <a:pt x="22450" y="56950"/>
                </a:lnTo>
                <a:lnTo>
                  <a:pt x="22380" y="56920"/>
                </a:lnTo>
                <a:lnTo>
                  <a:pt x="22240" y="56930"/>
                </a:lnTo>
                <a:lnTo>
                  <a:pt x="22210" y="56940"/>
                </a:lnTo>
                <a:lnTo>
                  <a:pt x="22110" y="56910"/>
                </a:lnTo>
                <a:lnTo>
                  <a:pt x="21960" y="56840"/>
                </a:lnTo>
                <a:lnTo>
                  <a:pt x="21910" y="56710"/>
                </a:lnTo>
                <a:lnTo>
                  <a:pt x="21840" y="56550"/>
                </a:lnTo>
                <a:lnTo>
                  <a:pt x="21830" y="56520"/>
                </a:lnTo>
                <a:lnTo>
                  <a:pt x="21810" y="56490"/>
                </a:lnTo>
                <a:lnTo>
                  <a:pt x="21770" y="56410"/>
                </a:lnTo>
                <a:lnTo>
                  <a:pt x="21780" y="56390"/>
                </a:lnTo>
                <a:lnTo>
                  <a:pt x="21790" y="56350"/>
                </a:lnTo>
                <a:lnTo>
                  <a:pt x="21780" y="56320"/>
                </a:lnTo>
                <a:lnTo>
                  <a:pt x="21720" y="56290"/>
                </a:lnTo>
                <a:lnTo>
                  <a:pt x="21580" y="56260"/>
                </a:lnTo>
                <a:lnTo>
                  <a:pt x="21570" y="56260"/>
                </a:lnTo>
                <a:lnTo>
                  <a:pt x="21690" y="56190"/>
                </a:lnTo>
                <a:lnTo>
                  <a:pt x="22060" y="55980"/>
                </a:lnTo>
                <a:lnTo>
                  <a:pt x="22250" y="55910"/>
                </a:lnTo>
                <a:lnTo>
                  <a:pt x="24520" y="55360"/>
                </a:lnTo>
                <a:lnTo>
                  <a:pt x="24740" y="55350"/>
                </a:lnTo>
                <a:lnTo>
                  <a:pt x="24940" y="55370"/>
                </a:lnTo>
                <a:lnTo>
                  <a:pt x="25190" y="55420"/>
                </a:lnTo>
                <a:lnTo>
                  <a:pt x="26810" y="55220"/>
                </a:lnTo>
                <a:lnTo>
                  <a:pt x="27100" y="55270"/>
                </a:lnTo>
                <a:lnTo>
                  <a:pt x="27180" y="55270"/>
                </a:lnTo>
                <a:lnTo>
                  <a:pt x="27250" y="55280"/>
                </a:lnTo>
                <a:lnTo>
                  <a:pt x="27310" y="55310"/>
                </a:lnTo>
                <a:lnTo>
                  <a:pt x="27370" y="55350"/>
                </a:lnTo>
                <a:lnTo>
                  <a:pt x="27450" y="55380"/>
                </a:lnTo>
                <a:lnTo>
                  <a:pt x="27580" y="55410"/>
                </a:lnTo>
                <a:lnTo>
                  <a:pt x="27710" y="55380"/>
                </a:lnTo>
                <a:lnTo>
                  <a:pt x="27890" y="55380"/>
                </a:lnTo>
                <a:lnTo>
                  <a:pt x="28090" y="55420"/>
                </a:lnTo>
                <a:lnTo>
                  <a:pt x="28280" y="55440"/>
                </a:lnTo>
                <a:lnTo>
                  <a:pt x="28390" y="55420"/>
                </a:lnTo>
                <a:lnTo>
                  <a:pt x="28470" y="55400"/>
                </a:lnTo>
                <a:lnTo>
                  <a:pt x="28630" y="55260"/>
                </a:lnTo>
                <a:lnTo>
                  <a:pt x="28730" y="55200"/>
                </a:lnTo>
                <a:lnTo>
                  <a:pt x="28810" y="55180"/>
                </a:lnTo>
                <a:lnTo>
                  <a:pt x="28900" y="55170"/>
                </a:lnTo>
                <a:lnTo>
                  <a:pt x="29530" y="55250"/>
                </a:lnTo>
                <a:lnTo>
                  <a:pt x="29760" y="55310"/>
                </a:lnTo>
                <a:lnTo>
                  <a:pt x="29980" y="55430"/>
                </a:lnTo>
                <a:lnTo>
                  <a:pt x="30380" y="55710"/>
                </a:lnTo>
                <a:lnTo>
                  <a:pt x="30540" y="55800"/>
                </a:lnTo>
                <a:lnTo>
                  <a:pt x="30800" y="55860"/>
                </a:lnTo>
                <a:lnTo>
                  <a:pt x="31110" y="55900"/>
                </a:lnTo>
                <a:lnTo>
                  <a:pt x="31250" y="55940"/>
                </a:lnTo>
                <a:lnTo>
                  <a:pt x="31350" y="55980"/>
                </a:lnTo>
                <a:lnTo>
                  <a:pt x="31420" y="56080"/>
                </a:lnTo>
                <a:lnTo>
                  <a:pt x="31460" y="56140"/>
                </a:lnTo>
                <a:lnTo>
                  <a:pt x="31530" y="56230"/>
                </a:lnTo>
                <a:lnTo>
                  <a:pt x="31680" y="56340"/>
                </a:lnTo>
                <a:lnTo>
                  <a:pt x="31720" y="56380"/>
                </a:lnTo>
                <a:lnTo>
                  <a:pt x="31760" y="56440"/>
                </a:lnTo>
                <a:lnTo>
                  <a:pt x="31780" y="56510"/>
                </a:lnTo>
                <a:lnTo>
                  <a:pt x="31790" y="56580"/>
                </a:lnTo>
                <a:lnTo>
                  <a:pt x="31800" y="56740"/>
                </a:lnTo>
                <a:lnTo>
                  <a:pt x="31830" y="56960"/>
                </a:lnTo>
                <a:lnTo>
                  <a:pt x="31850" y="57020"/>
                </a:lnTo>
                <a:lnTo>
                  <a:pt x="31880" y="57080"/>
                </a:lnTo>
                <a:lnTo>
                  <a:pt x="31960" y="57170"/>
                </a:lnTo>
                <a:lnTo>
                  <a:pt x="32030" y="57230"/>
                </a:lnTo>
                <a:lnTo>
                  <a:pt x="32100" y="57290"/>
                </a:lnTo>
                <a:lnTo>
                  <a:pt x="32330" y="57650"/>
                </a:lnTo>
                <a:lnTo>
                  <a:pt x="32740" y="58100"/>
                </a:lnTo>
                <a:lnTo>
                  <a:pt x="32830" y="58180"/>
                </a:lnTo>
                <a:lnTo>
                  <a:pt x="33040" y="58310"/>
                </a:lnTo>
                <a:lnTo>
                  <a:pt x="33230" y="58460"/>
                </a:lnTo>
                <a:lnTo>
                  <a:pt x="34090" y="59300"/>
                </a:lnTo>
                <a:lnTo>
                  <a:pt x="34280" y="59450"/>
                </a:lnTo>
                <a:lnTo>
                  <a:pt x="34550" y="59600"/>
                </a:lnTo>
                <a:lnTo>
                  <a:pt x="34600" y="59640"/>
                </a:lnTo>
                <a:lnTo>
                  <a:pt x="34640" y="59680"/>
                </a:lnTo>
                <a:lnTo>
                  <a:pt x="34680" y="59740"/>
                </a:lnTo>
                <a:lnTo>
                  <a:pt x="34730" y="59800"/>
                </a:lnTo>
                <a:lnTo>
                  <a:pt x="34870" y="59890"/>
                </a:lnTo>
                <a:lnTo>
                  <a:pt x="35030" y="59940"/>
                </a:lnTo>
                <a:lnTo>
                  <a:pt x="35500" y="60020"/>
                </a:lnTo>
                <a:lnTo>
                  <a:pt x="35860" y="60030"/>
                </a:lnTo>
                <a:lnTo>
                  <a:pt x="35920" y="59960"/>
                </a:lnTo>
                <a:lnTo>
                  <a:pt x="35950" y="59840"/>
                </a:lnTo>
                <a:lnTo>
                  <a:pt x="35970" y="59480"/>
                </a:lnTo>
                <a:lnTo>
                  <a:pt x="36050" y="59100"/>
                </a:lnTo>
                <a:lnTo>
                  <a:pt x="36210" y="58600"/>
                </a:lnTo>
                <a:lnTo>
                  <a:pt x="36250" y="58510"/>
                </a:lnTo>
                <a:lnTo>
                  <a:pt x="36300" y="58460"/>
                </a:lnTo>
                <a:lnTo>
                  <a:pt x="36360" y="58540"/>
                </a:lnTo>
                <a:lnTo>
                  <a:pt x="36770" y="59180"/>
                </a:lnTo>
                <a:lnTo>
                  <a:pt x="36830" y="59210"/>
                </a:lnTo>
                <a:lnTo>
                  <a:pt x="36880" y="59210"/>
                </a:lnTo>
                <a:lnTo>
                  <a:pt x="37310" y="58990"/>
                </a:lnTo>
                <a:lnTo>
                  <a:pt x="37420" y="58950"/>
                </a:lnTo>
                <a:lnTo>
                  <a:pt x="37910" y="58940"/>
                </a:lnTo>
                <a:lnTo>
                  <a:pt x="38030" y="58920"/>
                </a:lnTo>
                <a:lnTo>
                  <a:pt x="38420" y="58750"/>
                </a:lnTo>
                <a:lnTo>
                  <a:pt x="38480" y="58740"/>
                </a:lnTo>
                <a:lnTo>
                  <a:pt x="38510" y="58740"/>
                </a:lnTo>
                <a:lnTo>
                  <a:pt x="38540" y="58770"/>
                </a:lnTo>
                <a:lnTo>
                  <a:pt x="38570" y="58820"/>
                </a:lnTo>
                <a:lnTo>
                  <a:pt x="38620" y="58940"/>
                </a:lnTo>
                <a:lnTo>
                  <a:pt x="38650" y="59000"/>
                </a:lnTo>
                <a:lnTo>
                  <a:pt x="38690" y="59040"/>
                </a:lnTo>
                <a:lnTo>
                  <a:pt x="38750" y="59070"/>
                </a:lnTo>
                <a:lnTo>
                  <a:pt x="38920" y="59140"/>
                </a:lnTo>
                <a:lnTo>
                  <a:pt x="38980" y="59180"/>
                </a:lnTo>
                <a:lnTo>
                  <a:pt x="39020" y="59220"/>
                </a:lnTo>
                <a:lnTo>
                  <a:pt x="39050" y="59270"/>
                </a:lnTo>
                <a:lnTo>
                  <a:pt x="39070" y="59330"/>
                </a:lnTo>
                <a:lnTo>
                  <a:pt x="39080" y="59400"/>
                </a:lnTo>
                <a:lnTo>
                  <a:pt x="39100" y="59470"/>
                </a:lnTo>
                <a:lnTo>
                  <a:pt x="39180" y="59570"/>
                </a:lnTo>
                <a:lnTo>
                  <a:pt x="39210" y="59620"/>
                </a:lnTo>
                <a:lnTo>
                  <a:pt x="39220" y="59680"/>
                </a:lnTo>
                <a:lnTo>
                  <a:pt x="39240" y="59830"/>
                </a:lnTo>
                <a:lnTo>
                  <a:pt x="39270" y="59880"/>
                </a:lnTo>
                <a:lnTo>
                  <a:pt x="39510" y="60150"/>
                </a:lnTo>
                <a:lnTo>
                  <a:pt x="39750" y="60350"/>
                </a:lnTo>
                <a:lnTo>
                  <a:pt x="39770" y="60390"/>
                </a:lnTo>
                <a:lnTo>
                  <a:pt x="39800" y="60470"/>
                </a:lnTo>
                <a:lnTo>
                  <a:pt x="39820" y="60520"/>
                </a:lnTo>
                <a:lnTo>
                  <a:pt x="39860" y="60570"/>
                </a:lnTo>
                <a:lnTo>
                  <a:pt x="39910" y="60600"/>
                </a:lnTo>
                <a:lnTo>
                  <a:pt x="39960" y="60640"/>
                </a:lnTo>
                <a:lnTo>
                  <a:pt x="40020" y="60670"/>
                </a:lnTo>
                <a:lnTo>
                  <a:pt x="40070" y="60710"/>
                </a:lnTo>
                <a:lnTo>
                  <a:pt x="40090" y="60770"/>
                </a:lnTo>
                <a:lnTo>
                  <a:pt x="40110" y="60840"/>
                </a:lnTo>
                <a:lnTo>
                  <a:pt x="40140" y="60890"/>
                </a:lnTo>
                <a:lnTo>
                  <a:pt x="40270" y="61020"/>
                </a:lnTo>
                <a:lnTo>
                  <a:pt x="40410" y="61210"/>
                </a:lnTo>
                <a:lnTo>
                  <a:pt x="40440" y="61260"/>
                </a:lnTo>
                <a:lnTo>
                  <a:pt x="40490" y="61380"/>
                </a:lnTo>
                <a:lnTo>
                  <a:pt x="40540" y="61580"/>
                </a:lnTo>
                <a:lnTo>
                  <a:pt x="40660" y="61820"/>
                </a:lnTo>
                <a:lnTo>
                  <a:pt x="40720" y="61880"/>
                </a:lnTo>
                <a:lnTo>
                  <a:pt x="40800" y="61860"/>
                </a:lnTo>
                <a:lnTo>
                  <a:pt x="42360" y="60680"/>
                </a:lnTo>
                <a:lnTo>
                  <a:pt x="42660" y="60550"/>
                </a:lnTo>
                <a:lnTo>
                  <a:pt x="42870" y="60790"/>
                </a:lnTo>
                <a:lnTo>
                  <a:pt x="42920" y="60790"/>
                </a:lnTo>
                <a:lnTo>
                  <a:pt x="42980" y="60790"/>
                </a:lnTo>
                <a:lnTo>
                  <a:pt x="43360" y="60480"/>
                </a:lnTo>
                <a:lnTo>
                  <a:pt x="43400" y="60470"/>
                </a:lnTo>
                <a:lnTo>
                  <a:pt x="43460" y="60490"/>
                </a:lnTo>
                <a:lnTo>
                  <a:pt x="43540" y="60530"/>
                </a:lnTo>
                <a:lnTo>
                  <a:pt x="43680" y="60560"/>
                </a:lnTo>
                <a:lnTo>
                  <a:pt x="43830" y="6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asving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2840" y="86810"/>
                </a:moveTo>
                <a:lnTo>
                  <a:pt x="72840" y="86800"/>
                </a:lnTo>
                <a:lnTo>
                  <a:pt x="72680" y="86490"/>
                </a:lnTo>
                <a:lnTo>
                  <a:pt x="72630" y="86430"/>
                </a:lnTo>
                <a:lnTo>
                  <a:pt x="72560" y="86420"/>
                </a:lnTo>
                <a:lnTo>
                  <a:pt x="72500" y="86430"/>
                </a:lnTo>
                <a:lnTo>
                  <a:pt x="72420" y="86420"/>
                </a:lnTo>
                <a:lnTo>
                  <a:pt x="72340" y="86390"/>
                </a:lnTo>
                <a:lnTo>
                  <a:pt x="72280" y="86340"/>
                </a:lnTo>
                <a:lnTo>
                  <a:pt x="72250" y="86250"/>
                </a:lnTo>
                <a:lnTo>
                  <a:pt x="72230" y="86090"/>
                </a:lnTo>
                <a:lnTo>
                  <a:pt x="72200" y="86020"/>
                </a:lnTo>
                <a:lnTo>
                  <a:pt x="72060" y="85820"/>
                </a:lnTo>
                <a:lnTo>
                  <a:pt x="72040" y="85730"/>
                </a:lnTo>
                <a:lnTo>
                  <a:pt x="72030" y="85580"/>
                </a:lnTo>
                <a:lnTo>
                  <a:pt x="72000" y="85490"/>
                </a:lnTo>
                <a:lnTo>
                  <a:pt x="71910" y="85340"/>
                </a:lnTo>
                <a:lnTo>
                  <a:pt x="71890" y="85240"/>
                </a:lnTo>
                <a:lnTo>
                  <a:pt x="71880" y="85150"/>
                </a:lnTo>
                <a:lnTo>
                  <a:pt x="71870" y="85080"/>
                </a:lnTo>
                <a:lnTo>
                  <a:pt x="71820" y="85030"/>
                </a:lnTo>
                <a:lnTo>
                  <a:pt x="71730" y="84990"/>
                </a:lnTo>
                <a:lnTo>
                  <a:pt x="71650" y="84980"/>
                </a:lnTo>
                <a:lnTo>
                  <a:pt x="71510" y="84990"/>
                </a:lnTo>
                <a:lnTo>
                  <a:pt x="71450" y="84980"/>
                </a:lnTo>
                <a:lnTo>
                  <a:pt x="71400" y="84950"/>
                </a:lnTo>
                <a:lnTo>
                  <a:pt x="71420" y="84810"/>
                </a:lnTo>
                <a:lnTo>
                  <a:pt x="71400" y="84740"/>
                </a:lnTo>
                <a:lnTo>
                  <a:pt x="71340" y="84690"/>
                </a:lnTo>
                <a:lnTo>
                  <a:pt x="71220" y="84650"/>
                </a:lnTo>
                <a:lnTo>
                  <a:pt x="71050" y="84620"/>
                </a:lnTo>
                <a:lnTo>
                  <a:pt x="70990" y="84580"/>
                </a:lnTo>
                <a:lnTo>
                  <a:pt x="70940" y="84510"/>
                </a:lnTo>
                <a:lnTo>
                  <a:pt x="70890" y="84400"/>
                </a:lnTo>
                <a:lnTo>
                  <a:pt x="70860" y="84220"/>
                </a:lnTo>
                <a:lnTo>
                  <a:pt x="70840" y="84160"/>
                </a:lnTo>
                <a:lnTo>
                  <a:pt x="70810" y="84100"/>
                </a:lnTo>
                <a:lnTo>
                  <a:pt x="70710" y="83980"/>
                </a:lnTo>
                <a:lnTo>
                  <a:pt x="70670" y="83910"/>
                </a:lnTo>
                <a:lnTo>
                  <a:pt x="70650" y="83850"/>
                </a:lnTo>
                <a:lnTo>
                  <a:pt x="70650" y="83700"/>
                </a:lnTo>
                <a:lnTo>
                  <a:pt x="70620" y="83640"/>
                </a:lnTo>
                <a:lnTo>
                  <a:pt x="70570" y="83600"/>
                </a:lnTo>
                <a:lnTo>
                  <a:pt x="70460" y="83600"/>
                </a:lnTo>
                <a:lnTo>
                  <a:pt x="70310" y="83620"/>
                </a:lnTo>
                <a:lnTo>
                  <a:pt x="70240" y="83600"/>
                </a:lnTo>
                <a:lnTo>
                  <a:pt x="70200" y="83560"/>
                </a:lnTo>
                <a:lnTo>
                  <a:pt x="70130" y="83380"/>
                </a:lnTo>
                <a:lnTo>
                  <a:pt x="70080" y="83300"/>
                </a:lnTo>
                <a:lnTo>
                  <a:pt x="69950" y="83200"/>
                </a:lnTo>
                <a:lnTo>
                  <a:pt x="69880" y="83130"/>
                </a:lnTo>
                <a:lnTo>
                  <a:pt x="69810" y="83020"/>
                </a:lnTo>
                <a:lnTo>
                  <a:pt x="69730" y="82940"/>
                </a:lnTo>
                <a:lnTo>
                  <a:pt x="69570" y="82830"/>
                </a:lnTo>
                <a:lnTo>
                  <a:pt x="69460" y="82790"/>
                </a:lnTo>
                <a:lnTo>
                  <a:pt x="69370" y="82760"/>
                </a:lnTo>
                <a:lnTo>
                  <a:pt x="69300" y="82760"/>
                </a:lnTo>
                <a:lnTo>
                  <a:pt x="69240" y="82750"/>
                </a:lnTo>
                <a:lnTo>
                  <a:pt x="69200" y="82720"/>
                </a:lnTo>
                <a:lnTo>
                  <a:pt x="69220" y="82660"/>
                </a:lnTo>
                <a:lnTo>
                  <a:pt x="69240" y="82630"/>
                </a:lnTo>
                <a:lnTo>
                  <a:pt x="69250" y="82610"/>
                </a:lnTo>
                <a:lnTo>
                  <a:pt x="69260" y="82600"/>
                </a:lnTo>
                <a:lnTo>
                  <a:pt x="69270" y="82580"/>
                </a:lnTo>
                <a:lnTo>
                  <a:pt x="69290" y="82550"/>
                </a:lnTo>
                <a:lnTo>
                  <a:pt x="69280" y="82430"/>
                </a:lnTo>
                <a:lnTo>
                  <a:pt x="69290" y="82360"/>
                </a:lnTo>
                <a:lnTo>
                  <a:pt x="69310" y="82300"/>
                </a:lnTo>
                <a:lnTo>
                  <a:pt x="69310" y="82240"/>
                </a:lnTo>
                <a:lnTo>
                  <a:pt x="69280" y="82180"/>
                </a:lnTo>
                <a:lnTo>
                  <a:pt x="69160" y="82130"/>
                </a:lnTo>
                <a:lnTo>
                  <a:pt x="69070" y="82070"/>
                </a:lnTo>
                <a:lnTo>
                  <a:pt x="68990" y="82000"/>
                </a:lnTo>
                <a:lnTo>
                  <a:pt x="68910" y="81860"/>
                </a:lnTo>
                <a:lnTo>
                  <a:pt x="68900" y="81770"/>
                </a:lnTo>
                <a:lnTo>
                  <a:pt x="68920" y="81640"/>
                </a:lnTo>
                <a:lnTo>
                  <a:pt x="68900" y="81580"/>
                </a:lnTo>
                <a:lnTo>
                  <a:pt x="68370" y="80910"/>
                </a:lnTo>
                <a:lnTo>
                  <a:pt x="68340" y="80830"/>
                </a:lnTo>
                <a:lnTo>
                  <a:pt x="68280" y="80760"/>
                </a:lnTo>
                <a:lnTo>
                  <a:pt x="68220" y="80690"/>
                </a:lnTo>
                <a:lnTo>
                  <a:pt x="67920" y="80520"/>
                </a:lnTo>
                <a:lnTo>
                  <a:pt x="67880" y="80460"/>
                </a:lnTo>
                <a:lnTo>
                  <a:pt x="67840" y="80370"/>
                </a:lnTo>
                <a:lnTo>
                  <a:pt x="67760" y="80110"/>
                </a:lnTo>
                <a:lnTo>
                  <a:pt x="67750" y="80040"/>
                </a:lnTo>
                <a:lnTo>
                  <a:pt x="67760" y="79960"/>
                </a:lnTo>
                <a:lnTo>
                  <a:pt x="67740" y="79890"/>
                </a:lnTo>
                <a:lnTo>
                  <a:pt x="67700" y="79830"/>
                </a:lnTo>
                <a:lnTo>
                  <a:pt x="67540" y="79750"/>
                </a:lnTo>
                <a:lnTo>
                  <a:pt x="67500" y="79710"/>
                </a:lnTo>
                <a:lnTo>
                  <a:pt x="67500" y="79630"/>
                </a:lnTo>
                <a:lnTo>
                  <a:pt x="67520" y="79560"/>
                </a:lnTo>
                <a:lnTo>
                  <a:pt x="67510" y="79500"/>
                </a:lnTo>
                <a:lnTo>
                  <a:pt x="67470" y="79460"/>
                </a:lnTo>
                <a:lnTo>
                  <a:pt x="67390" y="79440"/>
                </a:lnTo>
                <a:lnTo>
                  <a:pt x="67270" y="79500"/>
                </a:lnTo>
                <a:lnTo>
                  <a:pt x="67210" y="79510"/>
                </a:lnTo>
                <a:lnTo>
                  <a:pt x="67150" y="79510"/>
                </a:lnTo>
                <a:lnTo>
                  <a:pt x="66870" y="79400"/>
                </a:lnTo>
                <a:lnTo>
                  <a:pt x="66740" y="79320"/>
                </a:lnTo>
                <a:lnTo>
                  <a:pt x="66670" y="79300"/>
                </a:lnTo>
                <a:lnTo>
                  <a:pt x="66610" y="79300"/>
                </a:lnTo>
                <a:lnTo>
                  <a:pt x="66550" y="79300"/>
                </a:lnTo>
                <a:lnTo>
                  <a:pt x="66490" y="79280"/>
                </a:lnTo>
                <a:lnTo>
                  <a:pt x="66400" y="79110"/>
                </a:lnTo>
                <a:lnTo>
                  <a:pt x="66330" y="79020"/>
                </a:lnTo>
                <a:lnTo>
                  <a:pt x="66100" y="78760"/>
                </a:lnTo>
                <a:lnTo>
                  <a:pt x="66000" y="78620"/>
                </a:lnTo>
                <a:lnTo>
                  <a:pt x="65990" y="78570"/>
                </a:lnTo>
                <a:lnTo>
                  <a:pt x="66010" y="78520"/>
                </a:lnTo>
                <a:lnTo>
                  <a:pt x="66070" y="78430"/>
                </a:lnTo>
                <a:lnTo>
                  <a:pt x="66080" y="78380"/>
                </a:lnTo>
                <a:lnTo>
                  <a:pt x="66040" y="78330"/>
                </a:lnTo>
                <a:lnTo>
                  <a:pt x="65950" y="78290"/>
                </a:lnTo>
                <a:lnTo>
                  <a:pt x="65720" y="78280"/>
                </a:lnTo>
                <a:lnTo>
                  <a:pt x="65360" y="78140"/>
                </a:lnTo>
                <a:lnTo>
                  <a:pt x="65270" y="78060"/>
                </a:lnTo>
                <a:lnTo>
                  <a:pt x="65020" y="77940"/>
                </a:lnTo>
                <a:lnTo>
                  <a:pt x="64730" y="77740"/>
                </a:lnTo>
                <a:lnTo>
                  <a:pt x="64460" y="77600"/>
                </a:lnTo>
                <a:lnTo>
                  <a:pt x="64390" y="77610"/>
                </a:lnTo>
                <a:lnTo>
                  <a:pt x="64330" y="77630"/>
                </a:lnTo>
                <a:lnTo>
                  <a:pt x="64270" y="77660"/>
                </a:lnTo>
                <a:lnTo>
                  <a:pt x="64210" y="77670"/>
                </a:lnTo>
                <a:lnTo>
                  <a:pt x="64150" y="77660"/>
                </a:lnTo>
                <a:lnTo>
                  <a:pt x="64020" y="77620"/>
                </a:lnTo>
                <a:lnTo>
                  <a:pt x="63080" y="77500"/>
                </a:lnTo>
                <a:lnTo>
                  <a:pt x="63000" y="77480"/>
                </a:lnTo>
                <a:lnTo>
                  <a:pt x="62950" y="77440"/>
                </a:lnTo>
                <a:lnTo>
                  <a:pt x="62920" y="77390"/>
                </a:lnTo>
                <a:lnTo>
                  <a:pt x="62940" y="77230"/>
                </a:lnTo>
                <a:lnTo>
                  <a:pt x="62940" y="77150"/>
                </a:lnTo>
                <a:lnTo>
                  <a:pt x="62920" y="77090"/>
                </a:lnTo>
                <a:lnTo>
                  <a:pt x="62880" y="77040"/>
                </a:lnTo>
                <a:lnTo>
                  <a:pt x="62830" y="77000"/>
                </a:lnTo>
                <a:lnTo>
                  <a:pt x="62720" y="76980"/>
                </a:lnTo>
                <a:lnTo>
                  <a:pt x="62640" y="76940"/>
                </a:lnTo>
                <a:lnTo>
                  <a:pt x="62400" y="76800"/>
                </a:lnTo>
                <a:lnTo>
                  <a:pt x="62300" y="76780"/>
                </a:lnTo>
                <a:lnTo>
                  <a:pt x="62250" y="76750"/>
                </a:lnTo>
                <a:lnTo>
                  <a:pt x="62200" y="76700"/>
                </a:lnTo>
                <a:lnTo>
                  <a:pt x="62150" y="76520"/>
                </a:lnTo>
                <a:lnTo>
                  <a:pt x="62110" y="76450"/>
                </a:lnTo>
                <a:lnTo>
                  <a:pt x="62010" y="76410"/>
                </a:lnTo>
                <a:lnTo>
                  <a:pt x="61850" y="76400"/>
                </a:lnTo>
                <a:lnTo>
                  <a:pt x="61780" y="76390"/>
                </a:lnTo>
                <a:lnTo>
                  <a:pt x="61630" y="76350"/>
                </a:lnTo>
                <a:lnTo>
                  <a:pt x="61580" y="76340"/>
                </a:lnTo>
                <a:lnTo>
                  <a:pt x="61530" y="76350"/>
                </a:lnTo>
                <a:lnTo>
                  <a:pt x="61520" y="76350"/>
                </a:lnTo>
                <a:lnTo>
                  <a:pt x="61490" y="76360"/>
                </a:lnTo>
                <a:lnTo>
                  <a:pt x="61440" y="76350"/>
                </a:lnTo>
                <a:lnTo>
                  <a:pt x="61390" y="76310"/>
                </a:lnTo>
                <a:lnTo>
                  <a:pt x="61340" y="76200"/>
                </a:lnTo>
                <a:lnTo>
                  <a:pt x="61290" y="76130"/>
                </a:lnTo>
                <a:lnTo>
                  <a:pt x="61210" y="76080"/>
                </a:lnTo>
                <a:lnTo>
                  <a:pt x="61130" y="76050"/>
                </a:lnTo>
                <a:lnTo>
                  <a:pt x="61070" y="75990"/>
                </a:lnTo>
                <a:lnTo>
                  <a:pt x="61000" y="75910"/>
                </a:lnTo>
                <a:lnTo>
                  <a:pt x="60910" y="75750"/>
                </a:lnTo>
                <a:lnTo>
                  <a:pt x="60690" y="75550"/>
                </a:lnTo>
                <a:lnTo>
                  <a:pt x="60570" y="75470"/>
                </a:lnTo>
                <a:lnTo>
                  <a:pt x="60520" y="75420"/>
                </a:lnTo>
                <a:lnTo>
                  <a:pt x="60320" y="75070"/>
                </a:lnTo>
                <a:lnTo>
                  <a:pt x="60200" y="74950"/>
                </a:lnTo>
                <a:lnTo>
                  <a:pt x="60140" y="74910"/>
                </a:lnTo>
                <a:lnTo>
                  <a:pt x="60010" y="74830"/>
                </a:lnTo>
                <a:lnTo>
                  <a:pt x="59960" y="74790"/>
                </a:lnTo>
                <a:lnTo>
                  <a:pt x="59910" y="74750"/>
                </a:lnTo>
                <a:lnTo>
                  <a:pt x="59820" y="74670"/>
                </a:lnTo>
                <a:lnTo>
                  <a:pt x="59690" y="74610"/>
                </a:lnTo>
                <a:lnTo>
                  <a:pt x="59640" y="74580"/>
                </a:lnTo>
                <a:lnTo>
                  <a:pt x="59580" y="74500"/>
                </a:lnTo>
                <a:lnTo>
                  <a:pt x="59530" y="74390"/>
                </a:lnTo>
                <a:lnTo>
                  <a:pt x="59350" y="73970"/>
                </a:lnTo>
                <a:lnTo>
                  <a:pt x="59330" y="73940"/>
                </a:lnTo>
                <a:lnTo>
                  <a:pt x="59290" y="73910"/>
                </a:lnTo>
                <a:lnTo>
                  <a:pt x="59230" y="73880"/>
                </a:lnTo>
                <a:lnTo>
                  <a:pt x="59170" y="73850"/>
                </a:lnTo>
                <a:lnTo>
                  <a:pt x="59140" y="73810"/>
                </a:lnTo>
                <a:lnTo>
                  <a:pt x="59120" y="73720"/>
                </a:lnTo>
                <a:lnTo>
                  <a:pt x="59120" y="73660"/>
                </a:lnTo>
                <a:lnTo>
                  <a:pt x="59100" y="73590"/>
                </a:lnTo>
                <a:lnTo>
                  <a:pt x="59060" y="73550"/>
                </a:lnTo>
                <a:lnTo>
                  <a:pt x="58970" y="73510"/>
                </a:lnTo>
                <a:lnTo>
                  <a:pt x="58910" y="73490"/>
                </a:lnTo>
                <a:lnTo>
                  <a:pt x="58860" y="73490"/>
                </a:lnTo>
                <a:lnTo>
                  <a:pt x="58830" y="73450"/>
                </a:lnTo>
                <a:lnTo>
                  <a:pt x="58810" y="73370"/>
                </a:lnTo>
                <a:lnTo>
                  <a:pt x="58790" y="73030"/>
                </a:lnTo>
                <a:lnTo>
                  <a:pt x="58770" y="72930"/>
                </a:lnTo>
                <a:lnTo>
                  <a:pt x="58720" y="72870"/>
                </a:lnTo>
                <a:lnTo>
                  <a:pt x="58610" y="72800"/>
                </a:lnTo>
                <a:lnTo>
                  <a:pt x="58540" y="72780"/>
                </a:lnTo>
                <a:lnTo>
                  <a:pt x="58440" y="72760"/>
                </a:lnTo>
                <a:lnTo>
                  <a:pt x="58390" y="72700"/>
                </a:lnTo>
                <a:lnTo>
                  <a:pt x="58320" y="72590"/>
                </a:lnTo>
                <a:lnTo>
                  <a:pt x="58200" y="72330"/>
                </a:lnTo>
                <a:lnTo>
                  <a:pt x="58180" y="72210"/>
                </a:lnTo>
                <a:lnTo>
                  <a:pt x="58180" y="72150"/>
                </a:lnTo>
                <a:lnTo>
                  <a:pt x="58210" y="72120"/>
                </a:lnTo>
                <a:lnTo>
                  <a:pt x="58190" y="72090"/>
                </a:lnTo>
                <a:lnTo>
                  <a:pt x="58150" y="72050"/>
                </a:lnTo>
                <a:lnTo>
                  <a:pt x="57870" y="71880"/>
                </a:lnTo>
                <a:lnTo>
                  <a:pt x="57780" y="71850"/>
                </a:lnTo>
                <a:lnTo>
                  <a:pt x="57720" y="71800"/>
                </a:lnTo>
                <a:lnTo>
                  <a:pt x="57200" y="71190"/>
                </a:lnTo>
                <a:lnTo>
                  <a:pt x="57110" y="71000"/>
                </a:lnTo>
                <a:lnTo>
                  <a:pt x="56940" y="70410"/>
                </a:lnTo>
                <a:lnTo>
                  <a:pt x="57520" y="70490"/>
                </a:lnTo>
                <a:lnTo>
                  <a:pt x="57620" y="70490"/>
                </a:lnTo>
                <a:lnTo>
                  <a:pt x="57750" y="70470"/>
                </a:lnTo>
                <a:lnTo>
                  <a:pt x="57990" y="70350"/>
                </a:lnTo>
                <a:lnTo>
                  <a:pt x="59360" y="69190"/>
                </a:lnTo>
                <a:lnTo>
                  <a:pt x="59510" y="69110"/>
                </a:lnTo>
                <a:lnTo>
                  <a:pt x="59620" y="69070"/>
                </a:lnTo>
                <a:lnTo>
                  <a:pt x="59750" y="69050"/>
                </a:lnTo>
                <a:lnTo>
                  <a:pt x="59890" y="69060"/>
                </a:lnTo>
                <a:lnTo>
                  <a:pt x="59970" y="69080"/>
                </a:lnTo>
                <a:lnTo>
                  <a:pt x="60050" y="69130"/>
                </a:lnTo>
                <a:lnTo>
                  <a:pt x="60110" y="69200"/>
                </a:lnTo>
                <a:lnTo>
                  <a:pt x="60190" y="69260"/>
                </a:lnTo>
                <a:lnTo>
                  <a:pt x="60270" y="69310"/>
                </a:lnTo>
                <a:lnTo>
                  <a:pt x="60360" y="69380"/>
                </a:lnTo>
                <a:lnTo>
                  <a:pt x="60440" y="69460"/>
                </a:lnTo>
                <a:lnTo>
                  <a:pt x="60510" y="69510"/>
                </a:lnTo>
                <a:lnTo>
                  <a:pt x="60570" y="69540"/>
                </a:lnTo>
                <a:lnTo>
                  <a:pt x="60750" y="69620"/>
                </a:lnTo>
                <a:lnTo>
                  <a:pt x="60820" y="69660"/>
                </a:lnTo>
                <a:lnTo>
                  <a:pt x="60870" y="69700"/>
                </a:lnTo>
                <a:lnTo>
                  <a:pt x="61050" y="69940"/>
                </a:lnTo>
                <a:lnTo>
                  <a:pt x="61160" y="70050"/>
                </a:lnTo>
                <a:lnTo>
                  <a:pt x="61300" y="70130"/>
                </a:lnTo>
                <a:lnTo>
                  <a:pt x="61570" y="70210"/>
                </a:lnTo>
                <a:lnTo>
                  <a:pt x="61640" y="70250"/>
                </a:lnTo>
                <a:lnTo>
                  <a:pt x="61680" y="70290"/>
                </a:lnTo>
                <a:lnTo>
                  <a:pt x="61750" y="70380"/>
                </a:lnTo>
                <a:lnTo>
                  <a:pt x="61820" y="70440"/>
                </a:lnTo>
                <a:lnTo>
                  <a:pt x="61870" y="70470"/>
                </a:lnTo>
                <a:lnTo>
                  <a:pt x="61930" y="70500"/>
                </a:lnTo>
                <a:lnTo>
                  <a:pt x="62040" y="70530"/>
                </a:lnTo>
                <a:lnTo>
                  <a:pt x="62330" y="70570"/>
                </a:lnTo>
                <a:lnTo>
                  <a:pt x="62550" y="70570"/>
                </a:lnTo>
                <a:lnTo>
                  <a:pt x="62860" y="70620"/>
                </a:lnTo>
                <a:lnTo>
                  <a:pt x="62940" y="70620"/>
                </a:lnTo>
                <a:lnTo>
                  <a:pt x="63010" y="70590"/>
                </a:lnTo>
                <a:lnTo>
                  <a:pt x="63050" y="70560"/>
                </a:lnTo>
                <a:lnTo>
                  <a:pt x="63080" y="70540"/>
                </a:lnTo>
                <a:lnTo>
                  <a:pt x="63130" y="70520"/>
                </a:lnTo>
                <a:lnTo>
                  <a:pt x="63190" y="70490"/>
                </a:lnTo>
                <a:lnTo>
                  <a:pt x="63300" y="70410"/>
                </a:lnTo>
                <a:lnTo>
                  <a:pt x="63340" y="70400"/>
                </a:lnTo>
                <a:lnTo>
                  <a:pt x="63400" y="70400"/>
                </a:lnTo>
                <a:lnTo>
                  <a:pt x="63620" y="70530"/>
                </a:lnTo>
                <a:lnTo>
                  <a:pt x="63700" y="70550"/>
                </a:lnTo>
                <a:lnTo>
                  <a:pt x="63780" y="70580"/>
                </a:lnTo>
                <a:lnTo>
                  <a:pt x="63860" y="70590"/>
                </a:lnTo>
                <a:lnTo>
                  <a:pt x="63960" y="70580"/>
                </a:lnTo>
                <a:lnTo>
                  <a:pt x="65120" y="69510"/>
                </a:lnTo>
                <a:lnTo>
                  <a:pt x="65200" y="69370"/>
                </a:lnTo>
                <a:lnTo>
                  <a:pt x="65230" y="69170"/>
                </a:lnTo>
                <a:lnTo>
                  <a:pt x="65170" y="68270"/>
                </a:lnTo>
                <a:lnTo>
                  <a:pt x="65190" y="68200"/>
                </a:lnTo>
                <a:lnTo>
                  <a:pt x="65230" y="68130"/>
                </a:lnTo>
                <a:lnTo>
                  <a:pt x="65360" y="67980"/>
                </a:lnTo>
                <a:lnTo>
                  <a:pt x="65400" y="67900"/>
                </a:lnTo>
                <a:lnTo>
                  <a:pt x="65430" y="67830"/>
                </a:lnTo>
                <a:lnTo>
                  <a:pt x="65490" y="67530"/>
                </a:lnTo>
                <a:lnTo>
                  <a:pt x="65620" y="67290"/>
                </a:lnTo>
                <a:lnTo>
                  <a:pt x="65630" y="67210"/>
                </a:lnTo>
                <a:lnTo>
                  <a:pt x="65630" y="67140"/>
                </a:lnTo>
                <a:lnTo>
                  <a:pt x="65570" y="66890"/>
                </a:lnTo>
                <a:lnTo>
                  <a:pt x="65570" y="66810"/>
                </a:lnTo>
                <a:lnTo>
                  <a:pt x="65590" y="66740"/>
                </a:lnTo>
                <a:lnTo>
                  <a:pt x="65620" y="66660"/>
                </a:lnTo>
                <a:lnTo>
                  <a:pt x="65770" y="66390"/>
                </a:lnTo>
                <a:lnTo>
                  <a:pt x="65790" y="66330"/>
                </a:lnTo>
                <a:lnTo>
                  <a:pt x="65800" y="66260"/>
                </a:lnTo>
                <a:lnTo>
                  <a:pt x="65770" y="66200"/>
                </a:lnTo>
                <a:lnTo>
                  <a:pt x="65760" y="66130"/>
                </a:lnTo>
                <a:lnTo>
                  <a:pt x="65730" y="65980"/>
                </a:lnTo>
                <a:lnTo>
                  <a:pt x="65700" y="65920"/>
                </a:lnTo>
                <a:lnTo>
                  <a:pt x="65670" y="65870"/>
                </a:lnTo>
                <a:lnTo>
                  <a:pt x="65570" y="65800"/>
                </a:lnTo>
                <a:lnTo>
                  <a:pt x="65530" y="65750"/>
                </a:lnTo>
                <a:lnTo>
                  <a:pt x="65490" y="65710"/>
                </a:lnTo>
                <a:lnTo>
                  <a:pt x="65460" y="65650"/>
                </a:lnTo>
                <a:lnTo>
                  <a:pt x="65430" y="65590"/>
                </a:lnTo>
                <a:lnTo>
                  <a:pt x="65420" y="65520"/>
                </a:lnTo>
                <a:lnTo>
                  <a:pt x="65410" y="65440"/>
                </a:lnTo>
                <a:lnTo>
                  <a:pt x="65430" y="65220"/>
                </a:lnTo>
                <a:lnTo>
                  <a:pt x="65430" y="65140"/>
                </a:lnTo>
                <a:lnTo>
                  <a:pt x="65410" y="65080"/>
                </a:lnTo>
                <a:lnTo>
                  <a:pt x="65360" y="64950"/>
                </a:lnTo>
                <a:lnTo>
                  <a:pt x="65360" y="64860"/>
                </a:lnTo>
                <a:lnTo>
                  <a:pt x="65370" y="64750"/>
                </a:lnTo>
                <a:lnTo>
                  <a:pt x="65430" y="64610"/>
                </a:lnTo>
                <a:lnTo>
                  <a:pt x="65440" y="64520"/>
                </a:lnTo>
                <a:lnTo>
                  <a:pt x="65420" y="64450"/>
                </a:lnTo>
                <a:lnTo>
                  <a:pt x="64940" y="63910"/>
                </a:lnTo>
                <a:lnTo>
                  <a:pt x="64940" y="63900"/>
                </a:lnTo>
                <a:lnTo>
                  <a:pt x="64910" y="63840"/>
                </a:lnTo>
                <a:lnTo>
                  <a:pt x="64900" y="63770"/>
                </a:lnTo>
                <a:lnTo>
                  <a:pt x="64880" y="63620"/>
                </a:lnTo>
                <a:lnTo>
                  <a:pt x="64860" y="63560"/>
                </a:lnTo>
                <a:lnTo>
                  <a:pt x="64830" y="63500"/>
                </a:lnTo>
                <a:lnTo>
                  <a:pt x="64790" y="63460"/>
                </a:lnTo>
                <a:lnTo>
                  <a:pt x="64530" y="63290"/>
                </a:lnTo>
                <a:lnTo>
                  <a:pt x="64480" y="63250"/>
                </a:lnTo>
                <a:lnTo>
                  <a:pt x="64440" y="63200"/>
                </a:lnTo>
                <a:lnTo>
                  <a:pt x="64410" y="63150"/>
                </a:lnTo>
                <a:lnTo>
                  <a:pt x="64390" y="63080"/>
                </a:lnTo>
                <a:lnTo>
                  <a:pt x="64360" y="63020"/>
                </a:lnTo>
                <a:lnTo>
                  <a:pt x="64330" y="62970"/>
                </a:lnTo>
                <a:lnTo>
                  <a:pt x="64290" y="62930"/>
                </a:lnTo>
                <a:lnTo>
                  <a:pt x="64230" y="62910"/>
                </a:lnTo>
                <a:lnTo>
                  <a:pt x="64090" y="62880"/>
                </a:lnTo>
                <a:lnTo>
                  <a:pt x="64020" y="62860"/>
                </a:lnTo>
                <a:lnTo>
                  <a:pt x="63970" y="62830"/>
                </a:lnTo>
                <a:lnTo>
                  <a:pt x="63930" y="62790"/>
                </a:lnTo>
                <a:lnTo>
                  <a:pt x="63850" y="62690"/>
                </a:lnTo>
                <a:lnTo>
                  <a:pt x="63820" y="62630"/>
                </a:lnTo>
                <a:lnTo>
                  <a:pt x="63800" y="62570"/>
                </a:lnTo>
                <a:lnTo>
                  <a:pt x="63800" y="62490"/>
                </a:lnTo>
                <a:lnTo>
                  <a:pt x="63810" y="62430"/>
                </a:lnTo>
                <a:lnTo>
                  <a:pt x="63810" y="62360"/>
                </a:lnTo>
                <a:lnTo>
                  <a:pt x="63780" y="62310"/>
                </a:lnTo>
                <a:lnTo>
                  <a:pt x="63740" y="62280"/>
                </a:lnTo>
                <a:lnTo>
                  <a:pt x="63680" y="62270"/>
                </a:lnTo>
                <a:lnTo>
                  <a:pt x="63450" y="62250"/>
                </a:lnTo>
                <a:lnTo>
                  <a:pt x="63320" y="62210"/>
                </a:lnTo>
                <a:lnTo>
                  <a:pt x="63260" y="62190"/>
                </a:lnTo>
                <a:lnTo>
                  <a:pt x="63210" y="62150"/>
                </a:lnTo>
                <a:lnTo>
                  <a:pt x="63120" y="62080"/>
                </a:lnTo>
                <a:lnTo>
                  <a:pt x="63080" y="62030"/>
                </a:lnTo>
                <a:lnTo>
                  <a:pt x="62920" y="61760"/>
                </a:lnTo>
                <a:lnTo>
                  <a:pt x="62880" y="61710"/>
                </a:lnTo>
                <a:lnTo>
                  <a:pt x="62820" y="61690"/>
                </a:lnTo>
                <a:lnTo>
                  <a:pt x="62790" y="61620"/>
                </a:lnTo>
                <a:lnTo>
                  <a:pt x="62790" y="61490"/>
                </a:lnTo>
                <a:lnTo>
                  <a:pt x="62890" y="61180"/>
                </a:lnTo>
                <a:lnTo>
                  <a:pt x="62900" y="60930"/>
                </a:lnTo>
                <a:lnTo>
                  <a:pt x="62880" y="60690"/>
                </a:lnTo>
                <a:lnTo>
                  <a:pt x="62840" y="60490"/>
                </a:lnTo>
                <a:lnTo>
                  <a:pt x="62790" y="60330"/>
                </a:lnTo>
                <a:lnTo>
                  <a:pt x="62720" y="60240"/>
                </a:lnTo>
                <a:lnTo>
                  <a:pt x="62570" y="60140"/>
                </a:lnTo>
                <a:lnTo>
                  <a:pt x="62380" y="60090"/>
                </a:lnTo>
                <a:lnTo>
                  <a:pt x="62190" y="60070"/>
                </a:lnTo>
                <a:lnTo>
                  <a:pt x="61980" y="60200"/>
                </a:lnTo>
                <a:lnTo>
                  <a:pt x="61910" y="60230"/>
                </a:lnTo>
                <a:lnTo>
                  <a:pt x="61870" y="60210"/>
                </a:lnTo>
                <a:lnTo>
                  <a:pt x="61870" y="59850"/>
                </a:lnTo>
                <a:lnTo>
                  <a:pt x="61930" y="59340"/>
                </a:lnTo>
                <a:lnTo>
                  <a:pt x="62070" y="59080"/>
                </a:lnTo>
                <a:lnTo>
                  <a:pt x="62150" y="58640"/>
                </a:lnTo>
                <a:lnTo>
                  <a:pt x="62140" y="58470"/>
                </a:lnTo>
                <a:lnTo>
                  <a:pt x="62110" y="58380"/>
                </a:lnTo>
                <a:lnTo>
                  <a:pt x="62040" y="58290"/>
                </a:lnTo>
                <a:lnTo>
                  <a:pt x="62080" y="58230"/>
                </a:lnTo>
                <a:lnTo>
                  <a:pt x="62170" y="58160"/>
                </a:lnTo>
                <a:lnTo>
                  <a:pt x="63040" y="57740"/>
                </a:lnTo>
                <a:lnTo>
                  <a:pt x="63110" y="57720"/>
                </a:lnTo>
                <a:lnTo>
                  <a:pt x="63180" y="57710"/>
                </a:lnTo>
                <a:lnTo>
                  <a:pt x="64990" y="57630"/>
                </a:lnTo>
                <a:lnTo>
                  <a:pt x="65070" y="57620"/>
                </a:lnTo>
                <a:lnTo>
                  <a:pt x="65130" y="57600"/>
                </a:lnTo>
                <a:lnTo>
                  <a:pt x="65190" y="57540"/>
                </a:lnTo>
                <a:lnTo>
                  <a:pt x="65110" y="57530"/>
                </a:lnTo>
                <a:lnTo>
                  <a:pt x="65070" y="57530"/>
                </a:lnTo>
                <a:lnTo>
                  <a:pt x="65050" y="57520"/>
                </a:lnTo>
                <a:lnTo>
                  <a:pt x="65050" y="57490"/>
                </a:lnTo>
                <a:lnTo>
                  <a:pt x="65060" y="57450"/>
                </a:lnTo>
                <a:lnTo>
                  <a:pt x="65090" y="57380"/>
                </a:lnTo>
                <a:lnTo>
                  <a:pt x="65100" y="57340"/>
                </a:lnTo>
                <a:lnTo>
                  <a:pt x="65090" y="57310"/>
                </a:lnTo>
                <a:lnTo>
                  <a:pt x="65080" y="57290"/>
                </a:lnTo>
                <a:lnTo>
                  <a:pt x="65070" y="57250"/>
                </a:lnTo>
                <a:lnTo>
                  <a:pt x="65070" y="57190"/>
                </a:lnTo>
                <a:lnTo>
                  <a:pt x="65090" y="57080"/>
                </a:lnTo>
                <a:lnTo>
                  <a:pt x="65120" y="57020"/>
                </a:lnTo>
                <a:lnTo>
                  <a:pt x="65400" y="56810"/>
                </a:lnTo>
                <a:lnTo>
                  <a:pt x="65460" y="56730"/>
                </a:lnTo>
                <a:lnTo>
                  <a:pt x="65490" y="56680"/>
                </a:lnTo>
                <a:lnTo>
                  <a:pt x="65500" y="56640"/>
                </a:lnTo>
                <a:lnTo>
                  <a:pt x="65500" y="56610"/>
                </a:lnTo>
                <a:lnTo>
                  <a:pt x="65480" y="56580"/>
                </a:lnTo>
                <a:lnTo>
                  <a:pt x="65470" y="56560"/>
                </a:lnTo>
                <a:lnTo>
                  <a:pt x="65450" y="56530"/>
                </a:lnTo>
                <a:lnTo>
                  <a:pt x="65440" y="56480"/>
                </a:lnTo>
                <a:lnTo>
                  <a:pt x="65430" y="56420"/>
                </a:lnTo>
                <a:lnTo>
                  <a:pt x="65430" y="56380"/>
                </a:lnTo>
                <a:lnTo>
                  <a:pt x="65420" y="56360"/>
                </a:lnTo>
                <a:lnTo>
                  <a:pt x="65400" y="56340"/>
                </a:lnTo>
                <a:lnTo>
                  <a:pt x="65390" y="56330"/>
                </a:lnTo>
                <a:lnTo>
                  <a:pt x="65380" y="56310"/>
                </a:lnTo>
                <a:lnTo>
                  <a:pt x="65370" y="56260"/>
                </a:lnTo>
                <a:lnTo>
                  <a:pt x="65350" y="56230"/>
                </a:lnTo>
                <a:lnTo>
                  <a:pt x="65340" y="56190"/>
                </a:lnTo>
                <a:lnTo>
                  <a:pt x="65350" y="56130"/>
                </a:lnTo>
                <a:lnTo>
                  <a:pt x="65480" y="55880"/>
                </a:lnTo>
                <a:lnTo>
                  <a:pt x="65590" y="55820"/>
                </a:lnTo>
                <a:lnTo>
                  <a:pt x="66580" y="55790"/>
                </a:lnTo>
                <a:lnTo>
                  <a:pt x="66690" y="55790"/>
                </a:lnTo>
                <a:lnTo>
                  <a:pt x="66780" y="55830"/>
                </a:lnTo>
                <a:lnTo>
                  <a:pt x="67100" y="56000"/>
                </a:lnTo>
                <a:lnTo>
                  <a:pt x="67440" y="56090"/>
                </a:lnTo>
                <a:lnTo>
                  <a:pt x="67590" y="56110"/>
                </a:lnTo>
                <a:lnTo>
                  <a:pt x="67740" y="56100"/>
                </a:lnTo>
                <a:lnTo>
                  <a:pt x="68080" y="56010"/>
                </a:lnTo>
                <a:lnTo>
                  <a:pt x="68160" y="55980"/>
                </a:lnTo>
                <a:lnTo>
                  <a:pt x="68250" y="55930"/>
                </a:lnTo>
                <a:lnTo>
                  <a:pt x="68270" y="55870"/>
                </a:lnTo>
                <a:lnTo>
                  <a:pt x="68250" y="55830"/>
                </a:lnTo>
                <a:lnTo>
                  <a:pt x="68220" y="55790"/>
                </a:lnTo>
                <a:lnTo>
                  <a:pt x="68180" y="55760"/>
                </a:lnTo>
                <a:lnTo>
                  <a:pt x="68160" y="55730"/>
                </a:lnTo>
                <a:lnTo>
                  <a:pt x="68150" y="55670"/>
                </a:lnTo>
                <a:lnTo>
                  <a:pt x="68130" y="55530"/>
                </a:lnTo>
                <a:lnTo>
                  <a:pt x="68130" y="55380"/>
                </a:lnTo>
                <a:lnTo>
                  <a:pt x="68160" y="55150"/>
                </a:lnTo>
                <a:lnTo>
                  <a:pt x="68290" y="54760"/>
                </a:lnTo>
                <a:lnTo>
                  <a:pt x="68300" y="54680"/>
                </a:lnTo>
                <a:lnTo>
                  <a:pt x="68290" y="54380"/>
                </a:lnTo>
                <a:lnTo>
                  <a:pt x="68300" y="54280"/>
                </a:lnTo>
                <a:lnTo>
                  <a:pt x="68500" y="53290"/>
                </a:lnTo>
                <a:lnTo>
                  <a:pt x="68510" y="53160"/>
                </a:lnTo>
                <a:lnTo>
                  <a:pt x="68500" y="53030"/>
                </a:lnTo>
                <a:lnTo>
                  <a:pt x="68450" y="52860"/>
                </a:lnTo>
                <a:lnTo>
                  <a:pt x="68410" y="52660"/>
                </a:lnTo>
                <a:lnTo>
                  <a:pt x="68540" y="52010"/>
                </a:lnTo>
                <a:lnTo>
                  <a:pt x="68560" y="50990"/>
                </a:lnTo>
                <a:lnTo>
                  <a:pt x="68580" y="50890"/>
                </a:lnTo>
                <a:lnTo>
                  <a:pt x="68650" y="50830"/>
                </a:lnTo>
                <a:lnTo>
                  <a:pt x="68780" y="50780"/>
                </a:lnTo>
                <a:lnTo>
                  <a:pt x="68930" y="50690"/>
                </a:lnTo>
                <a:lnTo>
                  <a:pt x="68990" y="50590"/>
                </a:lnTo>
                <a:lnTo>
                  <a:pt x="68980" y="50500"/>
                </a:lnTo>
                <a:lnTo>
                  <a:pt x="68910" y="50420"/>
                </a:lnTo>
                <a:lnTo>
                  <a:pt x="68820" y="50380"/>
                </a:lnTo>
                <a:lnTo>
                  <a:pt x="68460" y="50300"/>
                </a:lnTo>
                <a:lnTo>
                  <a:pt x="68390" y="50270"/>
                </a:lnTo>
                <a:lnTo>
                  <a:pt x="68340" y="50220"/>
                </a:lnTo>
                <a:lnTo>
                  <a:pt x="68370" y="50160"/>
                </a:lnTo>
                <a:lnTo>
                  <a:pt x="68460" y="50070"/>
                </a:lnTo>
                <a:lnTo>
                  <a:pt x="70080" y="48730"/>
                </a:lnTo>
                <a:lnTo>
                  <a:pt x="70590" y="48260"/>
                </a:lnTo>
                <a:lnTo>
                  <a:pt x="70610" y="48000"/>
                </a:lnTo>
                <a:lnTo>
                  <a:pt x="70560" y="47890"/>
                </a:lnTo>
                <a:lnTo>
                  <a:pt x="70540" y="47790"/>
                </a:lnTo>
                <a:lnTo>
                  <a:pt x="70570" y="47750"/>
                </a:lnTo>
                <a:lnTo>
                  <a:pt x="70640" y="47730"/>
                </a:lnTo>
                <a:lnTo>
                  <a:pt x="70800" y="47700"/>
                </a:lnTo>
                <a:lnTo>
                  <a:pt x="70910" y="47650"/>
                </a:lnTo>
                <a:lnTo>
                  <a:pt x="70980" y="47560"/>
                </a:lnTo>
                <a:lnTo>
                  <a:pt x="71100" y="47370"/>
                </a:lnTo>
                <a:lnTo>
                  <a:pt x="71180" y="47310"/>
                </a:lnTo>
                <a:lnTo>
                  <a:pt x="71300" y="47290"/>
                </a:lnTo>
                <a:lnTo>
                  <a:pt x="71710" y="47330"/>
                </a:lnTo>
                <a:lnTo>
                  <a:pt x="71740" y="47340"/>
                </a:lnTo>
                <a:lnTo>
                  <a:pt x="71790" y="47360"/>
                </a:lnTo>
                <a:lnTo>
                  <a:pt x="71800" y="47410"/>
                </a:lnTo>
                <a:lnTo>
                  <a:pt x="71790" y="47510"/>
                </a:lnTo>
                <a:lnTo>
                  <a:pt x="71760" y="47600"/>
                </a:lnTo>
                <a:lnTo>
                  <a:pt x="71720" y="47660"/>
                </a:lnTo>
                <a:lnTo>
                  <a:pt x="71720" y="47670"/>
                </a:lnTo>
                <a:lnTo>
                  <a:pt x="71720" y="47680"/>
                </a:lnTo>
                <a:lnTo>
                  <a:pt x="71720" y="47690"/>
                </a:lnTo>
                <a:lnTo>
                  <a:pt x="71730" y="47720"/>
                </a:lnTo>
                <a:lnTo>
                  <a:pt x="71720" y="47760"/>
                </a:lnTo>
                <a:lnTo>
                  <a:pt x="71700" y="47790"/>
                </a:lnTo>
                <a:lnTo>
                  <a:pt x="71680" y="47840"/>
                </a:lnTo>
                <a:lnTo>
                  <a:pt x="71640" y="47980"/>
                </a:lnTo>
                <a:lnTo>
                  <a:pt x="71630" y="48140"/>
                </a:lnTo>
                <a:lnTo>
                  <a:pt x="71650" y="48280"/>
                </a:lnTo>
                <a:lnTo>
                  <a:pt x="71660" y="48350"/>
                </a:lnTo>
                <a:lnTo>
                  <a:pt x="71700" y="48410"/>
                </a:lnTo>
                <a:lnTo>
                  <a:pt x="72200" y="48480"/>
                </a:lnTo>
                <a:lnTo>
                  <a:pt x="74030" y="48440"/>
                </a:lnTo>
                <a:lnTo>
                  <a:pt x="74180" y="48630"/>
                </a:lnTo>
                <a:lnTo>
                  <a:pt x="76070" y="49790"/>
                </a:lnTo>
                <a:lnTo>
                  <a:pt x="76490" y="50150"/>
                </a:lnTo>
                <a:lnTo>
                  <a:pt x="76640" y="50250"/>
                </a:lnTo>
                <a:lnTo>
                  <a:pt x="76770" y="50320"/>
                </a:lnTo>
                <a:lnTo>
                  <a:pt x="76840" y="50320"/>
                </a:lnTo>
                <a:lnTo>
                  <a:pt x="76900" y="50300"/>
                </a:lnTo>
                <a:lnTo>
                  <a:pt x="76950" y="50270"/>
                </a:lnTo>
                <a:lnTo>
                  <a:pt x="77010" y="50240"/>
                </a:lnTo>
                <a:lnTo>
                  <a:pt x="77100" y="50230"/>
                </a:lnTo>
                <a:lnTo>
                  <a:pt x="77220" y="50240"/>
                </a:lnTo>
                <a:lnTo>
                  <a:pt x="77290" y="50260"/>
                </a:lnTo>
                <a:lnTo>
                  <a:pt x="77340" y="50290"/>
                </a:lnTo>
                <a:lnTo>
                  <a:pt x="77460" y="50410"/>
                </a:lnTo>
                <a:lnTo>
                  <a:pt x="77520" y="50450"/>
                </a:lnTo>
                <a:lnTo>
                  <a:pt x="77590" y="50480"/>
                </a:lnTo>
                <a:lnTo>
                  <a:pt x="77810" y="50530"/>
                </a:lnTo>
                <a:lnTo>
                  <a:pt x="77920" y="50590"/>
                </a:lnTo>
                <a:lnTo>
                  <a:pt x="78230" y="50800"/>
                </a:lnTo>
                <a:lnTo>
                  <a:pt x="78330" y="50880"/>
                </a:lnTo>
                <a:lnTo>
                  <a:pt x="78390" y="50970"/>
                </a:lnTo>
                <a:lnTo>
                  <a:pt x="78430" y="51040"/>
                </a:lnTo>
                <a:lnTo>
                  <a:pt x="78510" y="51130"/>
                </a:lnTo>
                <a:lnTo>
                  <a:pt x="78580" y="51170"/>
                </a:lnTo>
                <a:lnTo>
                  <a:pt x="78650" y="51190"/>
                </a:lnTo>
                <a:lnTo>
                  <a:pt x="78710" y="51170"/>
                </a:lnTo>
                <a:lnTo>
                  <a:pt x="78830" y="51120"/>
                </a:lnTo>
                <a:lnTo>
                  <a:pt x="78920" y="51130"/>
                </a:lnTo>
                <a:lnTo>
                  <a:pt x="78980" y="51170"/>
                </a:lnTo>
                <a:lnTo>
                  <a:pt x="79070" y="51240"/>
                </a:lnTo>
                <a:lnTo>
                  <a:pt x="79170" y="51300"/>
                </a:lnTo>
                <a:lnTo>
                  <a:pt x="79330" y="51370"/>
                </a:lnTo>
                <a:lnTo>
                  <a:pt x="79450" y="51400"/>
                </a:lnTo>
                <a:lnTo>
                  <a:pt x="79730" y="51450"/>
                </a:lnTo>
                <a:lnTo>
                  <a:pt x="79810" y="51480"/>
                </a:lnTo>
                <a:lnTo>
                  <a:pt x="79860" y="51520"/>
                </a:lnTo>
                <a:lnTo>
                  <a:pt x="79860" y="51560"/>
                </a:lnTo>
                <a:lnTo>
                  <a:pt x="79860" y="51700"/>
                </a:lnTo>
                <a:lnTo>
                  <a:pt x="79890" y="51790"/>
                </a:lnTo>
                <a:lnTo>
                  <a:pt x="79950" y="51910"/>
                </a:lnTo>
                <a:lnTo>
                  <a:pt x="80310" y="52260"/>
                </a:lnTo>
                <a:lnTo>
                  <a:pt x="80350" y="52310"/>
                </a:lnTo>
                <a:lnTo>
                  <a:pt x="80370" y="52370"/>
                </a:lnTo>
                <a:lnTo>
                  <a:pt x="80390" y="52430"/>
                </a:lnTo>
                <a:lnTo>
                  <a:pt x="80400" y="52500"/>
                </a:lnTo>
                <a:lnTo>
                  <a:pt x="80430" y="52580"/>
                </a:lnTo>
                <a:lnTo>
                  <a:pt x="80480" y="52660"/>
                </a:lnTo>
                <a:lnTo>
                  <a:pt x="80580" y="52770"/>
                </a:lnTo>
                <a:lnTo>
                  <a:pt x="80660" y="52830"/>
                </a:lnTo>
                <a:lnTo>
                  <a:pt x="81190" y="53130"/>
                </a:lnTo>
                <a:lnTo>
                  <a:pt x="81330" y="53220"/>
                </a:lnTo>
                <a:lnTo>
                  <a:pt x="81410" y="53300"/>
                </a:lnTo>
                <a:lnTo>
                  <a:pt x="81440" y="53360"/>
                </a:lnTo>
                <a:lnTo>
                  <a:pt x="81520" y="53610"/>
                </a:lnTo>
                <a:lnTo>
                  <a:pt x="81550" y="53660"/>
                </a:lnTo>
                <a:lnTo>
                  <a:pt x="81580" y="53720"/>
                </a:lnTo>
                <a:lnTo>
                  <a:pt x="81850" y="54040"/>
                </a:lnTo>
                <a:lnTo>
                  <a:pt x="82210" y="54370"/>
                </a:lnTo>
                <a:lnTo>
                  <a:pt x="82300" y="54470"/>
                </a:lnTo>
                <a:lnTo>
                  <a:pt x="82360" y="54550"/>
                </a:lnTo>
                <a:lnTo>
                  <a:pt x="82480" y="54930"/>
                </a:lnTo>
                <a:lnTo>
                  <a:pt x="82500" y="55010"/>
                </a:lnTo>
                <a:lnTo>
                  <a:pt x="82550" y="55090"/>
                </a:lnTo>
                <a:lnTo>
                  <a:pt x="82630" y="55200"/>
                </a:lnTo>
                <a:lnTo>
                  <a:pt x="82700" y="55260"/>
                </a:lnTo>
                <a:lnTo>
                  <a:pt x="82760" y="55310"/>
                </a:lnTo>
                <a:lnTo>
                  <a:pt x="83070" y="55450"/>
                </a:lnTo>
                <a:lnTo>
                  <a:pt x="83140" y="55500"/>
                </a:lnTo>
                <a:lnTo>
                  <a:pt x="83200" y="55560"/>
                </a:lnTo>
                <a:lnTo>
                  <a:pt x="83290" y="55750"/>
                </a:lnTo>
                <a:lnTo>
                  <a:pt x="83380" y="55860"/>
                </a:lnTo>
                <a:lnTo>
                  <a:pt x="83560" y="56030"/>
                </a:lnTo>
                <a:lnTo>
                  <a:pt x="83810" y="56210"/>
                </a:lnTo>
                <a:lnTo>
                  <a:pt x="83950" y="56290"/>
                </a:lnTo>
                <a:lnTo>
                  <a:pt x="84080" y="56320"/>
                </a:lnTo>
                <a:lnTo>
                  <a:pt x="84180" y="56330"/>
                </a:lnTo>
                <a:lnTo>
                  <a:pt x="84310" y="56370"/>
                </a:lnTo>
                <a:lnTo>
                  <a:pt x="84400" y="56430"/>
                </a:lnTo>
                <a:lnTo>
                  <a:pt x="84470" y="56490"/>
                </a:lnTo>
                <a:lnTo>
                  <a:pt x="84570" y="56600"/>
                </a:lnTo>
                <a:lnTo>
                  <a:pt x="84640" y="56660"/>
                </a:lnTo>
                <a:lnTo>
                  <a:pt x="84710" y="56680"/>
                </a:lnTo>
                <a:lnTo>
                  <a:pt x="84980" y="56640"/>
                </a:lnTo>
                <a:lnTo>
                  <a:pt x="85210" y="56630"/>
                </a:lnTo>
                <a:lnTo>
                  <a:pt x="85300" y="56640"/>
                </a:lnTo>
                <a:lnTo>
                  <a:pt x="85410" y="56670"/>
                </a:lnTo>
                <a:lnTo>
                  <a:pt x="85560" y="56730"/>
                </a:lnTo>
                <a:lnTo>
                  <a:pt x="86330" y="57330"/>
                </a:lnTo>
                <a:lnTo>
                  <a:pt x="86940" y="57630"/>
                </a:lnTo>
                <a:lnTo>
                  <a:pt x="87150" y="57770"/>
                </a:lnTo>
                <a:lnTo>
                  <a:pt x="87180" y="57890"/>
                </a:lnTo>
                <a:lnTo>
                  <a:pt x="87260" y="58000"/>
                </a:lnTo>
                <a:lnTo>
                  <a:pt x="87240" y="59230"/>
                </a:lnTo>
                <a:lnTo>
                  <a:pt x="86670" y="62710"/>
                </a:lnTo>
                <a:lnTo>
                  <a:pt x="86610" y="64460"/>
                </a:lnTo>
                <a:lnTo>
                  <a:pt x="86510" y="65060"/>
                </a:lnTo>
                <a:lnTo>
                  <a:pt x="86350" y="65300"/>
                </a:lnTo>
                <a:lnTo>
                  <a:pt x="86220" y="66040"/>
                </a:lnTo>
                <a:lnTo>
                  <a:pt x="85980" y="66350"/>
                </a:lnTo>
                <a:lnTo>
                  <a:pt x="85870" y="66540"/>
                </a:lnTo>
                <a:lnTo>
                  <a:pt x="85830" y="66760"/>
                </a:lnTo>
                <a:lnTo>
                  <a:pt x="85800" y="67010"/>
                </a:lnTo>
                <a:lnTo>
                  <a:pt x="85590" y="67650"/>
                </a:lnTo>
                <a:lnTo>
                  <a:pt x="85170" y="68440"/>
                </a:lnTo>
                <a:lnTo>
                  <a:pt x="85110" y="68710"/>
                </a:lnTo>
                <a:lnTo>
                  <a:pt x="85070" y="68830"/>
                </a:lnTo>
                <a:lnTo>
                  <a:pt x="84910" y="69120"/>
                </a:lnTo>
                <a:lnTo>
                  <a:pt x="84910" y="69220"/>
                </a:lnTo>
                <a:lnTo>
                  <a:pt x="85010" y="69370"/>
                </a:lnTo>
                <a:lnTo>
                  <a:pt x="85060" y="69480"/>
                </a:lnTo>
                <a:lnTo>
                  <a:pt x="85170" y="70060"/>
                </a:lnTo>
                <a:lnTo>
                  <a:pt x="85200" y="70180"/>
                </a:lnTo>
                <a:lnTo>
                  <a:pt x="85270" y="70290"/>
                </a:lnTo>
                <a:lnTo>
                  <a:pt x="85530" y="70490"/>
                </a:lnTo>
                <a:lnTo>
                  <a:pt x="85560" y="70620"/>
                </a:lnTo>
                <a:lnTo>
                  <a:pt x="85430" y="70810"/>
                </a:lnTo>
                <a:lnTo>
                  <a:pt x="86240" y="71220"/>
                </a:lnTo>
                <a:lnTo>
                  <a:pt x="86300" y="71280"/>
                </a:lnTo>
                <a:lnTo>
                  <a:pt x="86390" y="71570"/>
                </a:lnTo>
                <a:lnTo>
                  <a:pt x="86800" y="72580"/>
                </a:lnTo>
                <a:lnTo>
                  <a:pt x="86790" y="72770"/>
                </a:lnTo>
                <a:lnTo>
                  <a:pt x="86970" y="73010"/>
                </a:lnTo>
                <a:lnTo>
                  <a:pt x="88080" y="73730"/>
                </a:lnTo>
                <a:lnTo>
                  <a:pt x="87670" y="74200"/>
                </a:lnTo>
                <a:lnTo>
                  <a:pt x="87110" y="74830"/>
                </a:lnTo>
                <a:lnTo>
                  <a:pt x="86500" y="75510"/>
                </a:lnTo>
                <a:lnTo>
                  <a:pt x="85890" y="76180"/>
                </a:lnTo>
                <a:lnTo>
                  <a:pt x="85280" y="76860"/>
                </a:lnTo>
                <a:lnTo>
                  <a:pt x="84670" y="77540"/>
                </a:lnTo>
                <a:lnTo>
                  <a:pt x="84060" y="78220"/>
                </a:lnTo>
                <a:lnTo>
                  <a:pt x="83450" y="78900"/>
                </a:lnTo>
                <a:lnTo>
                  <a:pt x="82840" y="79580"/>
                </a:lnTo>
                <a:lnTo>
                  <a:pt x="82240" y="80260"/>
                </a:lnTo>
                <a:lnTo>
                  <a:pt x="81630" y="80940"/>
                </a:lnTo>
                <a:lnTo>
                  <a:pt x="81020" y="81630"/>
                </a:lnTo>
                <a:lnTo>
                  <a:pt x="80410" y="82310"/>
                </a:lnTo>
                <a:lnTo>
                  <a:pt x="79800" y="82990"/>
                </a:lnTo>
                <a:lnTo>
                  <a:pt x="79190" y="83670"/>
                </a:lnTo>
                <a:lnTo>
                  <a:pt x="78580" y="84350"/>
                </a:lnTo>
                <a:lnTo>
                  <a:pt x="77970" y="85040"/>
                </a:lnTo>
                <a:lnTo>
                  <a:pt x="77360" y="85720"/>
                </a:lnTo>
                <a:lnTo>
                  <a:pt x="76760" y="86390"/>
                </a:lnTo>
                <a:lnTo>
                  <a:pt x="76000" y="86930"/>
                </a:lnTo>
                <a:lnTo>
                  <a:pt x="75070" y="87590"/>
                </a:lnTo>
                <a:lnTo>
                  <a:pt x="74800" y="87190"/>
                </a:lnTo>
                <a:lnTo>
                  <a:pt x="74690" y="87090"/>
                </a:lnTo>
                <a:lnTo>
                  <a:pt x="74570" y="87090"/>
                </a:lnTo>
                <a:lnTo>
                  <a:pt x="74390" y="87170"/>
                </a:lnTo>
                <a:lnTo>
                  <a:pt x="74290" y="87180"/>
                </a:lnTo>
                <a:lnTo>
                  <a:pt x="74200" y="87140"/>
                </a:lnTo>
                <a:lnTo>
                  <a:pt x="74020" y="87030"/>
                </a:lnTo>
                <a:lnTo>
                  <a:pt x="73930" y="87000"/>
                </a:lnTo>
                <a:lnTo>
                  <a:pt x="73850" y="86940"/>
                </a:lnTo>
                <a:lnTo>
                  <a:pt x="73620" y="86650"/>
                </a:lnTo>
                <a:lnTo>
                  <a:pt x="73490" y="86570"/>
                </a:lnTo>
                <a:lnTo>
                  <a:pt x="73320" y="86600"/>
                </a:lnTo>
                <a:lnTo>
                  <a:pt x="72930" y="86790"/>
                </a:lnTo>
                <a:lnTo>
                  <a:pt x="72840" y="86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ashonaland West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730" y="25920"/>
                </a:moveTo>
                <a:lnTo>
                  <a:pt x="39590" y="25390"/>
                </a:lnTo>
                <a:lnTo>
                  <a:pt x="39540" y="25320"/>
                </a:lnTo>
                <a:lnTo>
                  <a:pt x="39470" y="25240"/>
                </a:lnTo>
                <a:lnTo>
                  <a:pt x="39380" y="25220"/>
                </a:lnTo>
                <a:lnTo>
                  <a:pt x="39280" y="25170"/>
                </a:lnTo>
                <a:lnTo>
                  <a:pt x="39150" y="25090"/>
                </a:lnTo>
                <a:lnTo>
                  <a:pt x="39040" y="24950"/>
                </a:lnTo>
                <a:lnTo>
                  <a:pt x="38810" y="24780"/>
                </a:lnTo>
                <a:lnTo>
                  <a:pt x="38770" y="24710"/>
                </a:lnTo>
                <a:lnTo>
                  <a:pt x="38740" y="24600"/>
                </a:lnTo>
                <a:lnTo>
                  <a:pt x="38720" y="24480"/>
                </a:lnTo>
                <a:lnTo>
                  <a:pt x="38660" y="24270"/>
                </a:lnTo>
                <a:lnTo>
                  <a:pt x="38660" y="24070"/>
                </a:lnTo>
                <a:lnTo>
                  <a:pt x="38660" y="23970"/>
                </a:lnTo>
                <a:lnTo>
                  <a:pt x="38620" y="23890"/>
                </a:lnTo>
                <a:lnTo>
                  <a:pt x="38540" y="23800"/>
                </a:lnTo>
                <a:lnTo>
                  <a:pt x="38510" y="23730"/>
                </a:lnTo>
                <a:lnTo>
                  <a:pt x="38510" y="23660"/>
                </a:lnTo>
                <a:lnTo>
                  <a:pt x="38560" y="23520"/>
                </a:lnTo>
                <a:lnTo>
                  <a:pt x="38560" y="23400"/>
                </a:lnTo>
                <a:lnTo>
                  <a:pt x="38530" y="23310"/>
                </a:lnTo>
                <a:lnTo>
                  <a:pt x="38460" y="23210"/>
                </a:lnTo>
                <a:lnTo>
                  <a:pt x="38430" y="23140"/>
                </a:lnTo>
                <a:lnTo>
                  <a:pt x="38420" y="23060"/>
                </a:lnTo>
                <a:lnTo>
                  <a:pt x="38420" y="22980"/>
                </a:lnTo>
                <a:lnTo>
                  <a:pt x="38460" y="22840"/>
                </a:lnTo>
                <a:lnTo>
                  <a:pt x="38470" y="22760"/>
                </a:lnTo>
                <a:lnTo>
                  <a:pt x="38440" y="22710"/>
                </a:lnTo>
                <a:lnTo>
                  <a:pt x="38390" y="22670"/>
                </a:lnTo>
                <a:lnTo>
                  <a:pt x="38260" y="22630"/>
                </a:lnTo>
                <a:lnTo>
                  <a:pt x="38190" y="22620"/>
                </a:lnTo>
                <a:lnTo>
                  <a:pt x="38130" y="22620"/>
                </a:lnTo>
                <a:lnTo>
                  <a:pt x="38070" y="22640"/>
                </a:lnTo>
                <a:lnTo>
                  <a:pt x="38000" y="22640"/>
                </a:lnTo>
                <a:lnTo>
                  <a:pt x="37920" y="22610"/>
                </a:lnTo>
                <a:lnTo>
                  <a:pt x="37870" y="22550"/>
                </a:lnTo>
                <a:lnTo>
                  <a:pt x="37830" y="22460"/>
                </a:lnTo>
                <a:lnTo>
                  <a:pt x="37780" y="22320"/>
                </a:lnTo>
                <a:lnTo>
                  <a:pt x="37730" y="22240"/>
                </a:lnTo>
                <a:lnTo>
                  <a:pt x="37670" y="22190"/>
                </a:lnTo>
                <a:lnTo>
                  <a:pt x="37510" y="22130"/>
                </a:lnTo>
                <a:lnTo>
                  <a:pt x="37410" y="22070"/>
                </a:lnTo>
                <a:lnTo>
                  <a:pt x="37370" y="22020"/>
                </a:lnTo>
                <a:lnTo>
                  <a:pt x="37350" y="21970"/>
                </a:lnTo>
                <a:lnTo>
                  <a:pt x="37350" y="21910"/>
                </a:lnTo>
                <a:lnTo>
                  <a:pt x="37390" y="21700"/>
                </a:lnTo>
                <a:lnTo>
                  <a:pt x="37540" y="21280"/>
                </a:lnTo>
                <a:lnTo>
                  <a:pt x="37530" y="21170"/>
                </a:lnTo>
                <a:lnTo>
                  <a:pt x="37460" y="21090"/>
                </a:lnTo>
                <a:lnTo>
                  <a:pt x="37280" y="20990"/>
                </a:lnTo>
                <a:lnTo>
                  <a:pt x="37230" y="20950"/>
                </a:lnTo>
                <a:lnTo>
                  <a:pt x="37230" y="20930"/>
                </a:lnTo>
                <a:lnTo>
                  <a:pt x="37230" y="20910"/>
                </a:lnTo>
                <a:lnTo>
                  <a:pt x="37240" y="20850"/>
                </a:lnTo>
                <a:lnTo>
                  <a:pt x="37280" y="20740"/>
                </a:lnTo>
                <a:lnTo>
                  <a:pt x="37350" y="20290"/>
                </a:lnTo>
                <a:lnTo>
                  <a:pt x="37160" y="19400"/>
                </a:lnTo>
                <a:lnTo>
                  <a:pt x="37120" y="19310"/>
                </a:lnTo>
                <a:lnTo>
                  <a:pt x="38180" y="18850"/>
                </a:lnTo>
                <a:lnTo>
                  <a:pt x="39330" y="17890"/>
                </a:lnTo>
                <a:lnTo>
                  <a:pt x="40110" y="17380"/>
                </a:lnTo>
                <a:lnTo>
                  <a:pt x="44330" y="15710"/>
                </a:lnTo>
                <a:lnTo>
                  <a:pt x="44880" y="15610"/>
                </a:lnTo>
                <a:lnTo>
                  <a:pt x="45210" y="15610"/>
                </a:lnTo>
                <a:lnTo>
                  <a:pt x="45370" y="15580"/>
                </a:lnTo>
                <a:lnTo>
                  <a:pt x="45470" y="15490"/>
                </a:lnTo>
                <a:lnTo>
                  <a:pt x="45700" y="15270"/>
                </a:lnTo>
                <a:lnTo>
                  <a:pt x="45800" y="15060"/>
                </a:lnTo>
                <a:lnTo>
                  <a:pt x="46260" y="14710"/>
                </a:lnTo>
                <a:lnTo>
                  <a:pt x="46410" y="14520"/>
                </a:lnTo>
                <a:lnTo>
                  <a:pt x="46490" y="14080"/>
                </a:lnTo>
                <a:lnTo>
                  <a:pt x="46540" y="13980"/>
                </a:lnTo>
                <a:lnTo>
                  <a:pt x="46820" y="13520"/>
                </a:lnTo>
                <a:lnTo>
                  <a:pt x="46820" y="13240"/>
                </a:lnTo>
                <a:lnTo>
                  <a:pt x="46620" y="12740"/>
                </a:lnTo>
                <a:lnTo>
                  <a:pt x="46580" y="12530"/>
                </a:lnTo>
                <a:lnTo>
                  <a:pt x="46620" y="12270"/>
                </a:lnTo>
                <a:lnTo>
                  <a:pt x="46900" y="11620"/>
                </a:lnTo>
                <a:lnTo>
                  <a:pt x="46700" y="11270"/>
                </a:lnTo>
                <a:lnTo>
                  <a:pt x="46760" y="10790"/>
                </a:lnTo>
                <a:lnTo>
                  <a:pt x="46910" y="10290"/>
                </a:lnTo>
                <a:lnTo>
                  <a:pt x="46980" y="9880"/>
                </a:lnTo>
                <a:lnTo>
                  <a:pt x="46950" y="9820"/>
                </a:lnTo>
                <a:lnTo>
                  <a:pt x="46890" y="9750"/>
                </a:lnTo>
                <a:lnTo>
                  <a:pt x="46840" y="9660"/>
                </a:lnTo>
                <a:lnTo>
                  <a:pt x="46820" y="9550"/>
                </a:lnTo>
                <a:lnTo>
                  <a:pt x="46850" y="9420"/>
                </a:lnTo>
                <a:lnTo>
                  <a:pt x="47010" y="9170"/>
                </a:lnTo>
                <a:lnTo>
                  <a:pt x="47050" y="9090"/>
                </a:lnTo>
                <a:lnTo>
                  <a:pt x="47300" y="8770"/>
                </a:lnTo>
                <a:lnTo>
                  <a:pt x="47690" y="8380"/>
                </a:lnTo>
                <a:lnTo>
                  <a:pt x="47860" y="8310"/>
                </a:lnTo>
                <a:lnTo>
                  <a:pt x="47910" y="8280"/>
                </a:lnTo>
                <a:lnTo>
                  <a:pt x="48160" y="8240"/>
                </a:lnTo>
                <a:lnTo>
                  <a:pt x="48690" y="8230"/>
                </a:lnTo>
                <a:lnTo>
                  <a:pt x="48970" y="8170"/>
                </a:lnTo>
                <a:lnTo>
                  <a:pt x="49120" y="8030"/>
                </a:lnTo>
                <a:lnTo>
                  <a:pt x="49360" y="7560"/>
                </a:lnTo>
                <a:lnTo>
                  <a:pt x="49480" y="7430"/>
                </a:lnTo>
                <a:lnTo>
                  <a:pt x="49660" y="7260"/>
                </a:lnTo>
                <a:lnTo>
                  <a:pt x="49890" y="7120"/>
                </a:lnTo>
                <a:lnTo>
                  <a:pt x="50130" y="7060"/>
                </a:lnTo>
                <a:lnTo>
                  <a:pt x="50230" y="7000"/>
                </a:lnTo>
                <a:lnTo>
                  <a:pt x="50640" y="6560"/>
                </a:lnTo>
                <a:lnTo>
                  <a:pt x="53210" y="5370"/>
                </a:lnTo>
                <a:lnTo>
                  <a:pt x="53380" y="5330"/>
                </a:lnTo>
                <a:lnTo>
                  <a:pt x="54390" y="5240"/>
                </a:lnTo>
                <a:lnTo>
                  <a:pt x="54590" y="5110"/>
                </a:lnTo>
                <a:lnTo>
                  <a:pt x="55020" y="4740"/>
                </a:lnTo>
                <a:lnTo>
                  <a:pt x="55300" y="4660"/>
                </a:lnTo>
                <a:lnTo>
                  <a:pt x="55550" y="4700"/>
                </a:lnTo>
                <a:lnTo>
                  <a:pt x="55770" y="4760"/>
                </a:lnTo>
                <a:lnTo>
                  <a:pt x="56010" y="4800"/>
                </a:lnTo>
                <a:lnTo>
                  <a:pt x="56290" y="4760"/>
                </a:lnTo>
                <a:lnTo>
                  <a:pt x="56960" y="4530"/>
                </a:lnTo>
                <a:lnTo>
                  <a:pt x="57460" y="4450"/>
                </a:lnTo>
                <a:lnTo>
                  <a:pt x="57940" y="4230"/>
                </a:lnTo>
                <a:lnTo>
                  <a:pt x="58210" y="4170"/>
                </a:lnTo>
                <a:lnTo>
                  <a:pt x="58720" y="4220"/>
                </a:lnTo>
                <a:lnTo>
                  <a:pt x="59720" y="4490"/>
                </a:lnTo>
                <a:lnTo>
                  <a:pt x="60220" y="4550"/>
                </a:lnTo>
                <a:lnTo>
                  <a:pt x="60680" y="4480"/>
                </a:lnTo>
                <a:lnTo>
                  <a:pt x="61140" y="4350"/>
                </a:lnTo>
                <a:lnTo>
                  <a:pt x="61610" y="4280"/>
                </a:lnTo>
                <a:lnTo>
                  <a:pt x="62070" y="4380"/>
                </a:lnTo>
                <a:lnTo>
                  <a:pt x="62370" y="4580"/>
                </a:lnTo>
                <a:lnTo>
                  <a:pt x="62510" y="4630"/>
                </a:lnTo>
                <a:lnTo>
                  <a:pt x="62690" y="4590"/>
                </a:lnTo>
                <a:lnTo>
                  <a:pt x="62780" y="4530"/>
                </a:lnTo>
                <a:lnTo>
                  <a:pt x="62960" y="4380"/>
                </a:lnTo>
                <a:lnTo>
                  <a:pt x="63060" y="4340"/>
                </a:lnTo>
                <a:lnTo>
                  <a:pt x="63350" y="4380"/>
                </a:lnTo>
                <a:lnTo>
                  <a:pt x="63540" y="4460"/>
                </a:lnTo>
                <a:lnTo>
                  <a:pt x="63510" y="4600"/>
                </a:lnTo>
                <a:lnTo>
                  <a:pt x="63510" y="5080"/>
                </a:lnTo>
                <a:lnTo>
                  <a:pt x="63560" y="5250"/>
                </a:lnTo>
                <a:lnTo>
                  <a:pt x="63700" y="5420"/>
                </a:lnTo>
                <a:lnTo>
                  <a:pt x="63760" y="5540"/>
                </a:lnTo>
                <a:lnTo>
                  <a:pt x="63850" y="5800"/>
                </a:lnTo>
                <a:lnTo>
                  <a:pt x="63810" y="5970"/>
                </a:lnTo>
                <a:lnTo>
                  <a:pt x="63720" y="6130"/>
                </a:lnTo>
                <a:lnTo>
                  <a:pt x="60690" y="8760"/>
                </a:lnTo>
                <a:lnTo>
                  <a:pt x="60640" y="8810"/>
                </a:lnTo>
                <a:lnTo>
                  <a:pt x="60620" y="8840"/>
                </a:lnTo>
                <a:lnTo>
                  <a:pt x="60620" y="8890"/>
                </a:lnTo>
                <a:lnTo>
                  <a:pt x="60620" y="8950"/>
                </a:lnTo>
                <a:lnTo>
                  <a:pt x="60640" y="9020"/>
                </a:lnTo>
                <a:lnTo>
                  <a:pt x="60670" y="9070"/>
                </a:lnTo>
                <a:lnTo>
                  <a:pt x="60700" y="9120"/>
                </a:lnTo>
                <a:lnTo>
                  <a:pt x="60790" y="9200"/>
                </a:lnTo>
                <a:lnTo>
                  <a:pt x="60840" y="9230"/>
                </a:lnTo>
                <a:lnTo>
                  <a:pt x="61080" y="9330"/>
                </a:lnTo>
                <a:lnTo>
                  <a:pt x="61120" y="9390"/>
                </a:lnTo>
                <a:lnTo>
                  <a:pt x="61140" y="9490"/>
                </a:lnTo>
                <a:lnTo>
                  <a:pt x="61090" y="9810"/>
                </a:lnTo>
                <a:lnTo>
                  <a:pt x="61080" y="9910"/>
                </a:lnTo>
                <a:lnTo>
                  <a:pt x="61110" y="10040"/>
                </a:lnTo>
                <a:lnTo>
                  <a:pt x="61130" y="10100"/>
                </a:lnTo>
                <a:lnTo>
                  <a:pt x="61160" y="10150"/>
                </a:lnTo>
                <a:lnTo>
                  <a:pt x="61200" y="10200"/>
                </a:lnTo>
                <a:lnTo>
                  <a:pt x="61270" y="10270"/>
                </a:lnTo>
                <a:lnTo>
                  <a:pt x="61290" y="10310"/>
                </a:lnTo>
                <a:lnTo>
                  <a:pt x="61300" y="10350"/>
                </a:lnTo>
                <a:lnTo>
                  <a:pt x="61290" y="10410"/>
                </a:lnTo>
                <a:lnTo>
                  <a:pt x="61290" y="10490"/>
                </a:lnTo>
                <a:lnTo>
                  <a:pt x="61310" y="10550"/>
                </a:lnTo>
                <a:lnTo>
                  <a:pt x="61380" y="10650"/>
                </a:lnTo>
                <a:lnTo>
                  <a:pt x="61420" y="10680"/>
                </a:lnTo>
                <a:lnTo>
                  <a:pt x="61470" y="10720"/>
                </a:lnTo>
                <a:lnTo>
                  <a:pt x="61530" y="10730"/>
                </a:lnTo>
                <a:lnTo>
                  <a:pt x="61590" y="10730"/>
                </a:lnTo>
                <a:lnTo>
                  <a:pt x="61650" y="10720"/>
                </a:lnTo>
                <a:lnTo>
                  <a:pt x="61720" y="10720"/>
                </a:lnTo>
                <a:lnTo>
                  <a:pt x="61770" y="10760"/>
                </a:lnTo>
                <a:lnTo>
                  <a:pt x="61800" y="10830"/>
                </a:lnTo>
                <a:lnTo>
                  <a:pt x="61800" y="10950"/>
                </a:lnTo>
                <a:lnTo>
                  <a:pt x="61780" y="11020"/>
                </a:lnTo>
                <a:lnTo>
                  <a:pt x="61740" y="11070"/>
                </a:lnTo>
                <a:lnTo>
                  <a:pt x="61440" y="11270"/>
                </a:lnTo>
                <a:lnTo>
                  <a:pt x="61390" y="11330"/>
                </a:lnTo>
                <a:lnTo>
                  <a:pt x="61240" y="11560"/>
                </a:lnTo>
                <a:lnTo>
                  <a:pt x="61200" y="11670"/>
                </a:lnTo>
                <a:lnTo>
                  <a:pt x="61180" y="11760"/>
                </a:lnTo>
                <a:lnTo>
                  <a:pt x="61190" y="11840"/>
                </a:lnTo>
                <a:lnTo>
                  <a:pt x="61250" y="12230"/>
                </a:lnTo>
                <a:lnTo>
                  <a:pt x="61240" y="12400"/>
                </a:lnTo>
                <a:lnTo>
                  <a:pt x="61220" y="12490"/>
                </a:lnTo>
                <a:lnTo>
                  <a:pt x="61190" y="12570"/>
                </a:lnTo>
                <a:lnTo>
                  <a:pt x="61150" y="12610"/>
                </a:lnTo>
                <a:lnTo>
                  <a:pt x="61010" y="12710"/>
                </a:lnTo>
                <a:lnTo>
                  <a:pt x="60950" y="12770"/>
                </a:lnTo>
                <a:lnTo>
                  <a:pt x="60880" y="12880"/>
                </a:lnTo>
                <a:lnTo>
                  <a:pt x="60680" y="13340"/>
                </a:lnTo>
                <a:lnTo>
                  <a:pt x="60660" y="13470"/>
                </a:lnTo>
                <a:lnTo>
                  <a:pt x="60690" y="13540"/>
                </a:lnTo>
                <a:lnTo>
                  <a:pt x="60740" y="13570"/>
                </a:lnTo>
                <a:lnTo>
                  <a:pt x="60800" y="13590"/>
                </a:lnTo>
                <a:lnTo>
                  <a:pt x="60930" y="13630"/>
                </a:lnTo>
                <a:lnTo>
                  <a:pt x="61000" y="13640"/>
                </a:lnTo>
                <a:lnTo>
                  <a:pt x="61060" y="13630"/>
                </a:lnTo>
                <a:lnTo>
                  <a:pt x="61110" y="13600"/>
                </a:lnTo>
                <a:lnTo>
                  <a:pt x="61140" y="13550"/>
                </a:lnTo>
                <a:lnTo>
                  <a:pt x="61190" y="13420"/>
                </a:lnTo>
                <a:lnTo>
                  <a:pt x="61210" y="13360"/>
                </a:lnTo>
                <a:lnTo>
                  <a:pt x="61250" y="13320"/>
                </a:lnTo>
                <a:lnTo>
                  <a:pt x="61300" y="13290"/>
                </a:lnTo>
                <a:lnTo>
                  <a:pt x="61420" y="13240"/>
                </a:lnTo>
                <a:lnTo>
                  <a:pt x="61480" y="13230"/>
                </a:lnTo>
                <a:lnTo>
                  <a:pt x="61550" y="13230"/>
                </a:lnTo>
                <a:lnTo>
                  <a:pt x="61810" y="13290"/>
                </a:lnTo>
                <a:lnTo>
                  <a:pt x="61870" y="13300"/>
                </a:lnTo>
                <a:lnTo>
                  <a:pt x="61920" y="13270"/>
                </a:lnTo>
                <a:lnTo>
                  <a:pt x="61960" y="13230"/>
                </a:lnTo>
                <a:lnTo>
                  <a:pt x="62030" y="13130"/>
                </a:lnTo>
                <a:lnTo>
                  <a:pt x="62080" y="13100"/>
                </a:lnTo>
                <a:lnTo>
                  <a:pt x="62130" y="13070"/>
                </a:lnTo>
                <a:lnTo>
                  <a:pt x="62390" y="13010"/>
                </a:lnTo>
                <a:lnTo>
                  <a:pt x="62450" y="12980"/>
                </a:lnTo>
                <a:lnTo>
                  <a:pt x="62490" y="12950"/>
                </a:lnTo>
                <a:lnTo>
                  <a:pt x="62530" y="12910"/>
                </a:lnTo>
                <a:lnTo>
                  <a:pt x="62570" y="12860"/>
                </a:lnTo>
                <a:lnTo>
                  <a:pt x="62600" y="12800"/>
                </a:lnTo>
                <a:lnTo>
                  <a:pt x="62610" y="12740"/>
                </a:lnTo>
                <a:lnTo>
                  <a:pt x="62610" y="12660"/>
                </a:lnTo>
                <a:lnTo>
                  <a:pt x="62550" y="12420"/>
                </a:lnTo>
                <a:lnTo>
                  <a:pt x="62550" y="12350"/>
                </a:lnTo>
                <a:lnTo>
                  <a:pt x="62550" y="12280"/>
                </a:lnTo>
                <a:lnTo>
                  <a:pt x="62580" y="12220"/>
                </a:lnTo>
                <a:lnTo>
                  <a:pt x="62610" y="12170"/>
                </a:lnTo>
                <a:lnTo>
                  <a:pt x="62660" y="12140"/>
                </a:lnTo>
                <a:lnTo>
                  <a:pt x="62780" y="12090"/>
                </a:lnTo>
                <a:lnTo>
                  <a:pt x="63200" y="12040"/>
                </a:lnTo>
                <a:lnTo>
                  <a:pt x="63270" y="12040"/>
                </a:lnTo>
                <a:lnTo>
                  <a:pt x="63430" y="12060"/>
                </a:lnTo>
                <a:lnTo>
                  <a:pt x="63490" y="12080"/>
                </a:lnTo>
                <a:lnTo>
                  <a:pt x="63550" y="12140"/>
                </a:lnTo>
                <a:lnTo>
                  <a:pt x="63600" y="12240"/>
                </a:lnTo>
                <a:lnTo>
                  <a:pt x="63700" y="12560"/>
                </a:lnTo>
                <a:lnTo>
                  <a:pt x="63740" y="12640"/>
                </a:lnTo>
                <a:lnTo>
                  <a:pt x="63950" y="12870"/>
                </a:lnTo>
                <a:lnTo>
                  <a:pt x="63980" y="12900"/>
                </a:lnTo>
                <a:lnTo>
                  <a:pt x="64030" y="12920"/>
                </a:lnTo>
                <a:lnTo>
                  <a:pt x="64090" y="12930"/>
                </a:lnTo>
                <a:lnTo>
                  <a:pt x="64750" y="12900"/>
                </a:lnTo>
                <a:lnTo>
                  <a:pt x="64830" y="12920"/>
                </a:lnTo>
                <a:lnTo>
                  <a:pt x="64910" y="12960"/>
                </a:lnTo>
                <a:lnTo>
                  <a:pt x="65010" y="13120"/>
                </a:lnTo>
                <a:lnTo>
                  <a:pt x="65060" y="13280"/>
                </a:lnTo>
                <a:lnTo>
                  <a:pt x="65140" y="13540"/>
                </a:lnTo>
                <a:lnTo>
                  <a:pt x="65160" y="13680"/>
                </a:lnTo>
                <a:lnTo>
                  <a:pt x="65160" y="13790"/>
                </a:lnTo>
                <a:lnTo>
                  <a:pt x="65130" y="13850"/>
                </a:lnTo>
                <a:lnTo>
                  <a:pt x="64980" y="14120"/>
                </a:lnTo>
                <a:lnTo>
                  <a:pt x="64940" y="14220"/>
                </a:lnTo>
                <a:lnTo>
                  <a:pt x="64930" y="14270"/>
                </a:lnTo>
                <a:lnTo>
                  <a:pt x="64900" y="14580"/>
                </a:lnTo>
                <a:lnTo>
                  <a:pt x="64820" y="14960"/>
                </a:lnTo>
                <a:lnTo>
                  <a:pt x="64770" y="15080"/>
                </a:lnTo>
                <a:lnTo>
                  <a:pt x="64700" y="15180"/>
                </a:lnTo>
                <a:lnTo>
                  <a:pt x="64670" y="15240"/>
                </a:lnTo>
                <a:lnTo>
                  <a:pt x="64580" y="15520"/>
                </a:lnTo>
                <a:lnTo>
                  <a:pt x="64500" y="16040"/>
                </a:lnTo>
                <a:lnTo>
                  <a:pt x="64500" y="16140"/>
                </a:lnTo>
                <a:lnTo>
                  <a:pt x="64520" y="16220"/>
                </a:lnTo>
                <a:lnTo>
                  <a:pt x="64640" y="16400"/>
                </a:lnTo>
                <a:lnTo>
                  <a:pt x="64730" y="16580"/>
                </a:lnTo>
                <a:lnTo>
                  <a:pt x="64770" y="16630"/>
                </a:lnTo>
                <a:lnTo>
                  <a:pt x="64820" y="16670"/>
                </a:lnTo>
                <a:lnTo>
                  <a:pt x="65010" y="16740"/>
                </a:lnTo>
                <a:lnTo>
                  <a:pt x="65060" y="16780"/>
                </a:lnTo>
                <a:lnTo>
                  <a:pt x="65160" y="16850"/>
                </a:lnTo>
                <a:lnTo>
                  <a:pt x="65210" y="16870"/>
                </a:lnTo>
                <a:lnTo>
                  <a:pt x="65350" y="16900"/>
                </a:lnTo>
                <a:lnTo>
                  <a:pt x="65410" y="16920"/>
                </a:lnTo>
                <a:lnTo>
                  <a:pt x="65790" y="17150"/>
                </a:lnTo>
                <a:lnTo>
                  <a:pt x="65880" y="17190"/>
                </a:lnTo>
                <a:lnTo>
                  <a:pt x="65910" y="17210"/>
                </a:lnTo>
                <a:lnTo>
                  <a:pt x="65940" y="17240"/>
                </a:lnTo>
                <a:lnTo>
                  <a:pt x="66120" y="17650"/>
                </a:lnTo>
                <a:lnTo>
                  <a:pt x="66120" y="17730"/>
                </a:lnTo>
                <a:lnTo>
                  <a:pt x="66100" y="17800"/>
                </a:lnTo>
                <a:lnTo>
                  <a:pt x="66070" y="17860"/>
                </a:lnTo>
                <a:lnTo>
                  <a:pt x="66050" y="17930"/>
                </a:lnTo>
                <a:lnTo>
                  <a:pt x="66100" y="17970"/>
                </a:lnTo>
                <a:lnTo>
                  <a:pt x="66150" y="18000"/>
                </a:lnTo>
                <a:lnTo>
                  <a:pt x="66210" y="18020"/>
                </a:lnTo>
                <a:lnTo>
                  <a:pt x="66270" y="18050"/>
                </a:lnTo>
                <a:lnTo>
                  <a:pt x="66330" y="18110"/>
                </a:lnTo>
                <a:lnTo>
                  <a:pt x="66390" y="18190"/>
                </a:lnTo>
                <a:lnTo>
                  <a:pt x="66470" y="18340"/>
                </a:lnTo>
                <a:lnTo>
                  <a:pt x="66500" y="18450"/>
                </a:lnTo>
                <a:lnTo>
                  <a:pt x="66510" y="18540"/>
                </a:lnTo>
                <a:lnTo>
                  <a:pt x="66490" y="18610"/>
                </a:lnTo>
                <a:lnTo>
                  <a:pt x="66430" y="18730"/>
                </a:lnTo>
                <a:lnTo>
                  <a:pt x="66250" y="18960"/>
                </a:lnTo>
                <a:lnTo>
                  <a:pt x="66220" y="19020"/>
                </a:lnTo>
                <a:lnTo>
                  <a:pt x="66200" y="19080"/>
                </a:lnTo>
                <a:lnTo>
                  <a:pt x="66180" y="19150"/>
                </a:lnTo>
                <a:lnTo>
                  <a:pt x="66170" y="19230"/>
                </a:lnTo>
                <a:lnTo>
                  <a:pt x="66240" y="20300"/>
                </a:lnTo>
                <a:lnTo>
                  <a:pt x="66270" y="20400"/>
                </a:lnTo>
                <a:lnTo>
                  <a:pt x="66300" y="20440"/>
                </a:lnTo>
                <a:lnTo>
                  <a:pt x="66340" y="20490"/>
                </a:lnTo>
                <a:lnTo>
                  <a:pt x="66520" y="20650"/>
                </a:lnTo>
                <a:lnTo>
                  <a:pt x="66560" y="20690"/>
                </a:lnTo>
                <a:lnTo>
                  <a:pt x="66600" y="20760"/>
                </a:lnTo>
                <a:lnTo>
                  <a:pt x="66600" y="20810"/>
                </a:lnTo>
                <a:lnTo>
                  <a:pt x="66570" y="20850"/>
                </a:lnTo>
                <a:lnTo>
                  <a:pt x="66520" y="20890"/>
                </a:lnTo>
                <a:lnTo>
                  <a:pt x="66470" y="20910"/>
                </a:lnTo>
                <a:lnTo>
                  <a:pt x="66430" y="20940"/>
                </a:lnTo>
                <a:lnTo>
                  <a:pt x="66420" y="20980"/>
                </a:lnTo>
                <a:lnTo>
                  <a:pt x="66430" y="21300"/>
                </a:lnTo>
                <a:lnTo>
                  <a:pt x="66480" y="21550"/>
                </a:lnTo>
                <a:lnTo>
                  <a:pt x="66510" y="21600"/>
                </a:lnTo>
                <a:lnTo>
                  <a:pt x="66560" y="21640"/>
                </a:lnTo>
                <a:lnTo>
                  <a:pt x="66630" y="21650"/>
                </a:lnTo>
                <a:lnTo>
                  <a:pt x="66700" y="21650"/>
                </a:lnTo>
                <a:lnTo>
                  <a:pt x="66990" y="21620"/>
                </a:lnTo>
                <a:lnTo>
                  <a:pt x="67060" y="21630"/>
                </a:lnTo>
                <a:lnTo>
                  <a:pt x="67120" y="21650"/>
                </a:lnTo>
                <a:lnTo>
                  <a:pt x="67160" y="21680"/>
                </a:lnTo>
                <a:lnTo>
                  <a:pt x="67220" y="21710"/>
                </a:lnTo>
                <a:lnTo>
                  <a:pt x="67280" y="21710"/>
                </a:lnTo>
                <a:lnTo>
                  <a:pt x="67330" y="21690"/>
                </a:lnTo>
                <a:lnTo>
                  <a:pt x="67470" y="21590"/>
                </a:lnTo>
                <a:lnTo>
                  <a:pt x="67630" y="21490"/>
                </a:lnTo>
                <a:lnTo>
                  <a:pt x="67690" y="21470"/>
                </a:lnTo>
                <a:lnTo>
                  <a:pt x="67750" y="21460"/>
                </a:lnTo>
                <a:lnTo>
                  <a:pt x="67820" y="21510"/>
                </a:lnTo>
                <a:lnTo>
                  <a:pt x="67850" y="21590"/>
                </a:lnTo>
                <a:lnTo>
                  <a:pt x="67870" y="21710"/>
                </a:lnTo>
                <a:lnTo>
                  <a:pt x="67910" y="21750"/>
                </a:lnTo>
                <a:lnTo>
                  <a:pt x="67960" y="21750"/>
                </a:lnTo>
                <a:lnTo>
                  <a:pt x="68020" y="21720"/>
                </a:lnTo>
                <a:lnTo>
                  <a:pt x="68110" y="21650"/>
                </a:lnTo>
                <a:lnTo>
                  <a:pt x="68170" y="21620"/>
                </a:lnTo>
                <a:lnTo>
                  <a:pt x="68230" y="21610"/>
                </a:lnTo>
                <a:lnTo>
                  <a:pt x="68290" y="21610"/>
                </a:lnTo>
                <a:lnTo>
                  <a:pt x="68360" y="21620"/>
                </a:lnTo>
                <a:lnTo>
                  <a:pt x="68500" y="21670"/>
                </a:lnTo>
                <a:lnTo>
                  <a:pt x="68560" y="21700"/>
                </a:lnTo>
                <a:lnTo>
                  <a:pt x="68620" y="21760"/>
                </a:lnTo>
                <a:lnTo>
                  <a:pt x="68630" y="21830"/>
                </a:lnTo>
                <a:lnTo>
                  <a:pt x="68640" y="21910"/>
                </a:lnTo>
                <a:lnTo>
                  <a:pt x="68510" y="22920"/>
                </a:lnTo>
                <a:lnTo>
                  <a:pt x="68470" y="23030"/>
                </a:lnTo>
                <a:lnTo>
                  <a:pt x="68440" y="23090"/>
                </a:lnTo>
                <a:lnTo>
                  <a:pt x="68290" y="23290"/>
                </a:lnTo>
                <a:lnTo>
                  <a:pt x="68140" y="23470"/>
                </a:lnTo>
                <a:lnTo>
                  <a:pt x="67970" y="23630"/>
                </a:lnTo>
                <a:lnTo>
                  <a:pt x="67920" y="23670"/>
                </a:lnTo>
                <a:lnTo>
                  <a:pt x="67880" y="23720"/>
                </a:lnTo>
                <a:lnTo>
                  <a:pt x="67840" y="23780"/>
                </a:lnTo>
                <a:lnTo>
                  <a:pt x="67850" y="23840"/>
                </a:lnTo>
                <a:lnTo>
                  <a:pt x="67900" y="23890"/>
                </a:lnTo>
                <a:lnTo>
                  <a:pt x="67950" y="23930"/>
                </a:lnTo>
                <a:lnTo>
                  <a:pt x="68000" y="23990"/>
                </a:lnTo>
                <a:lnTo>
                  <a:pt x="68000" y="24050"/>
                </a:lnTo>
                <a:lnTo>
                  <a:pt x="67980" y="24110"/>
                </a:lnTo>
                <a:lnTo>
                  <a:pt x="67550" y="24960"/>
                </a:lnTo>
                <a:lnTo>
                  <a:pt x="67380" y="25210"/>
                </a:lnTo>
                <a:lnTo>
                  <a:pt x="67360" y="25280"/>
                </a:lnTo>
                <a:lnTo>
                  <a:pt x="67330" y="25360"/>
                </a:lnTo>
                <a:lnTo>
                  <a:pt x="67490" y="26050"/>
                </a:lnTo>
                <a:lnTo>
                  <a:pt x="67510" y="26250"/>
                </a:lnTo>
                <a:lnTo>
                  <a:pt x="67510" y="26420"/>
                </a:lnTo>
                <a:lnTo>
                  <a:pt x="67370" y="27430"/>
                </a:lnTo>
                <a:lnTo>
                  <a:pt x="67370" y="27720"/>
                </a:lnTo>
                <a:lnTo>
                  <a:pt x="67440" y="27770"/>
                </a:lnTo>
                <a:lnTo>
                  <a:pt x="67480" y="27790"/>
                </a:lnTo>
                <a:lnTo>
                  <a:pt x="69110" y="27790"/>
                </a:lnTo>
                <a:lnTo>
                  <a:pt x="69180" y="27800"/>
                </a:lnTo>
                <a:lnTo>
                  <a:pt x="69200" y="27850"/>
                </a:lnTo>
                <a:lnTo>
                  <a:pt x="69160" y="28060"/>
                </a:lnTo>
                <a:lnTo>
                  <a:pt x="69070" y="28300"/>
                </a:lnTo>
                <a:lnTo>
                  <a:pt x="69050" y="28390"/>
                </a:lnTo>
                <a:lnTo>
                  <a:pt x="69050" y="28500"/>
                </a:lnTo>
                <a:lnTo>
                  <a:pt x="69090" y="28580"/>
                </a:lnTo>
                <a:lnTo>
                  <a:pt x="69200" y="28650"/>
                </a:lnTo>
                <a:lnTo>
                  <a:pt x="69840" y="28910"/>
                </a:lnTo>
                <a:lnTo>
                  <a:pt x="70390" y="29210"/>
                </a:lnTo>
                <a:lnTo>
                  <a:pt x="70550" y="29320"/>
                </a:lnTo>
                <a:lnTo>
                  <a:pt x="70620" y="29360"/>
                </a:lnTo>
                <a:lnTo>
                  <a:pt x="70690" y="29360"/>
                </a:lnTo>
                <a:lnTo>
                  <a:pt x="70770" y="29300"/>
                </a:lnTo>
                <a:lnTo>
                  <a:pt x="70830" y="29220"/>
                </a:lnTo>
                <a:lnTo>
                  <a:pt x="70900" y="29150"/>
                </a:lnTo>
                <a:lnTo>
                  <a:pt x="70970" y="29110"/>
                </a:lnTo>
                <a:lnTo>
                  <a:pt x="71190" y="29190"/>
                </a:lnTo>
                <a:lnTo>
                  <a:pt x="71510" y="29730"/>
                </a:lnTo>
                <a:lnTo>
                  <a:pt x="71370" y="30110"/>
                </a:lnTo>
                <a:lnTo>
                  <a:pt x="71050" y="30490"/>
                </a:lnTo>
                <a:lnTo>
                  <a:pt x="70910" y="30590"/>
                </a:lnTo>
                <a:lnTo>
                  <a:pt x="70790" y="30650"/>
                </a:lnTo>
                <a:lnTo>
                  <a:pt x="70680" y="30670"/>
                </a:lnTo>
                <a:lnTo>
                  <a:pt x="70630" y="30720"/>
                </a:lnTo>
                <a:lnTo>
                  <a:pt x="70600" y="30810"/>
                </a:lnTo>
                <a:lnTo>
                  <a:pt x="70570" y="30950"/>
                </a:lnTo>
                <a:lnTo>
                  <a:pt x="70570" y="31040"/>
                </a:lnTo>
                <a:lnTo>
                  <a:pt x="70600" y="31110"/>
                </a:lnTo>
                <a:lnTo>
                  <a:pt x="70650" y="31170"/>
                </a:lnTo>
                <a:lnTo>
                  <a:pt x="70680" y="31240"/>
                </a:lnTo>
                <a:lnTo>
                  <a:pt x="70680" y="31380"/>
                </a:lnTo>
                <a:lnTo>
                  <a:pt x="70600" y="31550"/>
                </a:lnTo>
                <a:lnTo>
                  <a:pt x="70590" y="31650"/>
                </a:lnTo>
                <a:lnTo>
                  <a:pt x="70610" y="31720"/>
                </a:lnTo>
                <a:lnTo>
                  <a:pt x="70680" y="31770"/>
                </a:lnTo>
                <a:lnTo>
                  <a:pt x="70920" y="31910"/>
                </a:lnTo>
                <a:lnTo>
                  <a:pt x="70980" y="31980"/>
                </a:lnTo>
                <a:lnTo>
                  <a:pt x="71030" y="32070"/>
                </a:lnTo>
                <a:lnTo>
                  <a:pt x="71070" y="32190"/>
                </a:lnTo>
                <a:lnTo>
                  <a:pt x="71050" y="32250"/>
                </a:lnTo>
                <a:lnTo>
                  <a:pt x="71000" y="32300"/>
                </a:lnTo>
                <a:lnTo>
                  <a:pt x="70630" y="32440"/>
                </a:lnTo>
                <a:lnTo>
                  <a:pt x="70310" y="32500"/>
                </a:lnTo>
                <a:lnTo>
                  <a:pt x="70250" y="32460"/>
                </a:lnTo>
                <a:lnTo>
                  <a:pt x="70090" y="32370"/>
                </a:lnTo>
                <a:lnTo>
                  <a:pt x="69780" y="32250"/>
                </a:lnTo>
                <a:lnTo>
                  <a:pt x="69690" y="32200"/>
                </a:lnTo>
                <a:lnTo>
                  <a:pt x="69650" y="32190"/>
                </a:lnTo>
                <a:lnTo>
                  <a:pt x="69610" y="32210"/>
                </a:lnTo>
                <a:lnTo>
                  <a:pt x="69560" y="32310"/>
                </a:lnTo>
                <a:lnTo>
                  <a:pt x="69540" y="32470"/>
                </a:lnTo>
                <a:lnTo>
                  <a:pt x="69540" y="32570"/>
                </a:lnTo>
                <a:lnTo>
                  <a:pt x="69560" y="32650"/>
                </a:lnTo>
                <a:lnTo>
                  <a:pt x="69600" y="32770"/>
                </a:lnTo>
                <a:lnTo>
                  <a:pt x="69620" y="32830"/>
                </a:lnTo>
                <a:lnTo>
                  <a:pt x="69620" y="32900"/>
                </a:lnTo>
                <a:lnTo>
                  <a:pt x="69590" y="32960"/>
                </a:lnTo>
                <a:lnTo>
                  <a:pt x="69530" y="33020"/>
                </a:lnTo>
                <a:lnTo>
                  <a:pt x="69470" y="33050"/>
                </a:lnTo>
                <a:lnTo>
                  <a:pt x="69280" y="33130"/>
                </a:lnTo>
                <a:lnTo>
                  <a:pt x="69270" y="33140"/>
                </a:lnTo>
                <a:lnTo>
                  <a:pt x="69240" y="33190"/>
                </a:lnTo>
                <a:lnTo>
                  <a:pt x="69200" y="33260"/>
                </a:lnTo>
                <a:lnTo>
                  <a:pt x="69180" y="33420"/>
                </a:lnTo>
                <a:lnTo>
                  <a:pt x="69190" y="33510"/>
                </a:lnTo>
                <a:lnTo>
                  <a:pt x="69200" y="33590"/>
                </a:lnTo>
                <a:lnTo>
                  <a:pt x="69380" y="33990"/>
                </a:lnTo>
                <a:lnTo>
                  <a:pt x="69370" y="34060"/>
                </a:lnTo>
                <a:lnTo>
                  <a:pt x="69340" y="34120"/>
                </a:lnTo>
                <a:lnTo>
                  <a:pt x="69180" y="34240"/>
                </a:lnTo>
                <a:lnTo>
                  <a:pt x="69120" y="34310"/>
                </a:lnTo>
                <a:lnTo>
                  <a:pt x="69070" y="34410"/>
                </a:lnTo>
                <a:lnTo>
                  <a:pt x="68960" y="34800"/>
                </a:lnTo>
                <a:lnTo>
                  <a:pt x="68960" y="34870"/>
                </a:lnTo>
                <a:lnTo>
                  <a:pt x="68970" y="34930"/>
                </a:lnTo>
                <a:lnTo>
                  <a:pt x="68990" y="34990"/>
                </a:lnTo>
                <a:lnTo>
                  <a:pt x="68970" y="35100"/>
                </a:lnTo>
                <a:lnTo>
                  <a:pt x="68910" y="35250"/>
                </a:lnTo>
                <a:lnTo>
                  <a:pt x="68710" y="35570"/>
                </a:lnTo>
                <a:lnTo>
                  <a:pt x="68600" y="35700"/>
                </a:lnTo>
                <a:lnTo>
                  <a:pt x="68510" y="35790"/>
                </a:lnTo>
                <a:lnTo>
                  <a:pt x="68450" y="35810"/>
                </a:lnTo>
                <a:lnTo>
                  <a:pt x="68340" y="35870"/>
                </a:lnTo>
                <a:lnTo>
                  <a:pt x="68300" y="35910"/>
                </a:lnTo>
                <a:lnTo>
                  <a:pt x="68260" y="35980"/>
                </a:lnTo>
                <a:lnTo>
                  <a:pt x="68250" y="36090"/>
                </a:lnTo>
                <a:lnTo>
                  <a:pt x="68270" y="36490"/>
                </a:lnTo>
                <a:lnTo>
                  <a:pt x="68280" y="36560"/>
                </a:lnTo>
                <a:lnTo>
                  <a:pt x="68310" y="36620"/>
                </a:lnTo>
                <a:lnTo>
                  <a:pt x="68340" y="36670"/>
                </a:lnTo>
                <a:lnTo>
                  <a:pt x="68410" y="36760"/>
                </a:lnTo>
                <a:lnTo>
                  <a:pt x="68900" y="37200"/>
                </a:lnTo>
                <a:lnTo>
                  <a:pt x="69220" y="37560"/>
                </a:lnTo>
                <a:lnTo>
                  <a:pt x="69280" y="37660"/>
                </a:lnTo>
                <a:lnTo>
                  <a:pt x="69330" y="37780"/>
                </a:lnTo>
                <a:lnTo>
                  <a:pt x="69350" y="37830"/>
                </a:lnTo>
                <a:lnTo>
                  <a:pt x="69340" y="37900"/>
                </a:lnTo>
                <a:lnTo>
                  <a:pt x="69290" y="37980"/>
                </a:lnTo>
                <a:lnTo>
                  <a:pt x="69170" y="38070"/>
                </a:lnTo>
                <a:lnTo>
                  <a:pt x="69100" y="38130"/>
                </a:lnTo>
                <a:lnTo>
                  <a:pt x="69040" y="38210"/>
                </a:lnTo>
                <a:lnTo>
                  <a:pt x="69010" y="38340"/>
                </a:lnTo>
                <a:lnTo>
                  <a:pt x="68990" y="38440"/>
                </a:lnTo>
                <a:lnTo>
                  <a:pt x="68900" y="40130"/>
                </a:lnTo>
                <a:lnTo>
                  <a:pt x="68880" y="40280"/>
                </a:lnTo>
                <a:lnTo>
                  <a:pt x="68830" y="40380"/>
                </a:lnTo>
                <a:lnTo>
                  <a:pt x="68750" y="40480"/>
                </a:lnTo>
                <a:lnTo>
                  <a:pt x="68250" y="40970"/>
                </a:lnTo>
                <a:lnTo>
                  <a:pt x="67720" y="41890"/>
                </a:lnTo>
                <a:lnTo>
                  <a:pt x="67690" y="41930"/>
                </a:lnTo>
                <a:lnTo>
                  <a:pt x="67670" y="41950"/>
                </a:lnTo>
                <a:lnTo>
                  <a:pt x="67620" y="41880"/>
                </a:lnTo>
                <a:lnTo>
                  <a:pt x="67590" y="41850"/>
                </a:lnTo>
                <a:lnTo>
                  <a:pt x="67550" y="41830"/>
                </a:lnTo>
                <a:lnTo>
                  <a:pt x="67290" y="41760"/>
                </a:lnTo>
                <a:lnTo>
                  <a:pt x="67230" y="41750"/>
                </a:lnTo>
                <a:lnTo>
                  <a:pt x="67170" y="41770"/>
                </a:lnTo>
                <a:lnTo>
                  <a:pt x="67150" y="41850"/>
                </a:lnTo>
                <a:lnTo>
                  <a:pt x="67160" y="41920"/>
                </a:lnTo>
                <a:lnTo>
                  <a:pt x="67210" y="42110"/>
                </a:lnTo>
                <a:lnTo>
                  <a:pt x="67220" y="42160"/>
                </a:lnTo>
                <a:lnTo>
                  <a:pt x="67200" y="42200"/>
                </a:lnTo>
                <a:lnTo>
                  <a:pt x="67150" y="42240"/>
                </a:lnTo>
                <a:lnTo>
                  <a:pt x="67030" y="42260"/>
                </a:lnTo>
                <a:lnTo>
                  <a:pt x="66940" y="42250"/>
                </a:lnTo>
                <a:lnTo>
                  <a:pt x="66870" y="42220"/>
                </a:lnTo>
                <a:lnTo>
                  <a:pt x="66780" y="42130"/>
                </a:lnTo>
                <a:lnTo>
                  <a:pt x="66730" y="42100"/>
                </a:lnTo>
                <a:lnTo>
                  <a:pt x="66480" y="42020"/>
                </a:lnTo>
                <a:lnTo>
                  <a:pt x="66420" y="42010"/>
                </a:lnTo>
                <a:lnTo>
                  <a:pt x="66370" y="42030"/>
                </a:lnTo>
                <a:lnTo>
                  <a:pt x="66360" y="42090"/>
                </a:lnTo>
                <a:lnTo>
                  <a:pt x="66370" y="42160"/>
                </a:lnTo>
                <a:lnTo>
                  <a:pt x="66400" y="42270"/>
                </a:lnTo>
                <a:lnTo>
                  <a:pt x="66410" y="42330"/>
                </a:lnTo>
                <a:lnTo>
                  <a:pt x="66370" y="42380"/>
                </a:lnTo>
                <a:lnTo>
                  <a:pt x="66280" y="42440"/>
                </a:lnTo>
                <a:lnTo>
                  <a:pt x="66040" y="42520"/>
                </a:lnTo>
                <a:lnTo>
                  <a:pt x="65950" y="42530"/>
                </a:lnTo>
                <a:lnTo>
                  <a:pt x="65890" y="42520"/>
                </a:lnTo>
                <a:lnTo>
                  <a:pt x="65710" y="42080"/>
                </a:lnTo>
                <a:lnTo>
                  <a:pt x="65680" y="42050"/>
                </a:lnTo>
                <a:lnTo>
                  <a:pt x="65650" y="42000"/>
                </a:lnTo>
                <a:lnTo>
                  <a:pt x="65620" y="41950"/>
                </a:lnTo>
                <a:lnTo>
                  <a:pt x="65500" y="41590"/>
                </a:lnTo>
                <a:lnTo>
                  <a:pt x="65470" y="41530"/>
                </a:lnTo>
                <a:lnTo>
                  <a:pt x="65440" y="41490"/>
                </a:lnTo>
                <a:lnTo>
                  <a:pt x="65390" y="41450"/>
                </a:lnTo>
                <a:lnTo>
                  <a:pt x="65320" y="41470"/>
                </a:lnTo>
                <a:lnTo>
                  <a:pt x="65230" y="41590"/>
                </a:lnTo>
                <a:lnTo>
                  <a:pt x="64730" y="42620"/>
                </a:lnTo>
                <a:lnTo>
                  <a:pt x="64700" y="42720"/>
                </a:lnTo>
                <a:lnTo>
                  <a:pt x="64610" y="43290"/>
                </a:lnTo>
                <a:lnTo>
                  <a:pt x="64520" y="43480"/>
                </a:lnTo>
                <a:lnTo>
                  <a:pt x="64320" y="43680"/>
                </a:lnTo>
                <a:lnTo>
                  <a:pt x="63910" y="43280"/>
                </a:lnTo>
                <a:lnTo>
                  <a:pt x="63810" y="43200"/>
                </a:lnTo>
                <a:lnTo>
                  <a:pt x="63720" y="43160"/>
                </a:lnTo>
                <a:lnTo>
                  <a:pt x="63570" y="43100"/>
                </a:lnTo>
                <a:lnTo>
                  <a:pt x="63300" y="43050"/>
                </a:lnTo>
                <a:lnTo>
                  <a:pt x="63030" y="42920"/>
                </a:lnTo>
                <a:lnTo>
                  <a:pt x="62860" y="42870"/>
                </a:lnTo>
                <a:lnTo>
                  <a:pt x="62770" y="42830"/>
                </a:lnTo>
                <a:lnTo>
                  <a:pt x="62690" y="42770"/>
                </a:lnTo>
                <a:lnTo>
                  <a:pt x="62440" y="42500"/>
                </a:lnTo>
                <a:lnTo>
                  <a:pt x="62350" y="42420"/>
                </a:lnTo>
                <a:lnTo>
                  <a:pt x="62200" y="42330"/>
                </a:lnTo>
                <a:lnTo>
                  <a:pt x="62040" y="42270"/>
                </a:lnTo>
                <a:lnTo>
                  <a:pt x="61640" y="42170"/>
                </a:lnTo>
                <a:lnTo>
                  <a:pt x="61570" y="42160"/>
                </a:lnTo>
                <a:lnTo>
                  <a:pt x="61270" y="42170"/>
                </a:lnTo>
                <a:lnTo>
                  <a:pt x="61110" y="42160"/>
                </a:lnTo>
                <a:lnTo>
                  <a:pt x="60970" y="42130"/>
                </a:lnTo>
                <a:lnTo>
                  <a:pt x="60900" y="42100"/>
                </a:lnTo>
                <a:lnTo>
                  <a:pt x="60620" y="41950"/>
                </a:lnTo>
                <a:lnTo>
                  <a:pt x="60550" y="41930"/>
                </a:lnTo>
                <a:lnTo>
                  <a:pt x="60330" y="41920"/>
                </a:lnTo>
                <a:lnTo>
                  <a:pt x="59940" y="41730"/>
                </a:lnTo>
                <a:lnTo>
                  <a:pt x="59840" y="41710"/>
                </a:lnTo>
                <a:lnTo>
                  <a:pt x="59760" y="41720"/>
                </a:lnTo>
                <a:lnTo>
                  <a:pt x="59570" y="41770"/>
                </a:lnTo>
                <a:lnTo>
                  <a:pt x="59520" y="41810"/>
                </a:lnTo>
                <a:lnTo>
                  <a:pt x="59430" y="41890"/>
                </a:lnTo>
                <a:lnTo>
                  <a:pt x="59380" y="41920"/>
                </a:lnTo>
                <a:lnTo>
                  <a:pt x="59320" y="41920"/>
                </a:lnTo>
                <a:lnTo>
                  <a:pt x="58880" y="41830"/>
                </a:lnTo>
                <a:lnTo>
                  <a:pt x="58810" y="41810"/>
                </a:lnTo>
                <a:lnTo>
                  <a:pt x="58430" y="41630"/>
                </a:lnTo>
                <a:lnTo>
                  <a:pt x="58250" y="41600"/>
                </a:lnTo>
                <a:lnTo>
                  <a:pt x="58190" y="41570"/>
                </a:lnTo>
                <a:lnTo>
                  <a:pt x="58120" y="41520"/>
                </a:lnTo>
                <a:lnTo>
                  <a:pt x="58060" y="41430"/>
                </a:lnTo>
                <a:lnTo>
                  <a:pt x="58030" y="41360"/>
                </a:lnTo>
                <a:lnTo>
                  <a:pt x="57990" y="41320"/>
                </a:lnTo>
                <a:lnTo>
                  <a:pt x="57940" y="41300"/>
                </a:lnTo>
                <a:lnTo>
                  <a:pt x="57830" y="41270"/>
                </a:lnTo>
                <a:lnTo>
                  <a:pt x="57580" y="41160"/>
                </a:lnTo>
                <a:lnTo>
                  <a:pt x="57500" y="41150"/>
                </a:lnTo>
                <a:lnTo>
                  <a:pt x="57430" y="41160"/>
                </a:lnTo>
                <a:lnTo>
                  <a:pt x="57370" y="41190"/>
                </a:lnTo>
                <a:lnTo>
                  <a:pt x="57300" y="41180"/>
                </a:lnTo>
                <a:lnTo>
                  <a:pt x="57240" y="41140"/>
                </a:lnTo>
                <a:lnTo>
                  <a:pt x="57150" y="41040"/>
                </a:lnTo>
                <a:lnTo>
                  <a:pt x="57070" y="40970"/>
                </a:lnTo>
                <a:lnTo>
                  <a:pt x="56920" y="40880"/>
                </a:lnTo>
                <a:lnTo>
                  <a:pt x="56820" y="40840"/>
                </a:lnTo>
                <a:lnTo>
                  <a:pt x="56730" y="40820"/>
                </a:lnTo>
                <a:lnTo>
                  <a:pt x="56660" y="40810"/>
                </a:lnTo>
                <a:lnTo>
                  <a:pt x="56370" y="40760"/>
                </a:lnTo>
                <a:lnTo>
                  <a:pt x="56310" y="40760"/>
                </a:lnTo>
                <a:lnTo>
                  <a:pt x="56200" y="40810"/>
                </a:lnTo>
                <a:lnTo>
                  <a:pt x="56130" y="40820"/>
                </a:lnTo>
                <a:lnTo>
                  <a:pt x="56020" y="40770"/>
                </a:lnTo>
                <a:lnTo>
                  <a:pt x="55570" y="40490"/>
                </a:lnTo>
                <a:lnTo>
                  <a:pt x="55420" y="40440"/>
                </a:lnTo>
                <a:lnTo>
                  <a:pt x="55310" y="40410"/>
                </a:lnTo>
                <a:lnTo>
                  <a:pt x="55230" y="40380"/>
                </a:lnTo>
                <a:lnTo>
                  <a:pt x="55150" y="40310"/>
                </a:lnTo>
                <a:lnTo>
                  <a:pt x="55060" y="40160"/>
                </a:lnTo>
                <a:lnTo>
                  <a:pt x="55020" y="40060"/>
                </a:lnTo>
                <a:lnTo>
                  <a:pt x="55000" y="39970"/>
                </a:lnTo>
                <a:lnTo>
                  <a:pt x="54990" y="39900"/>
                </a:lnTo>
                <a:lnTo>
                  <a:pt x="55000" y="39830"/>
                </a:lnTo>
                <a:lnTo>
                  <a:pt x="55030" y="39590"/>
                </a:lnTo>
                <a:lnTo>
                  <a:pt x="54980" y="39020"/>
                </a:lnTo>
                <a:lnTo>
                  <a:pt x="54980" y="38950"/>
                </a:lnTo>
                <a:lnTo>
                  <a:pt x="55000" y="38890"/>
                </a:lnTo>
                <a:lnTo>
                  <a:pt x="55040" y="38840"/>
                </a:lnTo>
                <a:lnTo>
                  <a:pt x="55130" y="38770"/>
                </a:lnTo>
                <a:lnTo>
                  <a:pt x="55160" y="38730"/>
                </a:lnTo>
                <a:lnTo>
                  <a:pt x="55170" y="38690"/>
                </a:lnTo>
                <a:lnTo>
                  <a:pt x="55180" y="38640"/>
                </a:lnTo>
                <a:lnTo>
                  <a:pt x="55180" y="38510"/>
                </a:lnTo>
                <a:lnTo>
                  <a:pt x="55180" y="38440"/>
                </a:lnTo>
                <a:lnTo>
                  <a:pt x="55200" y="38370"/>
                </a:lnTo>
                <a:lnTo>
                  <a:pt x="55320" y="38050"/>
                </a:lnTo>
                <a:lnTo>
                  <a:pt x="55340" y="37970"/>
                </a:lnTo>
                <a:lnTo>
                  <a:pt x="55350" y="37900"/>
                </a:lnTo>
                <a:lnTo>
                  <a:pt x="55340" y="37820"/>
                </a:lnTo>
                <a:lnTo>
                  <a:pt x="55310" y="37760"/>
                </a:lnTo>
                <a:lnTo>
                  <a:pt x="55240" y="37700"/>
                </a:lnTo>
                <a:lnTo>
                  <a:pt x="54810" y="37500"/>
                </a:lnTo>
                <a:lnTo>
                  <a:pt x="53210" y="36460"/>
                </a:lnTo>
                <a:lnTo>
                  <a:pt x="53090" y="36410"/>
                </a:lnTo>
                <a:lnTo>
                  <a:pt x="52900" y="36370"/>
                </a:lnTo>
                <a:lnTo>
                  <a:pt x="52810" y="36320"/>
                </a:lnTo>
                <a:lnTo>
                  <a:pt x="52700" y="36190"/>
                </a:lnTo>
                <a:lnTo>
                  <a:pt x="52610" y="36030"/>
                </a:lnTo>
                <a:lnTo>
                  <a:pt x="52550" y="35970"/>
                </a:lnTo>
                <a:lnTo>
                  <a:pt x="52470" y="35920"/>
                </a:lnTo>
                <a:lnTo>
                  <a:pt x="52220" y="35790"/>
                </a:lnTo>
                <a:lnTo>
                  <a:pt x="52130" y="35730"/>
                </a:lnTo>
                <a:lnTo>
                  <a:pt x="51840" y="35400"/>
                </a:lnTo>
                <a:lnTo>
                  <a:pt x="51780" y="35330"/>
                </a:lnTo>
                <a:lnTo>
                  <a:pt x="51730" y="35190"/>
                </a:lnTo>
                <a:lnTo>
                  <a:pt x="51700" y="35140"/>
                </a:lnTo>
                <a:lnTo>
                  <a:pt x="51670" y="35090"/>
                </a:lnTo>
                <a:lnTo>
                  <a:pt x="51360" y="34800"/>
                </a:lnTo>
                <a:lnTo>
                  <a:pt x="51330" y="34750"/>
                </a:lnTo>
                <a:lnTo>
                  <a:pt x="51310" y="34690"/>
                </a:lnTo>
                <a:lnTo>
                  <a:pt x="51300" y="34620"/>
                </a:lnTo>
                <a:lnTo>
                  <a:pt x="51290" y="34550"/>
                </a:lnTo>
                <a:lnTo>
                  <a:pt x="51290" y="34480"/>
                </a:lnTo>
                <a:lnTo>
                  <a:pt x="51240" y="34420"/>
                </a:lnTo>
                <a:lnTo>
                  <a:pt x="51080" y="34250"/>
                </a:lnTo>
                <a:lnTo>
                  <a:pt x="51020" y="34180"/>
                </a:lnTo>
                <a:lnTo>
                  <a:pt x="50980" y="34110"/>
                </a:lnTo>
                <a:lnTo>
                  <a:pt x="50960" y="33980"/>
                </a:lnTo>
                <a:lnTo>
                  <a:pt x="50930" y="33920"/>
                </a:lnTo>
                <a:lnTo>
                  <a:pt x="50910" y="33870"/>
                </a:lnTo>
                <a:lnTo>
                  <a:pt x="50890" y="33810"/>
                </a:lnTo>
                <a:lnTo>
                  <a:pt x="50880" y="33740"/>
                </a:lnTo>
                <a:lnTo>
                  <a:pt x="50890" y="33600"/>
                </a:lnTo>
                <a:lnTo>
                  <a:pt x="50890" y="33530"/>
                </a:lnTo>
                <a:lnTo>
                  <a:pt x="50860" y="33400"/>
                </a:lnTo>
                <a:lnTo>
                  <a:pt x="50840" y="33340"/>
                </a:lnTo>
                <a:lnTo>
                  <a:pt x="50800" y="33220"/>
                </a:lnTo>
                <a:lnTo>
                  <a:pt x="50800" y="33170"/>
                </a:lnTo>
                <a:lnTo>
                  <a:pt x="50810" y="33140"/>
                </a:lnTo>
                <a:lnTo>
                  <a:pt x="50810" y="33130"/>
                </a:lnTo>
                <a:lnTo>
                  <a:pt x="50820" y="33110"/>
                </a:lnTo>
                <a:lnTo>
                  <a:pt x="50840" y="33080"/>
                </a:lnTo>
                <a:lnTo>
                  <a:pt x="50860" y="33040"/>
                </a:lnTo>
                <a:lnTo>
                  <a:pt x="50880" y="32900"/>
                </a:lnTo>
                <a:lnTo>
                  <a:pt x="50900" y="32840"/>
                </a:lnTo>
                <a:lnTo>
                  <a:pt x="50920" y="32780"/>
                </a:lnTo>
                <a:lnTo>
                  <a:pt x="51000" y="32680"/>
                </a:lnTo>
                <a:lnTo>
                  <a:pt x="51310" y="31920"/>
                </a:lnTo>
                <a:lnTo>
                  <a:pt x="51440" y="31700"/>
                </a:lnTo>
                <a:lnTo>
                  <a:pt x="51510" y="31510"/>
                </a:lnTo>
                <a:lnTo>
                  <a:pt x="51540" y="31450"/>
                </a:lnTo>
                <a:lnTo>
                  <a:pt x="51700" y="31260"/>
                </a:lnTo>
                <a:lnTo>
                  <a:pt x="51730" y="31200"/>
                </a:lnTo>
                <a:lnTo>
                  <a:pt x="51750" y="31130"/>
                </a:lnTo>
                <a:lnTo>
                  <a:pt x="51800" y="30820"/>
                </a:lnTo>
                <a:lnTo>
                  <a:pt x="51830" y="30760"/>
                </a:lnTo>
                <a:lnTo>
                  <a:pt x="51860" y="30700"/>
                </a:lnTo>
                <a:lnTo>
                  <a:pt x="51910" y="30660"/>
                </a:lnTo>
                <a:lnTo>
                  <a:pt x="52050" y="30550"/>
                </a:lnTo>
                <a:lnTo>
                  <a:pt x="52120" y="30460"/>
                </a:lnTo>
                <a:lnTo>
                  <a:pt x="52180" y="30340"/>
                </a:lnTo>
                <a:lnTo>
                  <a:pt x="52200" y="30280"/>
                </a:lnTo>
                <a:lnTo>
                  <a:pt x="52180" y="30200"/>
                </a:lnTo>
                <a:lnTo>
                  <a:pt x="52130" y="30120"/>
                </a:lnTo>
                <a:lnTo>
                  <a:pt x="52010" y="30010"/>
                </a:lnTo>
                <a:lnTo>
                  <a:pt x="52000" y="29930"/>
                </a:lnTo>
                <a:lnTo>
                  <a:pt x="52000" y="29870"/>
                </a:lnTo>
                <a:lnTo>
                  <a:pt x="52050" y="29820"/>
                </a:lnTo>
                <a:lnTo>
                  <a:pt x="52240" y="29680"/>
                </a:lnTo>
                <a:lnTo>
                  <a:pt x="52280" y="29630"/>
                </a:lnTo>
                <a:lnTo>
                  <a:pt x="52310" y="29580"/>
                </a:lnTo>
                <a:lnTo>
                  <a:pt x="52330" y="29520"/>
                </a:lnTo>
                <a:lnTo>
                  <a:pt x="52360" y="29450"/>
                </a:lnTo>
                <a:lnTo>
                  <a:pt x="52370" y="29380"/>
                </a:lnTo>
                <a:lnTo>
                  <a:pt x="52380" y="29080"/>
                </a:lnTo>
                <a:lnTo>
                  <a:pt x="52420" y="28770"/>
                </a:lnTo>
                <a:lnTo>
                  <a:pt x="52400" y="28490"/>
                </a:lnTo>
                <a:lnTo>
                  <a:pt x="52380" y="28430"/>
                </a:lnTo>
                <a:lnTo>
                  <a:pt x="52340" y="28370"/>
                </a:lnTo>
                <a:lnTo>
                  <a:pt x="52200" y="28230"/>
                </a:lnTo>
                <a:lnTo>
                  <a:pt x="52170" y="28160"/>
                </a:lnTo>
                <a:lnTo>
                  <a:pt x="52160" y="28080"/>
                </a:lnTo>
                <a:lnTo>
                  <a:pt x="52180" y="28020"/>
                </a:lnTo>
                <a:lnTo>
                  <a:pt x="52220" y="27970"/>
                </a:lnTo>
                <a:lnTo>
                  <a:pt x="52260" y="27930"/>
                </a:lnTo>
                <a:lnTo>
                  <a:pt x="52310" y="27890"/>
                </a:lnTo>
                <a:lnTo>
                  <a:pt x="52360" y="27850"/>
                </a:lnTo>
                <a:lnTo>
                  <a:pt x="52450" y="27780"/>
                </a:lnTo>
                <a:lnTo>
                  <a:pt x="52510" y="27670"/>
                </a:lnTo>
                <a:lnTo>
                  <a:pt x="52560" y="27540"/>
                </a:lnTo>
                <a:lnTo>
                  <a:pt x="52600" y="27490"/>
                </a:lnTo>
                <a:lnTo>
                  <a:pt x="52670" y="27390"/>
                </a:lnTo>
                <a:lnTo>
                  <a:pt x="52760" y="27310"/>
                </a:lnTo>
                <a:lnTo>
                  <a:pt x="52960" y="27190"/>
                </a:lnTo>
                <a:lnTo>
                  <a:pt x="53010" y="27150"/>
                </a:lnTo>
                <a:lnTo>
                  <a:pt x="53050" y="27100"/>
                </a:lnTo>
                <a:lnTo>
                  <a:pt x="53070" y="27060"/>
                </a:lnTo>
                <a:lnTo>
                  <a:pt x="53150" y="26850"/>
                </a:lnTo>
                <a:lnTo>
                  <a:pt x="53130" y="26790"/>
                </a:lnTo>
                <a:lnTo>
                  <a:pt x="53040" y="26730"/>
                </a:lnTo>
                <a:lnTo>
                  <a:pt x="52830" y="26670"/>
                </a:lnTo>
                <a:lnTo>
                  <a:pt x="52730" y="26620"/>
                </a:lnTo>
                <a:lnTo>
                  <a:pt x="52650" y="26570"/>
                </a:lnTo>
                <a:lnTo>
                  <a:pt x="51870" y="25670"/>
                </a:lnTo>
                <a:lnTo>
                  <a:pt x="51840" y="25620"/>
                </a:lnTo>
                <a:lnTo>
                  <a:pt x="51820" y="25560"/>
                </a:lnTo>
                <a:lnTo>
                  <a:pt x="51800" y="25500"/>
                </a:lnTo>
                <a:lnTo>
                  <a:pt x="51750" y="25240"/>
                </a:lnTo>
                <a:lnTo>
                  <a:pt x="51710" y="25120"/>
                </a:lnTo>
                <a:lnTo>
                  <a:pt x="51630" y="24950"/>
                </a:lnTo>
                <a:lnTo>
                  <a:pt x="51590" y="24910"/>
                </a:lnTo>
                <a:lnTo>
                  <a:pt x="51550" y="24870"/>
                </a:lnTo>
                <a:lnTo>
                  <a:pt x="51440" y="24780"/>
                </a:lnTo>
                <a:lnTo>
                  <a:pt x="51360" y="24730"/>
                </a:lnTo>
                <a:lnTo>
                  <a:pt x="51290" y="24700"/>
                </a:lnTo>
                <a:lnTo>
                  <a:pt x="51200" y="24690"/>
                </a:lnTo>
                <a:lnTo>
                  <a:pt x="51120" y="24700"/>
                </a:lnTo>
                <a:lnTo>
                  <a:pt x="50990" y="24740"/>
                </a:lnTo>
                <a:lnTo>
                  <a:pt x="50890" y="24760"/>
                </a:lnTo>
                <a:lnTo>
                  <a:pt x="50760" y="24750"/>
                </a:lnTo>
                <a:lnTo>
                  <a:pt x="50690" y="24740"/>
                </a:lnTo>
                <a:lnTo>
                  <a:pt x="49960" y="24480"/>
                </a:lnTo>
                <a:lnTo>
                  <a:pt x="49910" y="24440"/>
                </a:lnTo>
                <a:lnTo>
                  <a:pt x="49860" y="24410"/>
                </a:lnTo>
                <a:lnTo>
                  <a:pt x="49820" y="24360"/>
                </a:lnTo>
                <a:lnTo>
                  <a:pt x="49770" y="24330"/>
                </a:lnTo>
                <a:lnTo>
                  <a:pt x="49710" y="24290"/>
                </a:lnTo>
                <a:lnTo>
                  <a:pt x="49630" y="24270"/>
                </a:lnTo>
                <a:lnTo>
                  <a:pt x="49440" y="24240"/>
                </a:lnTo>
                <a:lnTo>
                  <a:pt x="49380" y="24210"/>
                </a:lnTo>
                <a:lnTo>
                  <a:pt x="49050" y="23940"/>
                </a:lnTo>
                <a:lnTo>
                  <a:pt x="48250" y="23670"/>
                </a:lnTo>
                <a:lnTo>
                  <a:pt x="48190" y="23630"/>
                </a:lnTo>
                <a:lnTo>
                  <a:pt x="48150" y="23590"/>
                </a:lnTo>
                <a:lnTo>
                  <a:pt x="48080" y="23500"/>
                </a:lnTo>
                <a:lnTo>
                  <a:pt x="48010" y="23400"/>
                </a:lnTo>
                <a:lnTo>
                  <a:pt x="47940" y="23220"/>
                </a:lnTo>
                <a:lnTo>
                  <a:pt x="47910" y="23170"/>
                </a:lnTo>
                <a:lnTo>
                  <a:pt x="47810" y="23020"/>
                </a:lnTo>
                <a:lnTo>
                  <a:pt x="47790" y="22970"/>
                </a:lnTo>
                <a:lnTo>
                  <a:pt x="47740" y="22780"/>
                </a:lnTo>
                <a:lnTo>
                  <a:pt x="47690" y="22670"/>
                </a:lnTo>
                <a:lnTo>
                  <a:pt x="47630" y="22600"/>
                </a:lnTo>
                <a:lnTo>
                  <a:pt x="47570" y="22540"/>
                </a:lnTo>
                <a:lnTo>
                  <a:pt x="47510" y="22520"/>
                </a:lnTo>
                <a:lnTo>
                  <a:pt x="47450" y="22540"/>
                </a:lnTo>
                <a:lnTo>
                  <a:pt x="47090" y="22820"/>
                </a:lnTo>
                <a:lnTo>
                  <a:pt x="47040" y="22850"/>
                </a:lnTo>
                <a:lnTo>
                  <a:pt x="46970" y="22870"/>
                </a:lnTo>
                <a:lnTo>
                  <a:pt x="46870" y="22870"/>
                </a:lnTo>
                <a:lnTo>
                  <a:pt x="46550" y="22820"/>
                </a:lnTo>
                <a:lnTo>
                  <a:pt x="46470" y="22820"/>
                </a:lnTo>
                <a:lnTo>
                  <a:pt x="46340" y="22830"/>
                </a:lnTo>
                <a:lnTo>
                  <a:pt x="45790" y="23000"/>
                </a:lnTo>
                <a:lnTo>
                  <a:pt x="45700" y="23040"/>
                </a:lnTo>
                <a:lnTo>
                  <a:pt x="45370" y="23250"/>
                </a:lnTo>
                <a:lnTo>
                  <a:pt x="45270" y="23330"/>
                </a:lnTo>
                <a:lnTo>
                  <a:pt x="45200" y="23410"/>
                </a:lnTo>
                <a:lnTo>
                  <a:pt x="45100" y="23570"/>
                </a:lnTo>
                <a:lnTo>
                  <a:pt x="45060" y="23620"/>
                </a:lnTo>
                <a:lnTo>
                  <a:pt x="44990" y="23650"/>
                </a:lnTo>
                <a:lnTo>
                  <a:pt x="44890" y="23660"/>
                </a:lnTo>
                <a:lnTo>
                  <a:pt x="44650" y="23620"/>
                </a:lnTo>
                <a:lnTo>
                  <a:pt x="44560" y="23630"/>
                </a:lnTo>
                <a:lnTo>
                  <a:pt x="44480" y="23670"/>
                </a:lnTo>
                <a:lnTo>
                  <a:pt x="44370" y="23760"/>
                </a:lnTo>
                <a:lnTo>
                  <a:pt x="43910" y="24310"/>
                </a:lnTo>
                <a:lnTo>
                  <a:pt x="43780" y="24530"/>
                </a:lnTo>
                <a:lnTo>
                  <a:pt x="43670" y="24770"/>
                </a:lnTo>
                <a:lnTo>
                  <a:pt x="43220" y="25350"/>
                </a:lnTo>
                <a:lnTo>
                  <a:pt x="43160" y="25400"/>
                </a:lnTo>
                <a:lnTo>
                  <a:pt x="42950" y="25530"/>
                </a:lnTo>
                <a:lnTo>
                  <a:pt x="42880" y="25600"/>
                </a:lnTo>
                <a:lnTo>
                  <a:pt x="42800" y="25720"/>
                </a:lnTo>
                <a:lnTo>
                  <a:pt x="42750" y="25750"/>
                </a:lnTo>
                <a:lnTo>
                  <a:pt x="42690" y="25750"/>
                </a:lnTo>
                <a:lnTo>
                  <a:pt x="42590" y="25680"/>
                </a:lnTo>
                <a:lnTo>
                  <a:pt x="42530" y="25630"/>
                </a:lnTo>
                <a:lnTo>
                  <a:pt x="42470" y="25590"/>
                </a:lnTo>
                <a:lnTo>
                  <a:pt x="42420" y="25580"/>
                </a:lnTo>
                <a:lnTo>
                  <a:pt x="42350" y="25620"/>
                </a:lnTo>
                <a:lnTo>
                  <a:pt x="42290" y="25650"/>
                </a:lnTo>
                <a:lnTo>
                  <a:pt x="42210" y="25660"/>
                </a:lnTo>
                <a:lnTo>
                  <a:pt x="41950" y="25600"/>
                </a:lnTo>
                <a:lnTo>
                  <a:pt x="41770" y="25580"/>
                </a:lnTo>
                <a:lnTo>
                  <a:pt x="41580" y="25610"/>
                </a:lnTo>
                <a:lnTo>
                  <a:pt x="40410" y="25880"/>
                </a:lnTo>
                <a:lnTo>
                  <a:pt x="40270" y="25960"/>
                </a:lnTo>
                <a:lnTo>
                  <a:pt x="40110" y="25990"/>
                </a:lnTo>
                <a:lnTo>
                  <a:pt x="39730" y="2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ashonaland Central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3540" y="4460"/>
                </a:moveTo>
                <a:lnTo>
                  <a:pt x="63910" y="4620"/>
                </a:lnTo>
                <a:lnTo>
                  <a:pt x="64240" y="4610"/>
                </a:lnTo>
                <a:lnTo>
                  <a:pt x="64700" y="4430"/>
                </a:lnTo>
                <a:lnTo>
                  <a:pt x="64720" y="5400"/>
                </a:lnTo>
                <a:lnTo>
                  <a:pt x="64740" y="6550"/>
                </a:lnTo>
                <a:lnTo>
                  <a:pt x="64760" y="8000"/>
                </a:lnTo>
                <a:lnTo>
                  <a:pt x="64780" y="8840"/>
                </a:lnTo>
                <a:lnTo>
                  <a:pt x="66080" y="8830"/>
                </a:lnTo>
                <a:lnTo>
                  <a:pt x="66910" y="8820"/>
                </a:lnTo>
                <a:lnTo>
                  <a:pt x="68810" y="8810"/>
                </a:lnTo>
                <a:lnTo>
                  <a:pt x="70060" y="8800"/>
                </a:lnTo>
                <a:lnTo>
                  <a:pt x="70580" y="8910"/>
                </a:lnTo>
                <a:lnTo>
                  <a:pt x="71050" y="9240"/>
                </a:lnTo>
                <a:lnTo>
                  <a:pt x="71230" y="9440"/>
                </a:lnTo>
                <a:lnTo>
                  <a:pt x="71400" y="9570"/>
                </a:lnTo>
                <a:lnTo>
                  <a:pt x="71600" y="9600"/>
                </a:lnTo>
                <a:lnTo>
                  <a:pt x="71860" y="9490"/>
                </a:lnTo>
                <a:lnTo>
                  <a:pt x="71990" y="9370"/>
                </a:lnTo>
                <a:lnTo>
                  <a:pt x="72210" y="9120"/>
                </a:lnTo>
                <a:lnTo>
                  <a:pt x="72380" y="9040"/>
                </a:lnTo>
                <a:lnTo>
                  <a:pt x="72480" y="9060"/>
                </a:lnTo>
                <a:lnTo>
                  <a:pt x="72570" y="9130"/>
                </a:lnTo>
                <a:lnTo>
                  <a:pt x="72660" y="9140"/>
                </a:lnTo>
                <a:lnTo>
                  <a:pt x="72750" y="8970"/>
                </a:lnTo>
                <a:lnTo>
                  <a:pt x="73040" y="8790"/>
                </a:lnTo>
                <a:lnTo>
                  <a:pt x="73560" y="8830"/>
                </a:lnTo>
                <a:lnTo>
                  <a:pt x="74740" y="9110"/>
                </a:lnTo>
                <a:lnTo>
                  <a:pt x="74960" y="9190"/>
                </a:lnTo>
                <a:lnTo>
                  <a:pt x="75150" y="9330"/>
                </a:lnTo>
                <a:lnTo>
                  <a:pt x="75310" y="9540"/>
                </a:lnTo>
                <a:lnTo>
                  <a:pt x="75530" y="9950"/>
                </a:lnTo>
                <a:lnTo>
                  <a:pt x="75680" y="10110"/>
                </a:lnTo>
                <a:lnTo>
                  <a:pt x="75900" y="10240"/>
                </a:lnTo>
                <a:lnTo>
                  <a:pt x="76020" y="10320"/>
                </a:lnTo>
                <a:lnTo>
                  <a:pt x="76070" y="10430"/>
                </a:lnTo>
                <a:lnTo>
                  <a:pt x="76110" y="10540"/>
                </a:lnTo>
                <a:lnTo>
                  <a:pt x="76180" y="10620"/>
                </a:lnTo>
                <a:lnTo>
                  <a:pt x="76220" y="10630"/>
                </a:lnTo>
                <a:lnTo>
                  <a:pt x="76310" y="10610"/>
                </a:lnTo>
                <a:lnTo>
                  <a:pt x="76360" y="10600"/>
                </a:lnTo>
                <a:lnTo>
                  <a:pt x="76420" y="10640"/>
                </a:lnTo>
                <a:lnTo>
                  <a:pt x="76410" y="10690"/>
                </a:lnTo>
                <a:lnTo>
                  <a:pt x="76400" y="10750"/>
                </a:lnTo>
                <a:lnTo>
                  <a:pt x="76420" y="10790"/>
                </a:lnTo>
                <a:lnTo>
                  <a:pt x="76650" y="10820"/>
                </a:lnTo>
                <a:lnTo>
                  <a:pt x="76900" y="10820"/>
                </a:lnTo>
                <a:lnTo>
                  <a:pt x="77130" y="10850"/>
                </a:lnTo>
                <a:lnTo>
                  <a:pt x="77300" y="10980"/>
                </a:lnTo>
                <a:lnTo>
                  <a:pt x="77750" y="11200"/>
                </a:lnTo>
                <a:lnTo>
                  <a:pt x="79690" y="11330"/>
                </a:lnTo>
                <a:lnTo>
                  <a:pt x="79980" y="11460"/>
                </a:lnTo>
                <a:lnTo>
                  <a:pt x="80300" y="11720"/>
                </a:lnTo>
                <a:lnTo>
                  <a:pt x="81000" y="12500"/>
                </a:lnTo>
                <a:lnTo>
                  <a:pt x="81220" y="12690"/>
                </a:lnTo>
                <a:lnTo>
                  <a:pt x="81710" y="12950"/>
                </a:lnTo>
                <a:lnTo>
                  <a:pt x="81850" y="13060"/>
                </a:lnTo>
                <a:lnTo>
                  <a:pt x="81950" y="13280"/>
                </a:lnTo>
                <a:lnTo>
                  <a:pt x="82010" y="13740"/>
                </a:lnTo>
                <a:lnTo>
                  <a:pt x="82110" y="13920"/>
                </a:lnTo>
                <a:lnTo>
                  <a:pt x="82290" y="14010"/>
                </a:lnTo>
                <a:lnTo>
                  <a:pt x="83500" y="14210"/>
                </a:lnTo>
                <a:lnTo>
                  <a:pt x="85800" y="14150"/>
                </a:lnTo>
                <a:lnTo>
                  <a:pt x="86710" y="14290"/>
                </a:lnTo>
                <a:lnTo>
                  <a:pt x="87910" y="14770"/>
                </a:lnTo>
                <a:lnTo>
                  <a:pt x="89750" y="15520"/>
                </a:lnTo>
                <a:lnTo>
                  <a:pt x="91140" y="16080"/>
                </a:lnTo>
                <a:lnTo>
                  <a:pt x="91280" y="16210"/>
                </a:lnTo>
                <a:lnTo>
                  <a:pt x="91330" y="16380"/>
                </a:lnTo>
                <a:lnTo>
                  <a:pt x="91340" y="16660"/>
                </a:lnTo>
                <a:lnTo>
                  <a:pt x="91460" y="17140"/>
                </a:lnTo>
                <a:lnTo>
                  <a:pt x="91760" y="17380"/>
                </a:lnTo>
                <a:lnTo>
                  <a:pt x="91830" y="17400"/>
                </a:lnTo>
                <a:lnTo>
                  <a:pt x="91790" y="17430"/>
                </a:lnTo>
                <a:lnTo>
                  <a:pt x="91480" y="17730"/>
                </a:lnTo>
                <a:lnTo>
                  <a:pt x="91280" y="17820"/>
                </a:lnTo>
                <a:lnTo>
                  <a:pt x="91070" y="17850"/>
                </a:lnTo>
                <a:lnTo>
                  <a:pt x="90400" y="17790"/>
                </a:lnTo>
                <a:lnTo>
                  <a:pt x="90300" y="17750"/>
                </a:lnTo>
                <a:lnTo>
                  <a:pt x="90100" y="17650"/>
                </a:lnTo>
                <a:lnTo>
                  <a:pt x="90000" y="17610"/>
                </a:lnTo>
                <a:lnTo>
                  <a:pt x="88430" y="17420"/>
                </a:lnTo>
                <a:lnTo>
                  <a:pt x="88140" y="17450"/>
                </a:lnTo>
                <a:lnTo>
                  <a:pt x="87840" y="17560"/>
                </a:lnTo>
                <a:lnTo>
                  <a:pt x="87280" y="17890"/>
                </a:lnTo>
                <a:lnTo>
                  <a:pt x="86980" y="18000"/>
                </a:lnTo>
                <a:lnTo>
                  <a:pt x="86820" y="18020"/>
                </a:lnTo>
                <a:lnTo>
                  <a:pt x="86340" y="18000"/>
                </a:lnTo>
                <a:lnTo>
                  <a:pt x="86220" y="18030"/>
                </a:lnTo>
                <a:lnTo>
                  <a:pt x="86120" y="18080"/>
                </a:lnTo>
                <a:lnTo>
                  <a:pt x="85920" y="18220"/>
                </a:lnTo>
                <a:lnTo>
                  <a:pt x="85700" y="18340"/>
                </a:lnTo>
                <a:lnTo>
                  <a:pt x="85440" y="18440"/>
                </a:lnTo>
                <a:lnTo>
                  <a:pt x="85160" y="18500"/>
                </a:lnTo>
                <a:lnTo>
                  <a:pt x="84910" y="18520"/>
                </a:lnTo>
                <a:lnTo>
                  <a:pt x="84810" y="18490"/>
                </a:lnTo>
                <a:lnTo>
                  <a:pt x="84620" y="18410"/>
                </a:lnTo>
                <a:lnTo>
                  <a:pt x="84510" y="18390"/>
                </a:lnTo>
                <a:lnTo>
                  <a:pt x="84340" y="18420"/>
                </a:lnTo>
                <a:lnTo>
                  <a:pt x="84150" y="18500"/>
                </a:lnTo>
                <a:lnTo>
                  <a:pt x="83820" y="18700"/>
                </a:lnTo>
                <a:lnTo>
                  <a:pt x="83700" y="18830"/>
                </a:lnTo>
                <a:lnTo>
                  <a:pt x="83600" y="19010"/>
                </a:lnTo>
                <a:lnTo>
                  <a:pt x="83520" y="19200"/>
                </a:lnTo>
                <a:lnTo>
                  <a:pt x="83390" y="19780"/>
                </a:lnTo>
                <a:lnTo>
                  <a:pt x="83320" y="19900"/>
                </a:lnTo>
                <a:lnTo>
                  <a:pt x="83220" y="20000"/>
                </a:lnTo>
                <a:lnTo>
                  <a:pt x="82840" y="20190"/>
                </a:lnTo>
                <a:lnTo>
                  <a:pt x="82670" y="20330"/>
                </a:lnTo>
                <a:lnTo>
                  <a:pt x="82520" y="20520"/>
                </a:lnTo>
                <a:lnTo>
                  <a:pt x="82410" y="20730"/>
                </a:lnTo>
                <a:lnTo>
                  <a:pt x="82340" y="20950"/>
                </a:lnTo>
                <a:lnTo>
                  <a:pt x="82270" y="21350"/>
                </a:lnTo>
                <a:lnTo>
                  <a:pt x="82210" y="21470"/>
                </a:lnTo>
                <a:lnTo>
                  <a:pt x="81950" y="21910"/>
                </a:lnTo>
                <a:lnTo>
                  <a:pt x="81790" y="22100"/>
                </a:lnTo>
                <a:lnTo>
                  <a:pt x="81610" y="22270"/>
                </a:lnTo>
                <a:lnTo>
                  <a:pt x="81380" y="22410"/>
                </a:lnTo>
                <a:lnTo>
                  <a:pt x="81320" y="22460"/>
                </a:lnTo>
                <a:lnTo>
                  <a:pt x="81250" y="22540"/>
                </a:lnTo>
                <a:lnTo>
                  <a:pt x="81150" y="22730"/>
                </a:lnTo>
                <a:lnTo>
                  <a:pt x="81090" y="22810"/>
                </a:lnTo>
                <a:lnTo>
                  <a:pt x="80960" y="22930"/>
                </a:lnTo>
                <a:lnTo>
                  <a:pt x="80660" y="23110"/>
                </a:lnTo>
                <a:lnTo>
                  <a:pt x="80530" y="23210"/>
                </a:lnTo>
                <a:lnTo>
                  <a:pt x="80440" y="23390"/>
                </a:lnTo>
                <a:lnTo>
                  <a:pt x="80410" y="23610"/>
                </a:lnTo>
                <a:lnTo>
                  <a:pt x="80430" y="23830"/>
                </a:lnTo>
                <a:lnTo>
                  <a:pt x="80470" y="24030"/>
                </a:lnTo>
                <a:lnTo>
                  <a:pt x="80490" y="24360"/>
                </a:lnTo>
                <a:lnTo>
                  <a:pt x="80380" y="24640"/>
                </a:lnTo>
                <a:lnTo>
                  <a:pt x="80190" y="24890"/>
                </a:lnTo>
                <a:lnTo>
                  <a:pt x="79200" y="25880"/>
                </a:lnTo>
                <a:lnTo>
                  <a:pt x="79010" y="26180"/>
                </a:lnTo>
                <a:lnTo>
                  <a:pt x="78980" y="26290"/>
                </a:lnTo>
                <a:lnTo>
                  <a:pt x="78770" y="26490"/>
                </a:lnTo>
                <a:lnTo>
                  <a:pt x="77710" y="27060"/>
                </a:lnTo>
                <a:lnTo>
                  <a:pt x="77660" y="27130"/>
                </a:lnTo>
                <a:lnTo>
                  <a:pt x="77530" y="27340"/>
                </a:lnTo>
                <a:lnTo>
                  <a:pt x="77420" y="27580"/>
                </a:lnTo>
                <a:lnTo>
                  <a:pt x="77350" y="27690"/>
                </a:lnTo>
                <a:lnTo>
                  <a:pt x="77260" y="27780"/>
                </a:lnTo>
                <a:lnTo>
                  <a:pt x="77190" y="27760"/>
                </a:lnTo>
                <a:lnTo>
                  <a:pt x="77120" y="27730"/>
                </a:lnTo>
                <a:lnTo>
                  <a:pt x="77050" y="27730"/>
                </a:lnTo>
                <a:lnTo>
                  <a:pt x="76930" y="27820"/>
                </a:lnTo>
                <a:lnTo>
                  <a:pt x="76310" y="28410"/>
                </a:lnTo>
                <a:lnTo>
                  <a:pt x="76190" y="28510"/>
                </a:lnTo>
                <a:lnTo>
                  <a:pt x="76060" y="28570"/>
                </a:lnTo>
                <a:lnTo>
                  <a:pt x="75660" y="28400"/>
                </a:lnTo>
                <a:lnTo>
                  <a:pt x="75530" y="28450"/>
                </a:lnTo>
                <a:lnTo>
                  <a:pt x="75270" y="28590"/>
                </a:lnTo>
                <a:lnTo>
                  <a:pt x="75160" y="28610"/>
                </a:lnTo>
                <a:lnTo>
                  <a:pt x="75080" y="28510"/>
                </a:lnTo>
                <a:lnTo>
                  <a:pt x="75020" y="28400"/>
                </a:lnTo>
                <a:lnTo>
                  <a:pt x="74990" y="28270"/>
                </a:lnTo>
                <a:lnTo>
                  <a:pt x="74970" y="28140"/>
                </a:lnTo>
                <a:lnTo>
                  <a:pt x="74990" y="28010"/>
                </a:lnTo>
                <a:lnTo>
                  <a:pt x="75380" y="26980"/>
                </a:lnTo>
                <a:lnTo>
                  <a:pt x="75400" y="26900"/>
                </a:lnTo>
                <a:lnTo>
                  <a:pt x="75400" y="26830"/>
                </a:lnTo>
                <a:lnTo>
                  <a:pt x="75300" y="26810"/>
                </a:lnTo>
                <a:lnTo>
                  <a:pt x="73470" y="26640"/>
                </a:lnTo>
                <a:lnTo>
                  <a:pt x="73320" y="26720"/>
                </a:lnTo>
                <a:lnTo>
                  <a:pt x="73160" y="26880"/>
                </a:lnTo>
                <a:lnTo>
                  <a:pt x="72980" y="27270"/>
                </a:lnTo>
                <a:lnTo>
                  <a:pt x="72740" y="27550"/>
                </a:lnTo>
                <a:lnTo>
                  <a:pt x="72720" y="27620"/>
                </a:lnTo>
                <a:lnTo>
                  <a:pt x="72790" y="27780"/>
                </a:lnTo>
                <a:lnTo>
                  <a:pt x="72870" y="27820"/>
                </a:lnTo>
                <a:lnTo>
                  <a:pt x="72950" y="27830"/>
                </a:lnTo>
                <a:lnTo>
                  <a:pt x="72970" y="27940"/>
                </a:lnTo>
                <a:lnTo>
                  <a:pt x="72980" y="28030"/>
                </a:lnTo>
                <a:lnTo>
                  <a:pt x="72750" y="29050"/>
                </a:lnTo>
                <a:lnTo>
                  <a:pt x="72710" y="29580"/>
                </a:lnTo>
                <a:lnTo>
                  <a:pt x="72620" y="29770"/>
                </a:lnTo>
                <a:lnTo>
                  <a:pt x="72550" y="29850"/>
                </a:lnTo>
                <a:lnTo>
                  <a:pt x="72470" y="29890"/>
                </a:lnTo>
                <a:lnTo>
                  <a:pt x="72390" y="29900"/>
                </a:lnTo>
                <a:lnTo>
                  <a:pt x="72180" y="29900"/>
                </a:lnTo>
                <a:lnTo>
                  <a:pt x="72070" y="29940"/>
                </a:lnTo>
                <a:lnTo>
                  <a:pt x="71930" y="29960"/>
                </a:lnTo>
                <a:lnTo>
                  <a:pt x="71820" y="29960"/>
                </a:lnTo>
                <a:lnTo>
                  <a:pt x="71760" y="29940"/>
                </a:lnTo>
                <a:lnTo>
                  <a:pt x="71700" y="29900"/>
                </a:lnTo>
                <a:lnTo>
                  <a:pt x="71510" y="29730"/>
                </a:lnTo>
                <a:lnTo>
                  <a:pt x="71190" y="29190"/>
                </a:lnTo>
                <a:lnTo>
                  <a:pt x="70970" y="29110"/>
                </a:lnTo>
                <a:lnTo>
                  <a:pt x="70900" y="29150"/>
                </a:lnTo>
                <a:lnTo>
                  <a:pt x="70830" y="29220"/>
                </a:lnTo>
                <a:lnTo>
                  <a:pt x="70770" y="29300"/>
                </a:lnTo>
                <a:lnTo>
                  <a:pt x="70690" y="29360"/>
                </a:lnTo>
                <a:lnTo>
                  <a:pt x="70620" y="29360"/>
                </a:lnTo>
                <a:lnTo>
                  <a:pt x="70550" y="29320"/>
                </a:lnTo>
                <a:lnTo>
                  <a:pt x="70390" y="29210"/>
                </a:lnTo>
                <a:lnTo>
                  <a:pt x="69840" y="28910"/>
                </a:lnTo>
                <a:lnTo>
                  <a:pt x="69200" y="28650"/>
                </a:lnTo>
                <a:lnTo>
                  <a:pt x="69090" y="28580"/>
                </a:lnTo>
                <a:lnTo>
                  <a:pt x="69050" y="28500"/>
                </a:lnTo>
                <a:lnTo>
                  <a:pt x="69050" y="28390"/>
                </a:lnTo>
                <a:lnTo>
                  <a:pt x="69070" y="28300"/>
                </a:lnTo>
                <a:lnTo>
                  <a:pt x="69160" y="28060"/>
                </a:lnTo>
                <a:lnTo>
                  <a:pt x="69200" y="27850"/>
                </a:lnTo>
                <a:lnTo>
                  <a:pt x="69180" y="27800"/>
                </a:lnTo>
                <a:lnTo>
                  <a:pt x="69110" y="27790"/>
                </a:lnTo>
                <a:lnTo>
                  <a:pt x="67480" y="27790"/>
                </a:lnTo>
                <a:lnTo>
                  <a:pt x="67440" y="27770"/>
                </a:lnTo>
                <a:lnTo>
                  <a:pt x="67370" y="27720"/>
                </a:lnTo>
                <a:lnTo>
                  <a:pt x="67370" y="27430"/>
                </a:lnTo>
                <a:lnTo>
                  <a:pt x="67510" y="26420"/>
                </a:lnTo>
                <a:lnTo>
                  <a:pt x="67510" y="26250"/>
                </a:lnTo>
                <a:lnTo>
                  <a:pt x="67490" y="26050"/>
                </a:lnTo>
                <a:lnTo>
                  <a:pt x="67330" y="25360"/>
                </a:lnTo>
                <a:lnTo>
                  <a:pt x="67360" y="25280"/>
                </a:lnTo>
                <a:lnTo>
                  <a:pt x="67380" y="25210"/>
                </a:lnTo>
                <a:lnTo>
                  <a:pt x="67550" y="24960"/>
                </a:lnTo>
                <a:lnTo>
                  <a:pt x="67980" y="24110"/>
                </a:lnTo>
                <a:lnTo>
                  <a:pt x="68000" y="24050"/>
                </a:lnTo>
                <a:lnTo>
                  <a:pt x="68000" y="23990"/>
                </a:lnTo>
                <a:lnTo>
                  <a:pt x="67950" y="23930"/>
                </a:lnTo>
                <a:lnTo>
                  <a:pt x="67900" y="23890"/>
                </a:lnTo>
                <a:lnTo>
                  <a:pt x="67850" y="23840"/>
                </a:lnTo>
                <a:lnTo>
                  <a:pt x="67840" y="23780"/>
                </a:lnTo>
                <a:lnTo>
                  <a:pt x="67880" y="23720"/>
                </a:lnTo>
                <a:lnTo>
                  <a:pt x="67920" y="23670"/>
                </a:lnTo>
                <a:lnTo>
                  <a:pt x="67970" y="23630"/>
                </a:lnTo>
                <a:lnTo>
                  <a:pt x="68140" y="23470"/>
                </a:lnTo>
                <a:lnTo>
                  <a:pt x="68290" y="23290"/>
                </a:lnTo>
                <a:lnTo>
                  <a:pt x="68440" y="23090"/>
                </a:lnTo>
                <a:lnTo>
                  <a:pt x="68470" y="23030"/>
                </a:lnTo>
                <a:lnTo>
                  <a:pt x="68510" y="22920"/>
                </a:lnTo>
                <a:lnTo>
                  <a:pt x="68640" y="21910"/>
                </a:lnTo>
                <a:lnTo>
                  <a:pt x="68630" y="21830"/>
                </a:lnTo>
                <a:lnTo>
                  <a:pt x="68620" y="21760"/>
                </a:lnTo>
                <a:lnTo>
                  <a:pt x="68560" y="21700"/>
                </a:lnTo>
                <a:lnTo>
                  <a:pt x="68500" y="21670"/>
                </a:lnTo>
                <a:lnTo>
                  <a:pt x="68360" y="21620"/>
                </a:lnTo>
                <a:lnTo>
                  <a:pt x="68290" y="21610"/>
                </a:lnTo>
                <a:lnTo>
                  <a:pt x="68230" y="21610"/>
                </a:lnTo>
                <a:lnTo>
                  <a:pt x="68170" y="21620"/>
                </a:lnTo>
                <a:lnTo>
                  <a:pt x="68110" y="21650"/>
                </a:lnTo>
                <a:lnTo>
                  <a:pt x="68020" y="21720"/>
                </a:lnTo>
                <a:lnTo>
                  <a:pt x="67960" y="21750"/>
                </a:lnTo>
                <a:lnTo>
                  <a:pt x="67910" y="21750"/>
                </a:lnTo>
                <a:lnTo>
                  <a:pt x="67870" y="21710"/>
                </a:lnTo>
                <a:lnTo>
                  <a:pt x="67850" y="21590"/>
                </a:lnTo>
                <a:lnTo>
                  <a:pt x="67820" y="21510"/>
                </a:lnTo>
                <a:lnTo>
                  <a:pt x="67750" y="21460"/>
                </a:lnTo>
                <a:lnTo>
                  <a:pt x="67690" y="21470"/>
                </a:lnTo>
                <a:lnTo>
                  <a:pt x="67630" y="21490"/>
                </a:lnTo>
                <a:lnTo>
                  <a:pt x="67470" y="21590"/>
                </a:lnTo>
                <a:lnTo>
                  <a:pt x="67330" y="21690"/>
                </a:lnTo>
                <a:lnTo>
                  <a:pt x="67280" y="21710"/>
                </a:lnTo>
                <a:lnTo>
                  <a:pt x="67220" y="21710"/>
                </a:lnTo>
                <a:lnTo>
                  <a:pt x="67160" y="21680"/>
                </a:lnTo>
                <a:lnTo>
                  <a:pt x="67120" y="21650"/>
                </a:lnTo>
                <a:lnTo>
                  <a:pt x="67060" y="21630"/>
                </a:lnTo>
                <a:lnTo>
                  <a:pt x="66990" y="21620"/>
                </a:lnTo>
                <a:lnTo>
                  <a:pt x="66700" y="21650"/>
                </a:lnTo>
                <a:lnTo>
                  <a:pt x="66630" y="21650"/>
                </a:lnTo>
                <a:lnTo>
                  <a:pt x="66560" y="21640"/>
                </a:lnTo>
                <a:lnTo>
                  <a:pt x="66510" y="21600"/>
                </a:lnTo>
                <a:lnTo>
                  <a:pt x="66480" y="21550"/>
                </a:lnTo>
                <a:lnTo>
                  <a:pt x="66430" y="21300"/>
                </a:lnTo>
                <a:lnTo>
                  <a:pt x="66420" y="20980"/>
                </a:lnTo>
                <a:lnTo>
                  <a:pt x="66430" y="20940"/>
                </a:lnTo>
                <a:lnTo>
                  <a:pt x="66470" y="20910"/>
                </a:lnTo>
                <a:lnTo>
                  <a:pt x="66520" y="20890"/>
                </a:lnTo>
                <a:lnTo>
                  <a:pt x="66570" y="20850"/>
                </a:lnTo>
                <a:lnTo>
                  <a:pt x="66600" y="20810"/>
                </a:lnTo>
                <a:lnTo>
                  <a:pt x="66600" y="20760"/>
                </a:lnTo>
                <a:lnTo>
                  <a:pt x="66560" y="20690"/>
                </a:lnTo>
                <a:lnTo>
                  <a:pt x="66520" y="20650"/>
                </a:lnTo>
                <a:lnTo>
                  <a:pt x="66340" y="20490"/>
                </a:lnTo>
                <a:lnTo>
                  <a:pt x="66300" y="20440"/>
                </a:lnTo>
                <a:lnTo>
                  <a:pt x="66270" y="20400"/>
                </a:lnTo>
                <a:lnTo>
                  <a:pt x="66240" y="20300"/>
                </a:lnTo>
                <a:lnTo>
                  <a:pt x="66170" y="19230"/>
                </a:lnTo>
                <a:lnTo>
                  <a:pt x="66180" y="19150"/>
                </a:lnTo>
                <a:lnTo>
                  <a:pt x="66200" y="19080"/>
                </a:lnTo>
                <a:lnTo>
                  <a:pt x="66220" y="19020"/>
                </a:lnTo>
                <a:lnTo>
                  <a:pt x="66250" y="18960"/>
                </a:lnTo>
                <a:lnTo>
                  <a:pt x="66430" y="18730"/>
                </a:lnTo>
                <a:lnTo>
                  <a:pt x="66490" y="18610"/>
                </a:lnTo>
                <a:lnTo>
                  <a:pt x="66510" y="18540"/>
                </a:lnTo>
                <a:lnTo>
                  <a:pt x="66500" y="18450"/>
                </a:lnTo>
                <a:lnTo>
                  <a:pt x="66470" y="18340"/>
                </a:lnTo>
                <a:lnTo>
                  <a:pt x="66390" y="18190"/>
                </a:lnTo>
                <a:lnTo>
                  <a:pt x="66330" y="18110"/>
                </a:lnTo>
                <a:lnTo>
                  <a:pt x="66270" y="18050"/>
                </a:lnTo>
                <a:lnTo>
                  <a:pt x="66210" y="18020"/>
                </a:lnTo>
                <a:lnTo>
                  <a:pt x="66150" y="18000"/>
                </a:lnTo>
                <a:lnTo>
                  <a:pt x="66100" y="17970"/>
                </a:lnTo>
                <a:lnTo>
                  <a:pt x="66050" y="17930"/>
                </a:lnTo>
                <a:lnTo>
                  <a:pt x="66070" y="17860"/>
                </a:lnTo>
                <a:lnTo>
                  <a:pt x="66100" y="17800"/>
                </a:lnTo>
                <a:lnTo>
                  <a:pt x="66120" y="17730"/>
                </a:lnTo>
                <a:lnTo>
                  <a:pt x="66120" y="17650"/>
                </a:lnTo>
                <a:lnTo>
                  <a:pt x="65940" y="17240"/>
                </a:lnTo>
                <a:lnTo>
                  <a:pt x="65910" y="17210"/>
                </a:lnTo>
                <a:lnTo>
                  <a:pt x="65880" y="17190"/>
                </a:lnTo>
                <a:lnTo>
                  <a:pt x="65790" y="17150"/>
                </a:lnTo>
                <a:lnTo>
                  <a:pt x="65410" y="16920"/>
                </a:lnTo>
                <a:lnTo>
                  <a:pt x="65350" y="16900"/>
                </a:lnTo>
                <a:lnTo>
                  <a:pt x="65210" y="16870"/>
                </a:lnTo>
                <a:lnTo>
                  <a:pt x="65160" y="16850"/>
                </a:lnTo>
                <a:lnTo>
                  <a:pt x="65060" y="16780"/>
                </a:lnTo>
                <a:lnTo>
                  <a:pt x="65010" y="16740"/>
                </a:lnTo>
                <a:lnTo>
                  <a:pt x="64820" y="16670"/>
                </a:lnTo>
                <a:lnTo>
                  <a:pt x="64770" y="16630"/>
                </a:lnTo>
                <a:lnTo>
                  <a:pt x="64730" y="16580"/>
                </a:lnTo>
                <a:lnTo>
                  <a:pt x="64640" y="16400"/>
                </a:lnTo>
                <a:lnTo>
                  <a:pt x="64520" y="16220"/>
                </a:lnTo>
                <a:lnTo>
                  <a:pt x="64500" y="16140"/>
                </a:lnTo>
                <a:lnTo>
                  <a:pt x="64500" y="16040"/>
                </a:lnTo>
                <a:lnTo>
                  <a:pt x="64580" y="15520"/>
                </a:lnTo>
                <a:lnTo>
                  <a:pt x="64670" y="15240"/>
                </a:lnTo>
                <a:lnTo>
                  <a:pt x="64700" y="15180"/>
                </a:lnTo>
                <a:lnTo>
                  <a:pt x="64770" y="15080"/>
                </a:lnTo>
                <a:lnTo>
                  <a:pt x="64820" y="14960"/>
                </a:lnTo>
                <a:lnTo>
                  <a:pt x="64900" y="14580"/>
                </a:lnTo>
                <a:lnTo>
                  <a:pt x="64930" y="14270"/>
                </a:lnTo>
                <a:lnTo>
                  <a:pt x="64940" y="14220"/>
                </a:lnTo>
                <a:lnTo>
                  <a:pt x="64980" y="14120"/>
                </a:lnTo>
                <a:lnTo>
                  <a:pt x="65130" y="13850"/>
                </a:lnTo>
                <a:lnTo>
                  <a:pt x="65160" y="13790"/>
                </a:lnTo>
                <a:lnTo>
                  <a:pt x="65160" y="13680"/>
                </a:lnTo>
                <a:lnTo>
                  <a:pt x="65140" y="13540"/>
                </a:lnTo>
                <a:lnTo>
                  <a:pt x="65060" y="13280"/>
                </a:lnTo>
                <a:lnTo>
                  <a:pt x="65010" y="13120"/>
                </a:lnTo>
                <a:lnTo>
                  <a:pt x="64910" y="12960"/>
                </a:lnTo>
                <a:lnTo>
                  <a:pt x="64830" y="12920"/>
                </a:lnTo>
                <a:lnTo>
                  <a:pt x="64750" y="12900"/>
                </a:lnTo>
                <a:lnTo>
                  <a:pt x="64090" y="12930"/>
                </a:lnTo>
                <a:lnTo>
                  <a:pt x="64030" y="12920"/>
                </a:lnTo>
                <a:lnTo>
                  <a:pt x="63980" y="12900"/>
                </a:lnTo>
                <a:lnTo>
                  <a:pt x="63950" y="12870"/>
                </a:lnTo>
                <a:lnTo>
                  <a:pt x="63740" y="12640"/>
                </a:lnTo>
                <a:lnTo>
                  <a:pt x="63700" y="12560"/>
                </a:lnTo>
                <a:lnTo>
                  <a:pt x="63600" y="12240"/>
                </a:lnTo>
                <a:lnTo>
                  <a:pt x="63550" y="12140"/>
                </a:lnTo>
                <a:lnTo>
                  <a:pt x="63490" y="12080"/>
                </a:lnTo>
                <a:lnTo>
                  <a:pt x="63430" y="12060"/>
                </a:lnTo>
                <a:lnTo>
                  <a:pt x="63270" y="12040"/>
                </a:lnTo>
                <a:lnTo>
                  <a:pt x="63200" y="12040"/>
                </a:lnTo>
                <a:lnTo>
                  <a:pt x="62780" y="12090"/>
                </a:lnTo>
                <a:lnTo>
                  <a:pt x="62660" y="12140"/>
                </a:lnTo>
                <a:lnTo>
                  <a:pt x="62610" y="12170"/>
                </a:lnTo>
                <a:lnTo>
                  <a:pt x="62580" y="12220"/>
                </a:lnTo>
                <a:lnTo>
                  <a:pt x="62550" y="12280"/>
                </a:lnTo>
                <a:lnTo>
                  <a:pt x="62550" y="12350"/>
                </a:lnTo>
                <a:lnTo>
                  <a:pt x="62550" y="12420"/>
                </a:lnTo>
                <a:lnTo>
                  <a:pt x="62610" y="12660"/>
                </a:lnTo>
                <a:lnTo>
                  <a:pt x="62610" y="12740"/>
                </a:lnTo>
                <a:lnTo>
                  <a:pt x="62600" y="12800"/>
                </a:lnTo>
                <a:lnTo>
                  <a:pt x="62570" y="12860"/>
                </a:lnTo>
                <a:lnTo>
                  <a:pt x="62530" y="12910"/>
                </a:lnTo>
                <a:lnTo>
                  <a:pt x="62490" y="12950"/>
                </a:lnTo>
                <a:lnTo>
                  <a:pt x="62450" y="12980"/>
                </a:lnTo>
                <a:lnTo>
                  <a:pt x="62390" y="13010"/>
                </a:lnTo>
                <a:lnTo>
                  <a:pt x="62130" y="13070"/>
                </a:lnTo>
                <a:lnTo>
                  <a:pt x="62080" y="13100"/>
                </a:lnTo>
                <a:lnTo>
                  <a:pt x="62030" y="13130"/>
                </a:lnTo>
                <a:lnTo>
                  <a:pt x="61960" y="13230"/>
                </a:lnTo>
                <a:lnTo>
                  <a:pt x="61920" y="13270"/>
                </a:lnTo>
                <a:lnTo>
                  <a:pt x="61870" y="13300"/>
                </a:lnTo>
                <a:lnTo>
                  <a:pt x="61810" y="13290"/>
                </a:lnTo>
                <a:lnTo>
                  <a:pt x="61550" y="13230"/>
                </a:lnTo>
                <a:lnTo>
                  <a:pt x="61480" y="13230"/>
                </a:lnTo>
                <a:lnTo>
                  <a:pt x="61420" y="13240"/>
                </a:lnTo>
                <a:lnTo>
                  <a:pt x="61300" y="13290"/>
                </a:lnTo>
                <a:lnTo>
                  <a:pt x="61250" y="13320"/>
                </a:lnTo>
                <a:lnTo>
                  <a:pt x="61210" y="13360"/>
                </a:lnTo>
                <a:lnTo>
                  <a:pt x="61190" y="13420"/>
                </a:lnTo>
                <a:lnTo>
                  <a:pt x="61140" y="13550"/>
                </a:lnTo>
                <a:lnTo>
                  <a:pt x="61110" y="13600"/>
                </a:lnTo>
                <a:lnTo>
                  <a:pt x="61060" y="13630"/>
                </a:lnTo>
                <a:lnTo>
                  <a:pt x="61000" y="13640"/>
                </a:lnTo>
                <a:lnTo>
                  <a:pt x="60930" y="13630"/>
                </a:lnTo>
                <a:lnTo>
                  <a:pt x="60800" y="13590"/>
                </a:lnTo>
                <a:lnTo>
                  <a:pt x="60740" y="13570"/>
                </a:lnTo>
                <a:lnTo>
                  <a:pt x="60690" y="13540"/>
                </a:lnTo>
                <a:lnTo>
                  <a:pt x="60660" y="13470"/>
                </a:lnTo>
                <a:lnTo>
                  <a:pt x="60680" y="13340"/>
                </a:lnTo>
                <a:lnTo>
                  <a:pt x="60880" y="12880"/>
                </a:lnTo>
                <a:lnTo>
                  <a:pt x="60950" y="12770"/>
                </a:lnTo>
                <a:lnTo>
                  <a:pt x="61010" y="12710"/>
                </a:lnTo>
                <a:lnTo>
                  <a:pt x="61150" y="12610"/>
                </a:lnTo>
                <a:lnTo>
                  <a:pt x="61190" y="12570"/>
                </a:lnTo>
                <a:lnTo>
                  <a:pt x="61220" y="12490"/>
                </a:lnTo>
                <a:lnTo>
                  <a:pt x="61240" y="12400"/>
                </a:lnTo>
                <a:lnTo>
                  <a:pt x="61250" y="12230"/>
                </a:lnTo>
                <a:lnTo>
                  <a:pt x="61190" y="11840"/>
                </a:lnTo>
                <a:lnTo>
                  <a:pt x="61180" y="11760"/>
                </a:lnTo>
                <a:lnTo>
                  <a:pt x="61200" y="11670"/>
                </a:lnTo>
                <a:lnTo>
                  <a:pt x="61240" y="11560"/>
                </a:lnTo>
                <a:lnTo>
                  <a:pt x="61390" y="11330"/>
                </a:lnTo>
                <a:lnTo>
                  <a:pt x="61440" y="11270"/>
                </a:lnTo>
                <a:lnTo>
                  <a:pt x="61740" y="11070"/>
                </a:lnTo>
                <a:lnTo>
                  <a:pt x="61780" y="11020"/>
                </a:lnTo>
                <a:lnTo>
                  <a:pt x="61800" y="10950"/>
                </a:lnTo>
                <a:lnTo>
                  <a:pt x="61800" y="10830"/>
                </a:lnTo>
                <a:lnTo>
                  <a:pt x="61770" y="10760"/>
                </a:lnTo>
                <a:lnTo>
                  <a:pt x="61720" y="10720"/>
                </a:lnTo>
                <a:lnTo>
                  <a:pt x="61650" y="10720"/>
                </a:lnTo>
                <a:lnTo>
                  <a:pt x="61590" y="10730"/>
                </a:lnTo>
                <a:lnTo>
                  <a:pt x="61530" y="10730"/>
                </a:lnTo>
                <a:lnTo>
                  <a:pt x="61470" y="10720"/>
                </a:lnTo>
                <a:lnTo>
                  <a:pt x="61420" y="10680"/>
                </a:lnTo>
                <a:lnTo>
                  <a:pt x="61380" y="10650"/>
                </a:lnTo>
                <a:lnTo>
                  <a:pt x="61310" y="10550"/>
                </a:lnTo>
                <a:lnTo>
                  <a:pt x="61290" y="10490"/>
                </a:lnTo>
                <a:lnTo>
                  <a:pt x="61290" y="10410"/>
                </a:lnTo>
                <a:lnTo>
                  <a:pt x="61300" y="10350"/>
                </a:lnTo>
                <a:lnTo>
                  <a:pt x="61290" y="10310"/>
                </a:lnTo>
                <a:lnTo>
                  <a:pt x="61270" y="10270"/>
                </a:lnTo>
                <a:lnTo>
                  <a:pt x="61200" y="10200"/>
                </a:lnTo>
                <a:lnTo>
                  <a:pt x="61160" y="10150"/>
                </a:lnTo>
                <a:lnTo>
                  <a:pt x="61130" y="10100"/>
                </a:lnTo>
                <a:lnTo>
                  <a:pt x="61110" y="10040"/>
                </a:lnTo>
                <a:lnTo>
                  <a:pt x="61080" y="9910"/>
                </a:lnTo>
                <a:lnTo>
                  <a:pt x="61090" y="9810"/>
                </a:lnTo>
                <a:lnTo>
                  <a:pt x="61140" y="9490"/>
                </a:lnTo>
                <a:lnTo>
                  <a:pt x="61120" y="9390"/>
                </a:lnTo>
                <a:lnTo>
                  <a:pt x="61080" y="9330"/>
                </a:lnTo>
                <a:lnTo>
                  <a:pt x="60840" y="9230"/>
                </a:lnTo>
                <a:lnTo>
                  <a:pt x="60790" y="9200"/>
                </a:lnTo>
                <a:lnTo>
                  <a:pt x="60700" y="9120"/>
                </a:lnTo>
                <a:lnTo>
                  <a:pt x="60670" y="9070"/>
                </a:lnTo>
                <a:lnTo>
                  <a:pt x="60640" y="9020"/>
                </a:lnTo>
                <a:lnTo>
                  <a:pt x="60620" y="8950"/>
                </a:lnTo>
                <a:lnTo>
                  <a:pt x="60620" y="8890"/>
                </a:lnTo>
                <a:lnTo>
                  <a:pt x="60620" y="8840"/>
                </a:lnTo>
                <a:lnTo>
                  <a:pt x="60640" y="8810"/>
                </a:lnTo>
                <a:lnTo>
                  <a:pt x="60690" y="8760"/>
                </a:lnTo>
                <a:lnTo>
                  <a:pt x="63720" y="6130"/>
                </a:lnTo>
                <a:lnTo>
                  <a:pt x="63810" y="5970"/>
                </a:lnTo>
                <a:lnTo>
                  <a:pt x="63850" y="5800"/>
                </a:lnTo>
                <a:lnTo>
                  <a:pt x="63760" y="5540"/>
                </a:lnTo>
                <a:lnTo>
                  <a:pt x="63700" y="5420"/>
                </a:lnTo>
                <a:lnTo>
                  <a:pt x="63560" y="5250"/>
                </a:lnTo>
                <a:lnTo>
                  <a:pt x="63510" y="5080"/>
                </a:lnTo>
                <a:lnTo>
                  <a:pt x="63510" y="4600"/>
                </a:lnTo>
                <a:lnTo>
                  <a:pt x="63540" y="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ashonaland East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4030" y="48440"/>
                </a:moveTo>
                <a:lnTo>
                  <a:pt x="72200" y="48480"/>
                </a:lnTo>
                <a:lnTo>
                  <a:pt x="71700" y="48410"/>
                </a:lnTo>
                <a:lnTo>
                  <a:pt x="71660" y="48350"/>
                </a:lnTo>
                <a:lnTo>
                  <a:pt x="71650" y="48280"/>
                </a:lnTo>
                <a:lnTo>
                  <a:pt x="71630" y="48140"/>
                </a:lnTo>
                <a:lnTo>
                  <a:pt x="71640" y="47980"/>
                </a:lnTo>
                <a:lnTo>
                  <a:pt x="71680" y="47840"/>
                </a:lnTo>
                <a:lnTo>
                  <a:pt x="71700" y="47790"/>
                </a:lnTo>
                <a:lnTo>
                  <a:pt x="71720" y="47760"/>
                </a:lnTo>
                <a:lnTo>
                  <a:pt x="71730" y="47720"/>
                </a:lnTo>
                <a:lnTo>
                  <a:pt x="71720" y="47690"/>
                </a:lnTo>
                <a:lnTo>
                  <a:pt x="71720" y="47680"/>
                </a:lnTo>
                <a:lnTo>
                  <a:pt x="71720" y="47670"/>
                </a:lnTo>
                <a:lnTo>
                  <a:pt x="71720" y="47660"/>
                </a:lnTo>
                <a:lnTo>
                  <a:pt x="71760" y="47600"/>
                </a:lnTo>
                <a:lnTo>
                  <a:pt x="71790" y="47510"/>
                </a:lnTo>
                <a:lnTo>
                  <a:pt x="71800" y="47410"/>
                </a:lnTo>
                <a:lnTo>
                  <a:pt x="71790" y="47360"/>
                </a:lnTo>
                <a:lnTo>
                  <a:pt x="71740" y="47340"/>
                </a:lnTo>
                <a:lnTo>
                  <a:pt x="71710" y="47330"/>
                </a:lnTo>
                <a:lnTo>
                  <a:pt x="71300" y="47290"/>
                </a:lnTo>
                <a:lnTo>
                  <a:pt x="71180" y="47310"/>
                </a:lnTo>
                <a:lnTo>
                  <a:pt x="71100" y="47370"/>
                </a:lnTo>
                <a:lnTo>
                  <a:pt x="70980" y="47560"/>
                </a:lnTo>
                <a:lnTo>
                  <a:pt x="70910" y="47650"/>
                </a:lnTo>
                <a:lnTo>
                  <a:pt x="70800" y="47700"/>
                </a:lnTo>
                <a:lnTo>
                  <a:pt x="70640" y="47730"/>
                </a:lnTo>
                <a:lnTo>
                  <a:pt x="70570" y="47750"/>
                </a:lnTo>
                <a:lnTo>
                  <a:pt x="70540" y="47790"/>
                </a:lnTo>
                <a:lnTo>
                  <a:pt x="70560" y="47890"/>
                </a:lnTo>
                <a:lnTo>
                  <a:pt x="70610" y="48000"/>
                </a:lnTo>
                <a:lnTo>
                  <a:pt x="70590" y="48260"/>
                </a:lnTo>
                <a:lnTo>
                  <a:pt x="70080" y="48730"/>
                </a:lnTo>
                <a:lnTo>
                  <a:pt x="69790" y="48570"/>
                </a:lnTo>
                <a:lnTo>
                  <a:pt x="69500" y="48490"/>
                </a:lnTo>
                <a:lnTo>
                  <a:pt x="69450" y="48480"/>
                </a:lnTo>
                <a:lnTo>
                  <a:pt x="69300" y="48340"/>
                </a:lnTo>
                <a:lnTo>
                  <a:pt x="69130" y="48120"/>
                </a:lnTo>
                <a:lnTo>
                  <a:pt x="68900" y="47920"/>
                </a:lnTo>
                <a:lnTo>
                  <a:pt x="68730" y="47730"/>
                </a:lnTo>
                <a:lnTo>
                  <a:pt x="68490" y="47540"/>
                </a:lnTo>
                <a:lnTo>
                  <a:pt x="68450" y="47490"/>
                </a:lnTo>
                <a:lnTo>
                  <a:pt x="68430" y="47430"/>
                </a:lnTo>
                <a:lnTo>
                  <a:pt x="68450" y="47390"/>
                </a:lnTo>
                <a:lnTo>
                  <a:pt x="68450" y="47360"/>
                </a:lnTo>
                <a:lnTo>
                  <a:pt x="68450" y="47330"/>
                </a:lnTo>
                <a:lnTo>
                  <a:pt x="68440" y="47300"/>
                </a:lnTo>
                <a:lnTo>
                  <a:pt x="68430" y="47270"/>
                </a:lnTo>
                <a:lnTo>
                  <a:pt x="68420" y="47230"/>
                </a:lnTo>
                <a:lnTo>
                  <a:pt x="68410" y="47210"/>
                </a:lnTo>
                <a:lnTo>
                  <a:pt x="68410" y="47160"/>
                </a:lnTo>
                <a:lnTo>
                  <a:pt x="68420" y="47120"/>
                </a:lnTo>
                <a:lnTo>
                  <a:pt x="68480" y="46940"/>
                </a:lnTo>
                <a:lnTo>
                  <a:pt x="68520" y="46910"/>
                </a:lnTo>
                <a:lnTo>
                  <a:pt x="68570" y="46900"/>
                </a:lnTo>
                <a:lnTo>
                  <a:pt x="68620" y="46880"/>
                </a:lnTo>
                <a:lnTo>
                  <a:pt x="68630" y="46840"/>
                </a:lnTo>
                <a:lnTo>
                  <a:pt x="68620" y="46760"/>
                </a:lnTo>
                <a:lnTo>
                  <a:pt x="68600" y="46680"/>
                </a:lnTo>
                <a:lnTo>
                  <a:pt x="68560" y="46580"/>
                </a:lnTo>
                <a:lnTo>
                  <a:pt x="68500" y="46480"/>
                </a:lnTo>
                <a:lnTo>
                  <a:pt x="68230" y="46100"/>
                </a:lnTo>
                <a:lnTo>
                  <a:pt x="67990" y="45680"/>
                </a:lnTo>
                <a:lnTo>
                  <a:pt x="67950" y="45570"/>
                </a:lnTo>
                <a:lnTo>
                  <a:pt x="67950" y="45490"/>
                </a:lnTo>
                <a:lnTo>
                  <a:pt x="67960" y="45440"/>
                </a:lnTo>
                <a:lnTo>
                  <a:pt x="68080" y="45250"/>
                </a:lnTo>
                <a:lnTo>
                  <a:pt x="68100" y="45180"/>
                </a:lnTo>
                <a:lnTo>
                  <a:pt x="68020" y="45160"/>
                </a:lnTo>
                <a:lnTo>
                  <a:pt x="67950" y="45130"/>
                </a:lnTo>
                <a:lnTo>
                  <a:pt x="67850" y="45070"/>
                </a:lnTo>
                <a:lnTo>
                  <a:pt x="67770" y="45030"/>
                </a:lnTo>
                <a:lnTo>
                  <a:pt x="67520" y="45000"/>
                </a:lnTo>
                <a:lnTo>
                  <a:pt x="67210" y="45000"/>
                </a:lnTo>
                <a:lnTo>
                  <a:pt x="67030" y="44960"/>
                </a:lnTo>
                <a:lnTo>
                  <a:pt x="66910" y="44940"/>
                </a:lnTo>
                <a:lnTo>
                  <a:pt x="66840" y="44930"/>
                </a:lnTo>
                <a:lnTo>
                  <a:pt x="66760" y="44890"/>
                </a:lnTo>
                <a:lnTo>
                  <a:pt x="66520" y="44670"/>
                </a:lnTo>
                <a:lnTo>
                  <a:pt x="66340" y="44590"/>
                </a:lnTo>
                <a:lnTo>
                  <a:pt x="66120" y="44540"/>
                </a:lnTo>
                <a:lnTo>
                  <a:pt x="65610" y="44320"/>
                </a:lnTo>
                <a:lnTo>
                  <a:pt x="65320" y="44110"/>
                </a:lnTo>
                <a:lnTo>
                  <a:pt x="65140" y="43930"/>
                </a:lnTo>
                <a:lnTo>
                  <a:pt x="64940" y="43840"/>
                </a:lnTo>
                <a:lnTo>
                  <a:pt x="64320" y="43680"/>
                </a:lnTo>
                <a:lnTo>
                  <a:pt x="64520" y="43480"/>
                </a:lnTo>
                <a:lnTo>
                  <a:pt x="64610" y="43290"/>
                </a:lnTo>
                <a:lnTo>
                  <a:pt x="64700" y="42720"/>
                </a:lnTo>
                <a:lnTo>
                  <a:pt x="64730" y="42620"/>
                </a:lnTo>
                <a:lnTo>
                  <a:pt x="65230" y="41590"/>
                </a:lnTo>
                <a:lnTo>
                  <a:pt x="65320" y="41470"/>
                </a:lnTo>
                <a:lnTo>
                  <a:pt x="65390" y="41450"/>
                </a:lnTo>
                <a:lnTo>
                  <a:pt x="65440" y="41490"/>
                </a:lnTo>
                <a:lnTo>
                  <a:pt x="65470" y="41530"/>
                </a:lnTo>
                <a:lnTo>
                  <a:pt x="65500" y="41590"/>
                </a:lnTo>
                <a:lnTo>
                  <a:pt x="65620" y="41950"/>
                </a:lnTo>
                <a:lnTo>
                  <a:pt x="65650" y="42000"/>
                </a:lnTo>
                <a:lnTo>
                  <a:pt x="65680" y="42050"/>
                </a:lnTo>
                <a:lnTo>
                  <a:pt x="65710" y="42080"/>
                </a:lnTo>
                <a:lnTo>
                  <a:pt x="65890" y="42520"/>
                </a:lnTo>
                <a:lnTo>
                  <a:pt x="65950" y="42530"/>
                </a:lnTo>
                <a:lnTo>
                  <a:pt x="66040" y="42520"/>
                </a:lnTo>
                <a:lnTo>
                  <a:pt x="66280" y="42440"/>
                </a:lnTo>
                <a:lnTo>
                  <a:pt x="66370" y="42380"/>
                </a:lnTo>
                <a:lnTo>
                  <a:pt x="66410" y="42330"/>
                </a:lnTo>
                <a:lnTo>
                  <a:pt x="66400" y="42270"/>
                </a:lnTo>
                <a:lnTo>
                  <a:pt x="66370" y="42160"/>
                </a:lnTo>
                <a:lnTo>
                  <a:pt x="66360" y="42090"/>
                </a:lnTo>
                <a:lnTo>
                  <a:pt x="66370" y="42030"/>
                </a:lnTo>
                <a:lnTo>
                  <a:pt x="66420" y="42010"/>
                </a:lnTo>
                <a:lnTo>
                  <a:pt x="66480" y="42020"/>
                </a:lnTo>
                <a:lnTo>
                  <a:pt x="66730" y="42100"/>
                </a:lnTo>
                <a:lnTo>
                  <a:pt x="66780" y="42130"/>
                </a:lnTo>
                <a:lnTo>
                  <a:pt x="66870" y="42220"/>
                </a:lnTo>
                <a:lnTo>
                  <a:pt x="66940" y="42250"/>
                </a:lnTo>
                <a:lnTo>
                  <a:pt x="67030" y="42260"/>
                </a:lnTo>
                <a:lnTo>
                  <a:pt x="67150" y="42240"/>
                </a:lnTo>
                <a:lnTo>
                  <a:pt x="67200" y="42200"/>
                </a:lnTo>
                <a:lnTo>
                  <a:pt x="67220" y="42160"/>
                </a:lnTo>
                <a:lnTo>
                  <a:pt x="67210" y="42110"/>
                </a:lnTo>
                <a:lnTo>
                  <a:pt x="67160" y="41920"/>
                </a:lnTo>
                <a:lnTo>
                  <a:pt x="67150" y="41850"/>
                </a:lnTo>
                <a:lnTo>
                  <a:pt x="67170" y="41770"/>
                </a:lnTo>
                <a:lnTo>
                  <a:pt x="67230" y="41750"/>
                </a:lnTo>
                <a:lnTo>
                  <a:pt x="67290" y="41760"/>
                </a:lnTo>
                <a:lnTo>
                  <a:pt x="67550" y="41830"/>
                </a:lnTo>
                <a:lnTo>
                  <a:pt x="67590" y="41850"/>
                </a:lnTo>
                <a:lnTo>
                  <a:pt x="67620" y="41880"/>
                </a:lnTo>
                <a:lnTo>
                  <a:pt x="67670" y="41950"/>
                </a:lnTo>
                <a:lnTo>
                  <a:pt x="67690" y="41930"/>
                </a:lnTo>
                <a:lnTo>
                  <a:pt x="67720" y="41890"/>
                </a:lnTo>
                <a:lnTo>
                  <a:pt x="68250" y="40970"/>
                </a:lnTo>
                <a:lnTo>
                  <a:pt x="68750" y="40480"/>
                </a:lnTo>
                <a:lnTo>
                  <a:pt x="68830" y="40380"/>
                </a:lnTo>
                <a:lnTo>
                  <a:pt x="68880" y="40280"/>
                </a:lnTo>
                <a:lnTo>
                  <a:pt x="68900" y="40130"/>
                </a:lnTo>
                <a:lnTo>
                  <a:pt x="68990" y="38440"/>
                </a:lnTo>
                <a:lnTo>
                  <a:pt x="69010" y="38340"/>
                </a:lnTo>
                <a:lnTo>
                  <a:pt x="69040" y="38210"/>
                </a:lnTo>
                <a:lnTo>
                  <a:pt x="69100" y="38130"/>
                </a:lnTo>
                <a:lnTo>
                  <a:pt x="69170" y="38070"/>
                </a:lnTo>
                <a:lnTo>
                  <a:pt x="69290" y="37980"/>
                </a:lnTo>
                <a:lnTo>
                  <a:pt x="69340" y="37900"/>
                </a:lnTo>
                <a:lnTo>
                  <a:pt x="69350" y="37830"/>
                </a:lnTo>
                <a:lnTo>
                  <a:pt x="69330" y="37780"/>
                </a:lnTo>
                <a:lnTo>
                  <a:pt x="69280" y="37660"/>
                </a:lnTo>
                <a:lnTo>
                  <a:pt x="69220" y="37560"/>
                </a:lnTo>
                <a:lnTo>
                  <a:pt x="68900" y="37200"/>
                </a:lnTo>
                <a:lnTo>
                  <a:pt x="68410" y="36760"/>
                </a:lnTo>
                <a:lnTo>
                  <a:pt x="68340" y="36670"/>
                </a:lnTo>
                <a:lnTo>
                  <a:pt x="68310" y="36620"/>
                </a:lnTo>
                <a:lnTo>
                  <a:pt x="68280" y="36560"/>
                </a:lnTo>
                <a:lnTo>
                  <a:pt x="68270" y="36490"/>
                </a:lnTo>
                <a:lnTo>
                  <a:pt x="68250" y="36090"/>
                </a:lnTo>
                <a:lnTo>
                  <a:pt x="68260" y="35980"/>
                </a:lnTo>
                <a:lnTo>
                  <a:pt x="68300" y="35910"/>
                </a:lnTo>
                <a:lnTo>
                  <a:pt x="68340" y="35870"/>
                </a:lnTo>
                <a:lnTo>
                  <a:pt x="68450" y="35810"/>
                </a:lnTo>
                <a:lnTo>
                  <a:pt x="68510" y="35790"/>
                </a:lnTo>
                <a:lnTo>
                  <a:pt x="68600" y="35700"/>
                </a:lnTo>
                <a:lnTo>
                  <a:pt x="68710" y="35570"/>
                </a:lnTo>
                <a:lnTo>
                  <a:pt x="68910" y="35250"/>
                </a:lnTo>
                <a:lnTo>
                  <a:pt x="68970" y="35100"/>
                </a:lnTo>
                <a:lnTo>
                  <a:pt x="68990" y="34990"/>
                </a:lnTo>
                <a:lnTo>
                  <a:pt x="68970" y="34930"/>
                </a:lnTo>
                <a:lnTo>
                  <a:pt x="68960" y="34870"/>
                </a:lnTo>
                <a:lnTo>
                  <a:pt x="68960" y="34800"/>
                </a:lnTo>
                <a:lnTo>
                  <a:pt x="69070" y="34410"/>
                </a:lnTo>
                <a:lnTo>
                  <a:pt x="69120" y="34310"/>
                </a:lnTo>
                <a:lnTo>
                  <a:pt x="69180" y="34240"/>
                </a:lnTo>
                <a:lnTo>
                  <a:pt x="69340" y="34120"/>
                </a:lnTo>
                <a:lnTo>
                  <a:pt x="69370" y="34060"/>
                </a:lnTo>
                <a:lnTo>
                  <a:pt x="69380" y="33990"/>
                </a:lnTo>
                <a:lnTo>
                  <a:pt x="69200" y="33590"/>
                </a:lnTo>
                <a:lnTo>
                  <a:pt x="69190" y="33510"/>
                </a:lnTo>
                <a:lnTo>
                  <a:pt x="69180" y="33420"/>
                </a:lnTo>
                <a:lnTo>
                  <a:pt x="69200" y="33260"/>
                </a:lnTo>
                <a:lnTo>
                  <a:pt x="69240" y="33190"/>
                </a:lnTo>
                <a:lnTo>
                  <a:pt x="69270" y="33140"/>
                </a:lnTo>
                <a:lnTo>
                  <a:pt x="69280" y="33130"/>
                </a:lnTo>
                <a:lnTo>
                  <a:pt x="69470" y="33050"/>
                </a:lnTo>
                <a:lnTo>
                  <a:pt x="69530" y="33020"/>
                </a:lnTo>
                <a:lnTo>
                  <a:pt x="69590" y="32960"/>
                </a:lnTo>
                <a:lnTo>
                  <a:pt x="69620" y="32900"/>
                </a:lnTo>
                <a:lnTo>
                  <a:pt x="69620" y="32830"/>
                </a:lnTo>
                <a:lnTo>
                  <a:pt x="69600" y="32770"/>
                </a:lnTo>
                <a:lnTo>
                  <a:pt x="69560" y="32650"/>
                </a:lnTo>
                <a:lnTo>
                  <a:pt x="69540" y="32570"/>
                </a:lnTo>
                <a:lnTo>
                  <a:pt x="69540" y="32470"/>
                </a:lnTo>
                <a:lnTo>
                  <a:pt x="69560" y="32310"/>
                </a:lnTo>
                <a:lnTo>
                  <a:pt x="69610" y="32210"/>
                </a:lnTo>
                <a:lnTo>
                  <a:pt x="69650" y="32190"/>
                </a:lnTo>
                <a:lnTo>
                  <a:pt x="69690" y="32200"/>
                </a:lnTo>
                <a:lnTo>
                  <a:pt x="69780" y="32250"/>
                </a:lnTo>
                <a:lnTo>
                  <a:pt x="70090" y="32370"/>
                </a:lnTo>
                <a:lnTo>
                  <a:pt x="70250" y="32460"/>
                </a:lnTo>
                <a:lnTo>
                  <a:pt x="70310" y="32500"/>
                </a:lnTo>
                <a:lnTo>
                  <a:pt x="70620" y="32790"/>
                </a:lnTo>
                <a:lnTo>
                  <a:pt x="70850" y="32890"/>
                </a:lnTo>
                <a:lnTo>
                  <a:pt x="71000" y="32920"/>
                </a:lnTo>
                <a:lnTo>
                  <a:pt x="71440" y="33110"/>
                </a:lnTo>
                <a:lnTo>
                  <a:pt x="72010" y="33490"/>
                </a:lnTo>
                <a:lnTo>
                  <a:pt x="72280" y="33720"/>
                </a:lnTo>
                <a:lnTo>
                  <a:pt x="72380" y="33770"/>
                </a:lnTo>
                <a:lnTo>
                  <a:pt x="72450" y="33790"/>
                </a:lnTo>
                <a:lnTo>
                  <a:pt x="72500" y="33780"/>
                </a:lnTo>
                <a:lnTo>
                  <a:pt x="72540" y="33770"/>
                </a:lnTo>
                <a:lnTo>
                  <a:pt x="72580" y="33750"/>
                </a:lnTo>
                <a:lnTo>
                  <a:pt x="72680" y="33690"/>
                </a:lnTo>
                <a:lnTo>
                  <a:pt x="72740" y="33660"/>
                </a:lnTo>
                <a:lnTo>
                  <a:pt x="72810" y="33640"/>
                </a:lnTo>
                <a:lnTo>
                  <a:pt x="72970" y="33620"/>
                </a:lnTo>
                <a:lnTo>
                  <a:pt x="73030" y="33590"/>
                </a:lnTo>
                <a:lnTo>
                  <a:pt x="73230" y="33440"/>
                </a:lnTo>
                <a:lnTo>
                  <a:pt x="73270" y="33390"/>
                </a:lnTo>
                <a:lnTo>
                  <a:pt x="73250" y="33370"/>
                </a:lnTo>
                <a:lnTo>
                  <a:pt x="73150" y="33280"/>
                </a:lnTo>
                <a:lnTo>
                  <a:pt x="73110" y="33230"/>
                </a:lnTo>
                <a:lnTo>
                  <a:pt x="73120" y="33170"/>
                </a:lnTo>
                <a:lnTo>
                  <a:pt x="73150" y="33080"/>
                </a:lnTo>
                <a:lnTo>
                  <a:pt x="73320" y="33010"/>
                </a:lnTo>
                <a:lnTo>
                  <a:pt x="73430" y="32870"/>
                </a:lnTo>
                <a:lnTo>
                  <a:pt x="73480" y="32670"/>
                </a:lnTo>
                <a:lnTo>
                  <a:pt x="73480" y="32610"/>
                </a:lnTo>
                <a:lnTo>
                  <a:pt x="73470" y="32470"/>
                </a:lnTo>
                <a:lnTo>
                  <a:pt x="73460" y="32400"/>
                </a:lnTo>
                <a:lnTo>
                  <a:pt x="73430" y="32270"/>
                </a:lnTo>
                <a:lnTo>
                  <a:pt x="73430" y="32230"/>
                </a:lnTo>
                <a:lnTo>
                  <a:pt x="73440" y="32190"/>
                </a:lnTo>
                <a:lnTo>
                  <a:pt x="73870" y="32000"/>
                </a:lnTo>
                <a:lnTo>
                  <a:pt x="73970" y="31940"/>
                </a:lnTo>
                <a:lnTo>
                  <a:pt x="74030" y="31870"/>
                </a:lnTo>
                <a:lnTo>
                  <a:pt x="74040" y="31740"/>
                </a:lnTo>
                <a:lnTo>
                  <a:pt x="74060" y="31660"/>
                </a:lnTo>
                <a:lnTo>
                  <a:pt x="74110" y="31570"/>
                </a:lnTo>
                <a:lnTo>
                  <a:pt x="74220" y="31460"/>
                </a:lnTo>
                <a:lnTo>
                  <a:pt x="74270" y="31380"/>
                </a:lnTo>
                <a:lnTo>
                  <a:pt x="74300" y="31320"/>
                </a:lnTo>
                <a:lnTo>
                  <a:pt x="74290" y="31270"/>
                </a:lnTo>
                <a:lnTo>
                  <a:pt x="74280" y="31220"/>
                </a:lnTo>
                <a:lnTo>
                  <a:pt x="74170" y="30980"/>
                </a:lnTo>
                <a:lnTo>
                  <a:pt x="74140" y="30880"/>
                </a:lnTo>
                <a:lnTo>
                  <a:pt x="74110" y="30760"/>
                </a:lnTo>
                <a:lnTo>
                  <a:pt x="74100" y="30680"/>
                </a:lnTo>
                <a:lnTo>
                  <a:pt x="74110" y="30540"/>
                </a:lnTo>
                <a:lnTo>
                  <a:pt x="74100" y="30470"/>
                </a:lnTo>
                <a:lnTo>
                  <a:pt x="74060" y="30400"/>
                </a:lnTo>
                <a:lnTo>
                  <a:pt x="74020" y="30320"/>
                </a:lnTo>
                <a:lnTo>
                  <a:pt x="73990" y="30240"/>
                </a:lnTo>
                <a:lnTo>
                  <a:pt x="73990" y="30150"/>
                </a:lnTo>
                <a:lnTo>
                  <a:pt x="74040" y="29950"/>
                </a:lnTo>
                <a:lnTo>
                  <a:pt x="74050" y="29810"/>
                </a:lnTo>
                <a:lnTo>
                  <a:pt x="74040" y="29680"/>
                </a:lnTo>
                <a:lnTo>
                  <a:pt x="74000" y="29550"/>
                </a:lnTo>
                <a:lnTo>
                  <a:pt x="73950" y="29490"/>
                </a:lnTo>
                <a:lnTo>
                  <a:pt x="73840" y="29460"/>
                </a:lnTo>
                <a:lnTo>
                  <a:pt x="73450" y="29470"/>
                </a:lnTo>
                <a:lnTo>
                  <a:pt x="73240" y="29430"/>
                </a:lnTo>
                <a:lnTo>
                  <a:pt x="73160" y="29390"/>
                </a:lnTo>
                <a:lnTo>
                  <a:pt x="73110" y="29320"/>
                </a:lnTo>
                <a:lnTo>
                  <a:pt x="73080" y="29230"/>
                </a:lnTo>
                <a:lnTo>
                  <a:pt x="73060" y="29130"/>
                </a:lnTo>
                <a:lnTo>
                  <a:pt x="73020" y="29090"/>
                </a:lnTo>
                <a:lnTo>
                  <a:pt x="72970" y="29060"/>
                </a:lnTo>
                <a:lnTo>
                  <a:pt x="72750" y="29050"/>
                </a:lnTo>
                <a:lnTo>
                  <a:pt x="72980" y="28030"/>
                </a:lnTo>
                <a:lnTo>
                  <a:pt x="72970" y="27940"/>
                </a:lnTo>
                <a:lnTo>
                  <a:pt x="72950" y="27830"/>
                </a:lnTo>
                <a:lnTo>
                  <a:pt x="72870" y="27820"/>
                </a:lnTo>
                <a:lnTo>
                  <a:pt x="72790" y="27780"/>
                </a:lnTo>
                <a:lnTo>
                  <a:pt x="72720" y="27620"/>
                </a:lnTo>
                <a:lnTo>
                  <a:pt x="72740" y="27550"/>
                </a:lnTo>
                <a:lnTo>
                  <a:pt x="72980" y="27270"/>
                </a:lnTo>
                <a:lnTo>
                  <a:pt x="73160" y="26880"/>
                </a:lnTo>
                <a:lnTo>
                  <a:pt x="73320" y="26720"/>
                </a:lnTo>
                <a:lnTo>
                  <a:pt x="73470" y="26640"/>
                </a:lnTo>
                <a:lnTo>
                  <a:pt x="75300" y="26810"/>
                </a:lnTo>
                <a:lnTo>
                  <a:pt x="75400" y="26830"/>
                </a:lnTo>
                <a:lnTo>
                  <a:pt x="75400" y="26900"/>
                </a:lnTo>
                <a:lnTo>
                  <a:pt x="75380" y="26980"/>
                </a:lnTo>
                <a:lnTo>
                  <a:pt x="74990" y="28010"/>
                </a:lnTo>
                <a:lnTo>
                  <a:pt x="74970" y="28140"/>
                </a:lnTo>
                <a:lnTo>
                  <a:pt x="74990" y="28270"/>
                </a:lnTo>
                <a:lnTo>
                  <a:pt x="75020" y="28400"/>
                </a:lnTo>
                <a:lnTo>
                  <a:pt x="75080" y="28510"/>
                </a:lnTo>
                <a:lnTo>
                  <a:pt x="75160" y="28610"/>
                </a:lnTo>
                <a:lnTo>
                  <a:pt x="75270" y="28590"/>
                </a:lnTo>
                <a:lnTo>
                  <a:pt x="75530" y="28450"/>
                </a:lnTo>
                <a:lnTo>
                  <a:pt x="75660" y="28400"/>
                </a:lnTo>
                <a:lnTo>
                  <a:pt x="76060" y="28570"/>
                </a:lnTo>
                <a:lnTo>
                  <a:pt x="76190" y="28510"/>
                </a:lnTo>
                <a:lnTo>
                  <a:pt x="76310" y="28410"/>
                </a:lnTo>
                <a:lnTo>
                  <a:pt x="76930" y="27820"/>
                </a:lnTo>
                <a:lnTo>
                  <a:pt x="77050" y="27730"/>
                </a:lnTo>
                <a:lnTo>
                  <a:pt x="77120" y="27730"/>
                </a:lnTo>
                <a:lnTo>
                  <a:pt x="77190" y="27760"/>
                </a:lnTo>
                <a:lnTo>
                  <a:pt x="77260" y="27780"/>
                </a:lnTo>
                <a:lnTo>
                  <a:pt x="77350" y="27690"/>
                </a:lnTo>
                <a:lnTo>
                  <a:pt x="77420" y="27580"/>
                </a:lnTo>
                <a:lnTo>
                  <a:pt x="77530" y="27340"/>
                </a:lnTo>
                <a:lnTo>
                  <a:pt x="77660" y="27130"/>
                </a:lnTo>
                <a:lnTo>
                  <a:pt x="77710" y="27060"/>
                </a:lnTo>
                <a:lnTo>
                  <a:pt x="78770" y="26490"/>
                </a:lnTo>
                <a:lnTo>
                  <a:pt x="78980" y="26290"/>
                </a:lnTo>
                <a:lnTo>
                  <a:pt x="79010" y="26180"/>
                </a:lnTo>
                <a:lnTo>
                  <a:pt x="79200" y="25880"/>
                </a:lnTo>
                <a:lnTo>
                  <a:pt x="80190" y="24890"/>
                </a:lnTo>
                <a:lnTo>
                  <a:pt x="80380" y="24640"/>
                </a:lnTo>
                <a:lnTo>
                  <a:pt x="80490" y="24360"/>
                </a:lnTo>
                <a:lnTo>
                  <a:pt x="80470" y="24030"/>
                </a:lnTo>
                <a:lnTo>
                  <a:pt x="80430" y="23830"/>
                </a:lnTo>
                <a:lnTo>
                  <a:pt x="80410" y="23610"/>
                </a:lnTo>
                <a:lnTo>
                  <a:pt x="80440" y="23390"/>
                </a:lnTo>
                <a:lnTo>
                  <a:pt x="80530" y="23210"/>
                </a:lnTo>
                <a:lnTo>
                  <a:pt x="80660" y="23110"/>
                </a:lnTo>
                <a:lnTo>
                  <a:pt x="80960" y="22930"/>
                </a:lnTo>
                <a:lnTo>
                  <a:pt x="81090" y="22810"/>
                </a:lnTo>
                <a:lnTo>
                  <a:pt x="81150" y="22730"/>
                </a:lnTo>
                <a:lnTo>
                  <a:pt x="81250" y="22540"/>
                </a:lnTo>
                <a:lnTo>
                  <a:pt x="81320" y="22460"/>
                </a:lnTo>
                <a:lnTo>
                  <a:pt x="81380" y="22410"/>
                </a:lnTo>
                <a:lnTo>
                  <a:pt x="81610" y="22270"/>
                </a:lnTo>
                <a:lnTo>
                  <a:pt x="81790" y="22100"/>
                </a:lnTo>
                <a:lnTo>
                  <a:pt x="81950" y="21910"/>
                </a:lnTo>
                <a:lnTo>
                  <a:pt x="82210" y="21470"/>
                </a:lnTo>
                <a:lnTo>
                  <a:pt x="82270" y="21350"/>
                </a:lnTo>
                <a:lnTo>
                  <a:pt x="82340" y="20950"/>
                </a:lnTo>
                <a:lnTo>
                  <a:pt x="82410" y="20730"/>
                </a:lnTo>
                <a:lnTo>
                  <a:pt x="82520" y="20520"/>
                </a:lnTo>
                <a:lnTo>
                  <a:pt x="82670" y="20330"/>
                </a:lnTo>
                <a:lnTo>
                  <a:pt x="82840" y="20190"/>
                </a:lnTo>
                <a:lnTo>
                  <a:pt x="83220" y="20000"/>
                </a:lnTo>
                <a:lnTo>
                  <a:pt x="83320" y="19900"/>
                </a:lnTo>
                <a:lnTo>
                  <a:pt x="83390" y="19780"/>
                </a:lnTo>
                <a:lnTo>
                  <a:pt x="83520" y="19200"/>
                </a:lnTo>
                <a:lnTo>
                  <a:pt x="83600" y="19010"/>
                </a:lnTo>
                <a:lnTo>
                  <a:pt x="83700" y="18830"/>
                </a:lnTo>
                <a:lnTo>
                  <a:pt x="83820" y="18700"/>
                </a:lnTo>
                <a:lnTo>
                  <a:pt x="84150" y="18500"/>
                </a:lnTo>
                <a:lnTo>
                  <a:pt x="84340" y="18420"/>
                </a:lnTo>
                <a:lnTo>
                  <a:pt x="84510" y="18390"/>
                </a:lnTo>
                <a:lnTo>
                  <a:pt x="84620" y="18410"/>
                </a:lnTo>
                <a:lnTo>
                  <a:pt x="84810" y="18490"/>
                </a:lnTo>
                <a:lnTo>
                  <a:pt x="84910" y="18520"/>
                </a:lnTo>
                <a:lnTo>
                  <a:pt x="85160" y="18500"/>
                </a:lnTo>
                <a:lnTo>
                  <a:pt x="85440" y="18440"/>
                </a:lnTo>
                <a:lnTo>
                  <a:pt x="85700" y="18340"/>
                </a:lnTo>
                <a:lnTo>
                  <a:pt x="85920" y="18220"/>
                </a:lnTo>
                <a:lnTo>
                  <a:pt x="86120" y="18080"/>
                </a:lnTo>
                <a:lnTo>
                  <a:pt x="86220" y="18030"/>
                </a:lnTo>
                <a:lnTo>
                  <a:pt x="86340" y="18000"/>
                </a:lnTo>
                <a:lnTo>
                  <a:pt x="86820" y="18020"/>
                </a:lnTo>
                <a:lnTo>
                  <a:pt x="86980" y="18000"/>
                </a:lnTo>
                <a:lnTo>
                  <a:pt x="87280" y="17890"/>
                </a:lnTo>
                <a:lnTo>
                  <a:pt x="87840" y="17560"/>
                </a:lnTo>
                <a:lnTo>
                  <a:pt x="88140" y="17450"/>
                </a:lnTo>
                <a:lnTo>
                  <a:pt x="88430" y="17420"/>
                </a:lnTo>
                <a:lnTo>
                  <a:pt x="90000" y="17610"/>
                </a:lnTo>
                <a:lnTo>
                  <a:pt x="90100" y="17650"/>
                </a:lnTo>
                <a:lnTo>
                  <a:pt x="90300" y="17750"/>
                </a:lnTo>
                <a:lnTo>
                  <a:pt x="90400" y="17790"/>
                </a:lnTo>
                <a:lnTo>
                  <a:pt x="91070" y="17850"/>
                </a:lnTo>
                <a:lnTo>
                  <a:pt x="91280" y="17820"/>
                </a:lnTo>
                <a:lnTo>
                  <a:pt x="91480" y="17730"/>
                </a:lnTo>
                <a:lnTo>
                  <a:pt x="91790" y="17430"/>
                </a:lnTo>
                <a:lnTo>
                  <a:pt x="91830" y="17400"/>
                </a:lnTo>
                <a:lnTo>
                  <a:pt x="91840" y="17410"/>
                </a:lnTo>
                <a:lnTo>
                  <a:pt x="91940" y="17340"/>
                </a:lnTo>
                <a:lnTo>
                  <a:pt x="92100" y="17270"/>
                </a:lnTo>
                <a:lnTo>
                  <a:pt x="92280" y="17240"/>
                </a:lnTo>
                <a:lnTo>
                  <a:pt x="92640" y="17270"/>
                </a:lnTo>
                <a:lnTo>
                  <a:pt x="93350" y="17430"/>
                </a:lnTo>
                <a:lnTo>
                  <a:pt x="93720" y="17450"/>
                </a:lnTo>
                <a:lnTo>
                  <a:pt x="93910" y="17400"/>
                </a:lnTo>
                <a:lnTo>
                  <a:pt x="94260" y="17180"/>
                </a:lnTo>
                <a:lnTo>
                  <a:pt x="94450" y="17090"/>
                </a:lnTo>
                <a:lnTo>
                  <a:pt x="94590" y="17080"/>
                </a:lnTo>
                <a:lnTo>
                  <a:pt x="94510" y="17430"/>
                </a:lnTo>
                <a:lnTo>
                  <a:pt x="94180" y="18700"/>
                </a:lnTo>
                <a:lnTo>
                  <a:pt x="93980" y="19090"/>
                </a:lnTo>
                <a:lnTo>
                  <a:pt x="93800" y="19340"/>
                </a:lnTo>
                <a:lnTo>
                  <a:pt x="92970" y="20150"/>
                </a:lnTo>
                <a:lnTo>
                  <a:pt x="92980" y="20230"/>
                </a:lnTo>
                <a:lnTo>
                  <a:pt x="93640" y="21410"/>
                </a:lnTo>
                <a:lnTo>
                  <a:pt x="94130" y="22270"/>
                </a:lnTo>
                <a:lnTo>
                  <a:pt x="94420" y="22970"/>
                </a:lnTo>
                <a:lnTo>
                  <a:pt x="94580" y="23720"/>
                </a:lnTo>
                <a:lnTo>
                  <a:pt x="94600" y="24180"/>
                </a:lnTo>
                <a:lnTo>
                  <a:pt x="94530" y="24180"/>
                </a:lnTo>
                <a:lnTo>
                  <a:pt x="94280" y="24250"/>
                </a:lnTo>
                <a:lnTo>
                  <a:pt x="93420" y="24600"/>
                </a:lnTo>
                <a:lnTo>
                  <a:pt x="93300" y="24680"/>
                </a:lnTo>
                <a:lnTo>
                  <a:pt x="93030" y="24930"/>
                </a:lnTo>
                <a:lnTo>
                  <a:pt x="92250" y="25500"/>
                </a:lnTo>
                <a:lnTo>
                  <a:pt x="92200" y="25570"/>
                </a:lnTo>
                <a:lnTo>
                  <a:pt x="92160" y="25630"/>
                </a:lnTo>
                <a:lnTo>
                  <a:pt x="91820" y="26320"/>
                </a:lnTo>
                <a:lnTo>
                  <a:pt x="91800" y="26380"/>
                </a:lnTo>
                <a:lnTo>
                  <a:pt x="91800" y="26530"/>
                </a:lnTo>
                <a:lnTo>
                  <a:pt x="91780" y="26610"/>
                </a:lnTo>
                <a:lnTo>
                  <a:pt x="91720" y="26720"/>
                </a:lnTo>
                <a:lnTo>
                  <a:pt x="91640" y="26790"/>
                </a:lnTo>
                <a:lnTo>
                  <a:pt x="91580" y="26840"/>
                </a:lnTo>
                <a:lnTo>
                  <a:pt x="91400" y="26920"/>
                </a:lnTo>
                <a:lnTo>
                  <a:pt x="91280" y="26950"/>
                </a:lnTo>
                <a:lnTo>
                  <a:pt x="90920" y="27090"/>
                </a:lnTo>
                <a:lnTo>
                  <a:pt x="90840" y="27150"/>
                </a:lnTo>
                <a:lnTo>
                  <a:pt x="90800" y="27210"/>
                </a:lnTo>
                <a:lnTo>
                  <a:pt x="90780" y="27270"/>
                </a:lnTo>
                <a:lnTo>
                  <a:pt x="90760" y="27490"/>
                </a:lnTo>
                <a:lnTo>
                  <a:pt x="90750" y="27570"/>
                </a:lnTo>
                <a:lnTo>
                  <a:pt x="90730" y="27640"/>
                </a:lnTo>
                <a:lnTo>
                  <a:pt x="90690" y="27710"/>
                </a:lnTo>
                <a:lnTo>
                  <a:pt x="90210" y="28230"/>
                </a:lnTo>
                <a:lnTo>
                  <a:pt x="90080" y="28320"/>
                </a:lnTo>
                <a:lnTo>
                  <a:pt x="89980" y="28370"/>
                </a:lnTo>
                <a:lnTo>
                  <a:pt x="89910" y="28380"/>
                </a:lnTo>
                <a:lnTo>
                  <a:pt x="89790" y="28420"/>
                </a:lnTo>
                <a:lnTo>
                  <a:pt x="89680" y="28470"/>
                </a:lnTo>
                <a:lnTo>
                  <a:pt x="89620" y="28490"/>
                </a:lnTo>
                <a:lnTo>
                  <a:pt x="89410" y="28520"/>
                </a:lnTo>
                <a:lnTo>
                  <a:pt x="89000" y="28700"/>
                </a:lnTo>
                <a:lnTo>
                  <a:pt x="88940" y="28760"/>
                </a:lnTo>
                <a:lnTo>
                  <a:pt x="88790" y="28970"/>
                </a:lnTo>
                <a:lnTo>
                  <a:pt x="88610" y="29160"/>
                </a:lnTo>
                <a:lnTo>
                  <a:pt x="88510" y="29220"/>
                </a:lnTo>
                <a:lnTo>
                  <a:pt x="88430" y="29240"/>
                </a:lnTo>
                <a:lnTo>
                  <a:pt x="88300" y="29200"/>
                </a:lnTo>
                <a:lnTo>
                  <a:pt x="88230" y="29180"/>
                </a:lnTo>
                <a:lnTo>
                  <a:pt x="88160" y="29180"/>
                </a:lnTo>
                <a:lnTo>
                  <a:pt x="88050" y="29190"/>
                </a:lnTo>
                <a:lnTo>
                  <a:pt x="87930" y="29230"/>
                </a:lnTo>
                <a:lnTo>
                  <a:pt x="87720" y="29330"/>
                </a:lnTo>
                <a:lnTo>
                  <a:pt x="87530" y="29460"/>
                </a:lnTo>
                <a:lnTo>
                  <a:pt x="87060" y="29930"/>
                </a:lnTo>
                <a:lnTo>
                  <a:pt x="86940" y="30020"/>
                </a:lnTo>
                <a:lnTo>
                  <a:pt x="86680" y="30170"/>
                </a:lnTo>
                <a:lnTo>
                  <a:pt x="86580" y="30250"/>
                </a:lnTo>
                <a:lnTo>
                  <a:pt x="86530" y="30310"/>
                </a:lnTo>
                <a:lnTo>
                  <a:pt x="86470" y="30410"/>
                </a:lnTo>
                <a:lnTo>
                  <a:pt x="86350" y="30620"/>
                </a:lnTo>
                <a:lnTo>
                  <a:pt x="86270" y="30750"/>
                </a:lnTo>
                <a:lnTo>
                  <a:pt x="86200" y="30810"/>
                </a:lnTo>
                <a:lnTo>
                  <a:pt x="86140" y="30860"/>
                </a:lnTo>
                <a:lnTo>
                  <a:pt x="85900" y="30950"/>
                </a:lnTo>
                <a:lnTo>
                  <a:pt x="85650" y="31090"/>
                </a:lnTo>
                <a:lnTo>
                  <a:pt x="85340" y="31210"/>
                </a:lnTo>
                <a:lnTo>
                  <a:pt x="85260" y="31260"/>
                </a:lnTo>
                <a:lnTo>
                  <a:pt x="85210" y="31310"/>
                </a:lnTo>
                <a:lnTo>
                  <a:pt x="85170" y="31370"/>
                </a:lnTo>
                <a:lnTo>
                  <a:pt x="85150" y="31440"/>
                </a:lnTo>
                <a:lnTo>
                  <a:pt x="85070" y="31900"/>
                </a:lnTo>
                <a:lnTo>
                  <a:pt x="85060" y="32050"/>
                </a:lnTo>
                <a:lnTo>
                  <a:pt x="85090" y="32250"/>
                </a:lnTo>
                <a:lnTo>
                  <a:pt x="85080" y="32310"/>
                </a:lnTo>
                <a:lnTo>
                  <a:pt x="85040" y="32380"/>
                </a:lnTo>
                <a:lnTo>
                  <a:pt x="82310" y="35160"/>
                </a:lnTo>
                <a:lnTo>
                  <a:pt x="82300" y="35240"/>
                </a:lnTo>
                <a:lnTo>
                  <a:pt x="82300" y="35310"/>
                </a:lnTo>
                <a:lnTo>
                  <a:pt x="82320" y="35530"/>
                </a:lnTo>
                <a:lnTo>
                  <a:pt x="82280" y="35650"/>
                </a:lnTo>
                <a:lnTo>
                  <a:pt x="82190" y="35820"/>
                </a:lnTo>
                <a:lnTo>
                  <a:pt x="81760" y="36400"/>
                </a:lnTo>
                <a:lnTo>
                  <a:pt x="81740" y="36470"/>
                </a:lnTo>
                <a:lnTo>
                  <a:pt x="81720" y="36540"/>
                </a:lnTo>
                <a:lnTo>
                  <a:pt x="81700" y="36940"/>
                </a:lnTo>
                <a:lnTo>
                  <a:pt x="81730" y="37150"/>
                </a:lnTo>
                <a:lnTo>
                  <a:pt x="81770" y="37270"/>
                </a:lnTo>
                <a:lnTo>
                  <a:pt x="81790" y="37320"/>
                </a:lnTo>
                <a:lnTo>
                  <a:pt x="81800" y="37440"/>
                </a:lnTo>
                <a:lnTo>
                  <a:pt x="81630" y="37790"/>
                </a:lnTo>
                <a:lnTo>
                  <a:pt x="81590" y="37920"/>
                </a:lnTo>
                <a:lnTo>
                  <a:pt x="81620" y="38150"/>
                </a:lnTo>
                <a:lnTo>
                  <a:pt x="81610" y="38280"/>
                </a:lnTo>
                <a:lnTo>
                  <a:pt x="81530" y="38340"/>
                </a:lnTo>
                <a:lnTo>
                  <a:pt x="81410" y="38380"/>
                </a:lnTo>
                <a:lnTo>
                  <a:pt x="80900" y="38500"/>
                </a:lnTo>
                <a:lnTo>
                  <a:pt x="80790" y="38550"/>
                </a:lnTo>
                <a:lnTo>
                  <a:pt x="80690" y="38600"/>
                </a:lnTo>
                <a:lnTo>
                  <a:pt x="80660" y="38700"/>
                </a:lnTo>
                <a:lnTo>
                  <a:pt x="80630" y="38820"/>
                </a:lnTo>
                <a:lnTo>
                  <a:pt x="80630" y="38940"/>
                </a:lnTo>
                <a:lnTo>
                  <a:pt x="80600" y="39060"/>
                </a:lnTo>
                <a:lnTo>
                  <a:pt x="80570" y="39160"/>
                </a:lnTo>
                <a:lnTo>
                  <a:pt x="80510" y="39220"/>
                </a:lnTo>
                <a:lnTo>
                  <a:pt x="80460" y="39250"/>
                </a:lnTo>
                <a:lnTo>
                  <a:pt x="80430" y="39280"/>
                </a:lnTo>
                <a:lnTo>
                  <a:pt x="80360" y="39360"/>
                </a:lnTo>
                <a:lnTo>
                  <a:pt x="80400" y="39450"/>
                </a:lnTo>
                <a:lnTo>
                  <a:pt x="80540" y="39660"/>
                </a:lnTo>
                <a:lnTo>
                  <a:pt x="80570" y="39860"/>
                </a:lnTo>
                <a:lnTo>
                  <a:pt x="80670" y="40070"/>
                </a:lnTo>
                <a:lnTo>
                  <a:pt x="80680" y="40170"/>
                </a:lnTo>
                <a:lnTo>
                  <a:pt x="80640" y="40290"/>
                </a:lnTo>
                <a:lnTo>
                  <a:pt x="80570" y="40460"/>
                </a:lnTo>
                <a:lnTo>
                  <a:pt x="80570" y="40540"/>
                </a:lnTo>
                <a:lnTo>
                  <a:pt x="80590" y="40610"/>
                </a:lnTo>
                <a:lnTo>
                  <a:pt x="80630" y="40660"/>
                </a:lnTo>
                <a:lnTo>
                  <a:pt x="80650" y="40800"/>
                </a:lnTo>
                <a:lnTo>
                  <a:pt x="80670" y="40860"/>
                </a:lnTo>
                <a:lnTo>
                  <a:pt x="80780" y="41000"/>
                </a:lnTo>
                <a:lnTo>
                  <a:pt x="80890" y="41220"/>
                </a:lnTo>
                <a:lnTo>
                  <a:pt x="80920" y="41270"/>
                </a:lnTo>
                <a:lnTo>
                  <a:pt x="80960" y="41320"/>
                </a:lnTo>
                <a:lnTo>
                  <a:pt x="81090" y="41450"/>
                </a:lnTo>
                <a:lnTo>
                  <a:pt x="81190" y="41600"/>
                </a:lnTo>
                <a:lnTo>
                  <a:pt x="81290" y="41740"/>
                </a:lnTo>
                <a:lnTo>
                  <a:pt x="81330" y="41790"/>
                </a:lnTo>
                <a:lnTo>
                  <a:pt x="81350" y="41870"/>
                </a:lnTo>
                <a:lnTo>
                  <a:pt x="81410" y="42110"/>
                </a:lnTo>
                <a:lnTo>
                  <a:pt x="81450" y="42250"/>
                </a:lnTo>
                <a:lnTo>
                  <a:pt x="81480" y="42300"/>
                </a:lnTo>
                <a:lnTo>
                  <a:pt x="81520" y="42350"/>
                </a:lnTo>
                <a:lnTo>
                  <a:pt x="81570" y="42390"/>
                </a:lnTo>
                <a:lnTo>
                  <a:pt x="81620" y="42410"/>
                </a:lnTo>
                <a:lnTo>
                  <a:pt x="81690" y="42430"/>
                </a:lnTo>
                <a:lnTo>
                  <a:pt x="81900" y="42440"/>
                </a:lnTo>
                <a:lnTo>
                  <a:pt x="81980" y="42460"/>
                </a:lnTo>
                <a:lnTo>
                  <a:pt x="82040" y="42480"/>
                </a:lnTo>
                <a:lnTo>
                  <a:pt x="82100" y="42510"/>
                </a:lnTo>
                <a:lnTo>
                  <a:pt x="82140" y="42550"/>
                </a:lnTo>
                <a:lnTo>
                  <a:pt x="82180" y="42600"/>
                </a:lnTo>
                <a:lnTo>
                  <a:pt x="82430" y="43250"/>
                </a:lnTo>
                <a:lnTo>
                  <a:pt x="82640" y="44310"/>
                </a:lnTo>
                <a:lnTo>
                  <a:pt x="82660" y="44380"/>
                </a:lnTo>
                <a:lnTo>
                  <a:pt x="82690" y="44430"/>
                </a:lnTo>
                <a:lnTo>
                  <a:pt x="82730" y="44470"/>
                </a:lnTo>
                <a:lnTo>
                  <a:pt x="82780" y="44510"/>
                </a:lnTo>
                <a:lnTo>
                  <a:pt x="82890" y="44570"/>
                </a:lnTo>
                <a:lnTo>
                  <a:pt x="82930" y="44620"/>
                </a:lnTo>
                <a:lnTo>
                  <a:pt x="82950" y="44680"/>
                </a:lnTo>
                <a:lnTo>
                  <a:pt x="82960" y="44750"/>
                </a:lnTo>
                <a:lnTo>
                  <a:pt x="82980" y="44810"/>
                </a:lnTo>
                <a:lnTo>
                  <a:pt x="83010" y="44860"/>
                </a:lnTo>
                <a:lnTo>
                  <a:pt x="83120" y="45010"/>
                </a:lnTo>
                <a:lnTo>
                  <a:pt x="83180" y="45110"/>
                </a:lnTo>
                <a:lnTo>
                  <a:pt x="83230" y="45230"/>
                </a:lnTo>
                <a:lnTo>
                  <a:pt x="83240" y="45290"/>
                </a:lnTo>
                <a:lnTo>
                  <a:pt x="83250" y="45340"/>
                </a:lnTo>
                <a:lnTo>
                  <a:pt x="83210" y="45860"/>
                </a:lnTo>
                <a:lnTo>
                  <a:pt x="83220" y="46090"/>
                </a:lnTo>
                <a:lnTo>
                  <a:pt x="83190" y="46330"/>
                </a:lnTo>
                <a:lnTo>
                  <a:pt x="83180" y="46490"/>
                </a:lnTo>
                <a:lnTo>
                  <a:pt x="83240" y="46790"/>
                </a:lnTo>
                <a:lnTo>
                  <a:pt x="83160" y="47010"/>
                </a:lnTo>
                <a:lnTo>
                  <a:pt x="83090" y="46950"/>
                </a:lnTo>
                <a:lnTo>
                  <a:pt x="83000" y="46920"/>
                </a:lnTo>
                <a:lnTo>
                  <a:pt x="82890" y="46890"/>
                </a:lnTo>
                <a:lnTo>
                  <a:pt x="82800" y="46890"/>
                </a:lnTo>
                <a:lnTo>
                  <a:pt x="82600" y="46960"/>
                </a:lnTo>
                <a:lnTo>
                  <a:pt x="82490" y="46970"/>
                </a:lnTo>
                <a:lnTo>
                  <a:pt x="82250" y="46920"/>
                </a:lnTo>
                <a:lnTo>
                  <a:pt x="81790" y="46690"/>
                </a:lnTo>
                <a:lnTo>
                  <a:pt x="81360" y="46580"/>
                </a:lnTo>
                <a:lnTo>
                  <a:pt x="81180" y="46450"/>
                </a:lnTo>
                <a:lnTo>
                  <a:pt x="80740" y="45990"/>
                </a:lnTo>
                <a:lnTo>
                  <a:pt x="80580" y="45880"/>
                </a:lnTo>
                <a:lnTo>
                  <a:pt x="80390" y="45820"/>
                </a:lnTo>
                <a:lnTo>
                  <a:pt x="80190" y="45830"/>
                </a:lnTo>
                <a:lnTo>
                  <a:pt x="79610" y="45930"/>
                </a:lnTo>
                <a:lnTo>
                  <a:pt x="79400" y="45910"/>
                </a:lnTo>
                <a:lnTo>
                  <a:pt x="79010" y="45730"/>
                </a:lnTo>
                <a:lnTo>
                  <a:pt x="78760" y="45660"/>
                </a:lnTo>
                <a:lnTo>
                  <a:pt x="78650" y="45670"/>
                </a:lnTo>
                <a:lnTo>
                  <a:pt x="78600" y="45710"/>
                </a:lnTo>
                <a:lnTo>
                  <a:pt x="78620" y="45760"/>
                </a:lnTo>
                <a:lnTo>
                  <a:pt x="78700" y="45850"/>
                </a:lnTo>
                <a:lnTo>
                  <a:pt x="78730" y="45900"/>
                </a:lnTo>
                <a:lnTo>
                  <a:pt x="78740" y="45960"/>
                </a:lnTo>
                <a:lnTo>
                  <a:pt x="78730" y="46020"/>
                </a:lnTo>
                <a:lnTo>
                  <a:pt x="78650" y="46190"/>
                </a:lnTo>
                <a:lnTo>
                  <a:pt x="78560" y="46450"/>
                </a:lnTo>
                <a:lnTo>
                  <a:pt x="78400" y="46810"/>
                </a:lnTo>
                <a:lnTo>
                  <a:pt x="78300" y="46970"/>
                </a:lnTo>
                <a:lnTo>
                  <a:pt x="78230" y="47060"/>
                </a:lnTo>
                <a:lnTo>
                  <a:pt x="78010" y="47280"/>
                </a:lnTo>
                <a:lnTo>
                  <a:pt x="77930" y="47310"/>
                </a:lnTo>
                <a:lnTo>
                  <a:pt x="77860" y="47300"/>
                </a:lnTo>
                <a:lnTo>
                  <a:pt x="77810" y="47260"/>
                </a:lnTo>
                <a:lnTo>
                  <a:pt x="77760" y="47230"/>
                </a:lnTo>
                <a:lnTo>
                  <a:pt x="77700" y="47200"/>
                </a:lnTo>
                <a:lnTo>
                  <a:pt x="77620" y="47170"/>
                </a:lnTo>
                <a:lnTo>
                  <a:pt x="77490" y="47170"/>
                </a:lnTo>
                <a:lnTo>
                  <a:pt x="77400" y="47160"/>
                </a:lnTo>
                <a:lnTo>
                  <a:pt x="77330" y="47130"/>
                </a:lnTo>
                <a:lnTo>
                  <a:pt x="77310" y="47070"/>
                </a:lnTo>
                <a:lnTo>
                  <a:pt x="77300" y="47000"/>
                </a:lnTo>
                <a:lnTo>
                  <a:pt x="77300" y="46930"/>
                </a:lnTo>
                <a:lnTo>
                  <a:pt x="77280" y="46870"/>
                </a:lnTo>
                <a:lnTo>
                  <a:pt x="77250" y="46810"/>
                </a:lnTo>
                <a:lnTo>
                  <a:pt x="77030" y="46600"/>
                </a:lnTo>
                <a:lnTo>
                  <a:pt x="76970" y="46560"/>
                </a:lnTo>
                <a:lnTo>
                  <a:pt x="76870" y="46520"/>
                </a:lnTo>
                <a:lnTo>
                  <a:pt x="76800" y="46530"/>
                </a:lnTo>
                <a:lnTo>
                  <a:pt x="76750" y="46560"/>
                </a:lnTo>
                <a:lnTo>
                  <a:pt x="76670" y="46660"/>
                </a:lnTo>
                <a:lnTo>
                  <a:pt x="76600" y="46710"/>
                </a:lnTo>
                <a:lnTo>
                  <a:pt x="76520" y="46730"/>
                </a:lnTo>
                <a:lnTo>
                  <a:pt x="76460" y="46720"/>
                </a:lnTo>
                <a:lnTo>
                  <a:pt x="76330" y="46670"/>
                </a:lnTo>
                <a:lnTo>
                  <a:pt x="76220" y="46610"/>
                </a:lnTo>
                <a:lnTo>
                  <a:pt x="76110" y="46580"/>
                </a:lnTo>
                <a:lnTo>
                  <a:pt x="75960" y="46570"/>
                </a:lnTo>
                <a:lnTo>
                  <a:pt x="75650" y="46600"/>
                </a:lnTo>
                <a:lnTo>
                  <a:pt x="75540" y="46660"/>
                </a:lnTo>
                <a:lnTo>
                  <a:pt x="75480" y="46730"/>
                </a:lnTo>
                <a:lnTo>
                  <a:pt x="75470" y="46780"/>
                </a:lnTo>
                <a:lnTo>
                  <a:pt x="75430" y="46850"/>
                </a:lnTo>
                <a:lnTo>
                  <a:pt x="75420" y="47340"/>
                </a:lnTo>
                <a:lnTo>
                  <a:pt x="75300" y="47640"/>
                </a:lnTo>
                <a:lnTo>
                  <a:pt x="75300" y="48240"/>
                </a:lnTo>
                <a:lnTo>
                  <a:pt x="75160" y="48310"/>
                </a:lnTo>
                <a:lnTo>
                  <a:pt x="74030" y="48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nicaland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88080" y="73730"/>
                </a:moveTo>
                <a:lnTo>
                  <a:pt x="86970" y="73010"/>
                </a:lnTo>
                <a:lnTo>
                  <a:pt x="86790" y="72770"/>
                </a:lnTo>
                <a:lnTo>
                  <a:pt x="86800" y="72580"/>
                </a:lnTo>
                <a:lnTo>
                  <a:pt x="86390" y="71570"/>
                </a:lnTo>
                <a:lnTo>
                  <a:pt x="86300" y="71280"/>
                </a:lnTo>
                <a:lnTo>
                  <a:pt x="86240" y="71220"/>
                </a:lnTo>
                <a:lnTo>
                  <a:pt x="85430" y="70810"/>
                </a:lnTo>
                <a:lnTo>
                  <a:pt x="85560" y="70620"/>
                </a:lnTo>
                <a:lnTo>
                  <a:pt x="85530" y="70490"/>
                </a:lnTo>
                <a:lnTo>
                  <a:pt x="85270" y="70290"/>
                </a:lnTo>
                <a:lnTo>
                  <a:pt x="85200" y="70180"/>
                </a:lnTo>
                <a:lnTo>
                  <a:pt x="85170" y="70060"/>
                </a:lnTo>
                <a:lnTo>
                  <a:pt x="85060" y="69480"/>
                </a:lnTo>
                <a:lnTo>
                  <a:pt x="85010" y="69370"/>
                </a:lnTo>
                <a:lnTo>
                  <a:pt x="84910" y="69220"/>
                </a:lnTo>
                <a:lnTo>
                  <a:pt x="84910" y="69120"/>
                </a:lnTo>
                <a:lnTo>
                  <a:pt x="85070" y="68830"/>
                </a:lnTo>
                <a:lnTo>
                  <a:pt x="85110" y="68710"/>
                </a:lnTo>
                <a:lnTo>
                  <a:pt x="85170" y="68440"/>
                </a:lnTo>
                <a:lnTo>
                  <a:pt x="85590" y="67650"/>
                </a:lnTo>
                <a:lnTo>
                  <a:pt x="85800" y="67010"/>
                </a:lnTo>
                <a:lnTo>
                  <a:pt x="85830" y="66760"/>
                </a:lnTo>
                <a:lnTo>
                  <a:pt x="85870" y="66540"/>
                </a:lnTo>
                <a:lnTo>
                  <a:pt x="85980" y="66350"/>
                </a:lnTo>
                <a:lnTo>
                  <a:pt x="86220" y="66040"/>
                </a:lnTo>
                <a:lnTo>
                  <a:pt x="86350" y="65300"/>
                </a:lnTo>
                <a:lnTo>
                  <a:pt x="86510" y="65060"/>
                </a:lnTo>
                <a:lnTo>
                  <a:pt x="86610" y="64460"/>
                </a:lnTo>
                <a:lnTo>
                  <a:pt x="86670" y="62710"/>
                </a:lnTo>
                <a:lnTo>
                  <a:pt x="87240" y="59230"/>
                </a:lnTo>
                <a:lnTo>
                  <a:pt x="87260" y="58000"/>
                </a:lnTo>
                <a:lnTo>
                  <a:pt x="87180" y="57890"/>
                </a:lnTo>
                <a:lnTo>
                  <a:pt x="87150" y="57770"/>
                </a:lnTo>
                <a:lnTo>
                  <a:pt x="86940" y="57630"/>
                </a:lnTo>
                <a:lnTo>
                  <a:pt x="86330" y="57330"/>
                </a:lnTo>
                <a:lnTo>
                  <a:pt x="85560" y="56730"/>
                </a:lnTo>
                <a:lnTo>
                  <a:pt x="85410" y="56670"/>
                </a:lnTo>
                <a:lnTo>
                  <a:pt x="85300" y="56640"/>
                </a:lnTo>
                <a:lnTo>
                  <a:pt x="85210" y="56630"/>
                </a:lnTo>
                <a:lnTo>
                  <a:pt x="84980" y="56640"/>
                </a:lnTo>
                <a:lnTo>
                  <a:pt x="84710" y="56680"/>
                </a:lnTo>
                <a:lnTo>
                  <a:pt x="84640" y="56660"/>
                </a:lnTo>
                <a:lnTo>
                  <a:pt x="84570" y="56600"/>
                </a:lnTo>
                <a:lnTo>
                  <a:pt x="84470" y="56490"/>
                </a:lnTo>
                <a:lnTo>
                  <a:pt x="84400" y="56430"/>
                </a:lnTo>
                <a:lnTo>
                  <a:pt x="84310" y="56370"/>
                </a:lnTo>
                <a:lnTo>
                  <a:pt x="84180" y="56330"/>
                </a:lnTo>
                <a:lnTo>
                  <a:pt x="84080" y="56320"/>
                </a:lnTo>
                <a:lnTo>
                  <a:pt x="83950" y="56290"/>
                </a:lnTo>
                <a:lnTo>
                  <a:pt x="83810" y="56210"/>
                </a:lnTo>
                <a:lnTo>
                  <a:pt x="83560" y="56030"/>
                </a:lnTo>
                <a:lnTo>
                  <a:pt x="83380" y="55860"/>
                </a:lnTo>
                <a:lnTo>
                  <a:pt x="83290" y="55750"/>
                </a:lnTo>
                <a:lnTo>
                  <a:pt x="83200" y="55560"/>
                </a:lnTo>
                <a:lnTo>
                  <a:pt x="83140" y="55500"/>
                </a:lnTo>
                <a:lnTo>
                  <a:pt x="83070" y="55450"/>
                </a:lnTo>
                <a:lnTo>
                  <a:pt x="82760" y="55310"/>
                </a:lnTo>
                <a:lnTo>
                  <a:pt x="82700" y="55260"/>
                </a:lnTo>
                <a:lnTo>
                  <a:pt x="82630" y="55200"/>
                </a:lnTo>
                <a:lnTo>
                  <a:pt x="82550" y="55090"/>
                </a:lnTo>
                <a:lnTo>
                  <a:pt x="82500" y="55010"/>
                </a:lnTo>
                <a:lnTo>
                  <a:pt x="82480" y="54930"/>
                </a:lnTo>
                <a:lnTo>
                  <a:pt x="82360" y="54550"/>
                </a:lnTo>
                <a:lnTo>
                  <a:pt x="82300" y="54470"/>
                </a:lnTo>
                <a:lnTo>
                  <a:pt x="82210" y="54370"/>
                </a:lnTo>
                <a:lnTo>
                  <a:pt x="81850" y="54040"/>
                </a:lnTo>
                <a:lnTo>
                  <a:pt x="81580" y="53720"/>
                </a:lnTo>
                <a:lnTo>
                  <a:pt x="81550" y="53660"/>
                </a:lnTo>
                <a:lnTo>
                  <a:pt x="81520" y="53610"/>
                </a:lnTo>
                <a:lnTo>
                  <a:pt x="81440" y="53360"/>
                </a:lnTo>
                <a:lnTo>
                  <a:pt x="81410" y="53300"/>
                </a:lnTo>
                <a:lnTo>
                  <a:pt x="81330" y="53220"/>
                </a:lnTo>
                <a:lnTo>
                  <a:pt x="81190" y="53130"/>
                </a:lnTo>
                <a:lnTo>
                  <a:pt x="80660" y="52830"/>
                </a:lnTo>
                <a:lnTo>
                  <a:pt x="80580" y="52770"/>
                </a:lnTo>
                <a:lnTo>
                  <a:pt x="80480" y="52660"/>
                </a:lnTo>
                <a:lnTo>
                  <a:pt x="80430" y="52580"/>
                </a:lnTo>
                <a:lnTo>
                  <a:pt x="80400" y="52500"/>
                </a:lnTo>
                <a:lnTo>
                  <a:pt x="80390" y="52430"/>
                </a:lnTo>
                <a:lnTo>
                  <a:pt x="80370" y="52370"/>
                </a:lnTo>
                <a:lnTo>
                  <a:pt x="80350" y="52310"/>
                </a:lnTo>
                <a:lnTo>
                  <a:pt x="80310" y="52260"/>
                </a:lnTo>
                <a:lnTo>
                  <a:pt x="79950" y="51910"/>
                </a:lnTo>
                <a:lnTo>
                  <a:pt x="79890" y="51790"/>
                </a:lnTo>
                <a:lnTo>
                  <a:pt x="79860" y="51700"/>
                </a:lnTo>
                <a:lnTo>
                  <a:pt x="79860" y="51560"/>
                </a:lnTo>
                <a:lnTo>
                  <a:pt x="79860" y="51520"/>
                </a:lnTo>
                <a:lnTo>
                  <a:pt x="79810" y="51480"/>
                </a:lnTo>
                <a:lnTo>
                  <a:pt x="79730" y="51450"/>
                </a:lnTo>
                <a:lnTo>
                  <a:pt x="79450" y="51400"/>
                </a:lnTo>
                <a:lnTo>
                  <a:pt x="79330" y="51370"/>
                </a:lnTo>
                <a:lnTo>
                  <a:pt x="79170" y="51300"/>
                </a:lnTo>
                <a:lnTo>
                  <a:pt x="79070" y="51240"/>
                </a:lnTo>
                <a:lnTo>
                  <a:pt x="78980" y="51170"/>
                </a:lnTo>
                <a:lnTo>
                  <a:pt x="78920" y="51130"/>
                </a:lnTo>
                <a:lnTo>
                  <a:pt x="78830" y="51120"/>
                </a:lnTo>
                <a:lnTo>
                  <a:pt x="78710" y="51170"/>
                </a:lnTo>
                <a:lnTo>
                  <a:pt x="78650" y="51190"/>
                </a:lnTo>
                <a:lnTo>
                  <a:pt x="78580" y="51170"/>
                </a:lnTo>
                <a:lnTo>
                  <a:pt x="78510" y="51130"/>
                </a:lnTo>
                <a:lnTo>
                  <a:pt x="78430" y="51040"/>
                </a:lnTo>
                <a:lnTo>
                  <a:pt x="78390" y="50970"/>
                </a:lnTo>
                <a:lnTo>
                  <a:pt x="78330" y="50880"/>
                </a:lnTo>
                <a:lnTo>
                  <a:pt x="78230" y="50800"/>
                </a:lnTo>
                <a:lnTo>
                  <a:pt x="77920" y="50590"/>
                </a:lnTo>
                <a:lnTo>
                  <a:pt x="77810" y="50530"/>
                </a:lnTo>
                <a:lnTo>
                  <a:pt x="77590" y="50480"/>
                </a:lnTo>
                <a:lnTo>
                  <a:pt x="77520" y="50450"/>
                </a:lnTo>
                <a:lnTo>
                  <a:pt x="77460" y="50410"/>
                </a:lnTo>
                <a:lnTo>
                  <a:pt x="77340" y="50290"/>
                </a:lnTo>
                <a:lnTo>
                  <a:pt x="77290" y="50260"/>
                </a:lnTo>
                <a:lnTo>
                  <a:pt x="77220" y="50240"/>
                </a:lnTo>
                <a:lnTo>
                  <a:pt x="77100" y="50230"/>
                </a:lnTo>
                <a:lnTo>
                  <a:pt x="77010" y="50240"/>
                </a:lnTo>
                <a:lnTo>
                  <a:pt x="76950" y="50270"/>
                </a:lnTo>
                <a:lnTo>
                  <a:pt x="76900" y="50300"/>
                </a:lnTo>
                <a:lnTo>
                  <a:pt x="76840" y="50320"/>
                </a:lnTo>
                <a:lnTo>
                  <a:pt x="76770" y="50320"/>
                </a:lnTo>
                <a:lnTo>
                  <a:pt x="76640" y="50250"/>
                </a:lnTo>
                <a:lnTo>
                  <a:pt x="76490" y="50150"/>
                </a:lnTo>
                <a:lnTo>
                  <a:pt x="76070" y="49790"/>
                </a:lnTo>
                <a:lnTo>
                  <a:pt x="74180" y="48630"/>
                </a:lnTo>
                <a:lnTo>
                  <a:pt x="74030" y="48440"/>
                </a:lnTo>
                <a:lnTo>
                  <a:pt x="75160" y="48310"/>
                </a:lnTo>
                <a:lnTo>
                  <a:pt x="75300" y="48240"/>
                </a:lnTo>
                <a:lnTo>
                  <a:pt x="75300" y="47640"/>
                </a:lnTo>
                <a:lnTo>
                  <a:pt x="75420" y="47340"/>
                </a:lnTo>
                <a:lnTo>
                  <a:pt x="75430" y="46850"/>
                </a:lnTo>
                <a:lnTo>
                  <a:pt x="75470" y="46780"/>
                </a:lnTo>
                <a:lnTo>
                  <a:pt x="75480" y="46730"/>
                </a:lnTo>
                <a:lnTo>
                  <a:pt x="75540" y="46660"/>
                </a:lnTo>
                <a:lnTo>
                  <a:pt x="75650" y="46600"/>
                </a:lnTo>
                <a:lnTo>
                  <a:pt x="75960" y="46570"/>
                </a:lnTo>
                <a:lnTo>
                  <a:pt x="76110" y="46580"/>
                </a:lnTo>
                <a:lnTo>
                  <a:pt x="76220" y="46610"/>
                </a:lnTo>
                <a:lnTo>
                  <a:pt x="76330" y="46670"/>
                </a:lnTo>
                <a:lnTo>
                  <a:pt x="76460" y="46720"/>
                </a:lnTo>
                <a:lnTo>
                  <a:pt x="76520" y="46730"/>
                </a:lnTo>
                <a:lnTo>
                  <a:pt x="76600" y="46710"/>
                </a:lnTo>
                <a:lnTo>
                  <a:pt x="76670" y="46660"/>
                </a:lnTo>
                <a:lnTo>
                  <a:pt x="76750" y="46560"/>
                </a:lnTo>
                <a:lnTo>
                  <a:pt x="76800" y="46530"/>
                </a:lnTo>
                <a:lnTo>
                  <a:pt x="76870" y="46520"/>
                </a:lnTo>
                <a:lnTo>
                  <a:pt x="76970" y="46560"/>
                </a:lnTo>
                <a:lnTo>
                  <a:pt x="77030" y="46600"/>
                </a:lnTo>
                <a:lnTo>
                  <a:pt x="77250" y="46810"/>
                </a:lnTo>
                <a:lnTo>
                  <a:pt x="77280" y="46870"/>
                </a:lnTo>
                <a:lnTo>
                  <a:pt x="77300" y="46930"/>
                </a:lnTo>
                <a:lnTo>
                  <a:pt x="77300" y="47000"/>
                </a:lnTo>
                <a:lnTo>
                  <a:pt x="77310" y="47070"/>
                </a:lnTo>
                <a:lnTo>
                  <a:pt x="77330" y="47130"/>
                </a:lnTo>
                <a:lnTo>
                  <a:pt x="77400" y="47160"/>
                </a:lnTo>
                <a:lnTo>
                  <a:pt x="77490" y="47170"/>
                </a:lnTo>
                <a:lnTo>
                  <a:pt x="77620" y="47170"/>
                </a:lnTo>
                <a:lnTo>
                  <a:pt x="77700" y="47200"/>
                </a:lnTo>
                <a:lnTo>
                  <a:pt x="77760" y="47230"/>
                </a:lnTo>
                <a:lnTo>
                  <a:pt x="77810" y="47260"/>
                </a:lnTo>
                <a:lnTo>
                  <a:pt x="77860" y="47300"/>
                </a:lnTo>
                <a:lnTo>
                  <a:pt x="77930" y="47310"/>
                </a:lnTo>
                <a:lnTo>
                  <a:pt x="78010" y="47280"/>
                </a:lnTo>
                <a:lnTo>
                  <a:pt x="78230" y="47060"/>
                </a:lnTo>
                <a:lnTo>
                  <a:pt x="78300" y="46970"/>
                </a:lnTo>
                <a:lnTo>
                  <a:pt x="78400" y="46810"/>
                </a:lnTo>
                <a:lnTo>
                  <a:pt x="78560" y="46450"/>
                </a:lnTo>
                <a:lnTo>
                  <a:pt x="78650" y="46190"/>
                </a:lnTo>
                <a:lnTo>
                  <a:pt x="78730" y="46020"/>
                </a:lnTo>
                <a:lnTo>
                  <a:pt x="78740" y="45960"/>
                </a:lnTo>
                <a:lnTo>
                  <a:pt x="78730" y="45900"/>
                </a:lnTo>
                <a:lnTo>
                  <a:pt x="78700" y="45850"/>
                </a:lnTo>
                <a:lnTo>
                  <a:pt x="78620" y="45760"/>
                </a:lnTo>
                <a:lnTo>
                  <a:pt x="78600" y="45710"/>
                </a:lnTo>
                <a:lnTo>
                  <a:pt x="78650" y="45670"/>
                </a:lnTo>
                <a:lnTo>
                  <a:pt x="78760" y="45660"/>
                </a:lnTo>
                <a:lnTo>
                  <a:pt x="79010" y="45730"/>
                </a:lnTo>
                <a:lnTo>
                  <a:pt x="79400" y="45910"/>
                </a:lnTo>
                <a:lnTo>
                  <a:pt x="79610" y="45930"/>
                </a:lnTo>
                <a:lnTo>
                  <a:pt x="80190" y="45830"/>
                </a:lnTo>
                <a:lnTo>
                  <a:pt x="80390" y="45820"/>
                </a:lnTo>
                <a:lnTo>
                  <a:pt x="80580" y="45880"/>
                </a:lnTo>
                <a:lnTo>
                  <a:pt x="80740" y="45990"/>
                </a:lnTo>
                <a:lnTo>
                  <a:pt x="81180" y="46450"/>
                </a:lnTo>
                <a:lnTo>
                  <a:pt x="81360" y="46580"/>
                </a:lnTo>
                <a:lnTo>
                  <a:pt x="81790" y="46690"/>
                </a:lnTo>
                <a:lnTo>
                  <a:pt x="82250" y="46920"/>
                </a:lnTo>
                <a:lnTo>
                  <a:pt x="82490" y="46970"/>
                </a:lnTo>
                <a:lnTo>
                  <a:pt x="82600" y="46960"/>
                </a:lnTo>
                <a:lnTo>
                  <a:pt x="82800" y="46890"/>
                </a:lnTo>
                <a:lnTo>
                  <a:pt x="82890" y="46890"/>
                </a:lnTo>
                <a:lnTo>
                  <a:pt x="83000" y="46920"/>
                </a:lnTo>
                <a:lnTo>
                  <a:pt x="83090" y="46950"/>
                </a:lnTo>
                <a:lnTo>
                  <a:pt x="83160" y="47010"/>
                </a:lnTo>
                <a:lnTo>
                  <a:pt x="83240" y="46790"/>
                </a:lnTo>
                <a:lnTo>
                  <a:pt x="83180" y="46490"/>
                </a:lnTo>
                <a:lnTo>
                  <a:pt x="83190" y="46330"/>
                </a:lnTo>
                <a:lnTo>
                  <a:pt x="83220" y="46090"/>
                </a:lnTo>
                <a:lnTo>
                  <a:pt x="83210" y="45860"/>
                </a:lnTo>
                <a:lnTo>
                  <a:pt x="83250" y="45340"/>
                </a:lnTo>
                <a:lnTo>
                  <a:pt x="83240" y="45290"/>
                </a:lnTo>
                <a:lnTo>
                  <a:pt x="83230" y="45230"/>
                </a:lnTo>
                <a:lnTo>
                  <a:pt x="83180" y="45110"/>
                </a:lnTo>
                <a:lnTo>
                  <a:pt x="83120" y="45010"/>
                </a:lnTo>
                <a:lnTo>
                  <a:pt x="83010" y="44860"/>
                </a:lnTo>
                <a:lnTo>
                  <a:pt x="82980" y="44810"/>
                </a:lnTo>
                <a:lnTo>
                  <a:pt x="82960" y="44750"/>
                </a:lnTo>
                <a:lnTo>
                  <a:pt x="82950" y="44680"/>
                </a:lnTo>
                <a:lnTo>
                  <a:pt x="82930" y="44620"/>
                </a:lnTo>
                <a:lnTo>
                  <a:pt x="82890" y="44570"/>
                </a:lnTo>
                <a:lnTo>
                  <a:pt x="82780" y="44510"/>
                </a:lnTo>
                <a:lnTo>
                  <a:pt x="82730" y="44470"/>
                </a:lnTo>
                <a:lnTo>
                  <a:pt x="82690" y="44430"/>
                </a:lnTo>
                <a:lnTo>
                  <a:pt x="82660" y="44380"/>
                </a:lnTo>
                <a:lnTo>
                  <a:pt x="82640" y="44310"/>
                </a:lnTo>
                <a:lnTo>
                  <a:pt x="82430" y="43250"/>
                </a:lnTo>
                <a:lnTo>
                  <a:pt x="82180" y="42600"/>
                </a:lnTo>
                <a:lnTo>
                  <a:pt x="82140" y="42550"/>
                </a:lnTo>
                <a:lnTo>
                  <a:pt x="82100" y="42510"/>
                </a:lnTo>
                <a:lnTo>
                  <a:pt x="82040" y="42480"/>
                </a:lnTo>
                <a:lnTo>
                  <a:pt x="81980" y="42460"/>
                </a:lnTo>
                <a:lnTo>
                  <a:pt x="81900" y="42440"/>
                </a:lnTo>
                <a:lnTo>
                  <a:pt x="81690" y="42430"/>
                </a:lnTo>
                <a:lnTo>
                  <a:pt x="81620" y="42410"/>
                </a:lnTo>
                <a:lnTo>
                  <a:pt x="81570" y="42390"/>
                </a:lnTo>
                <a:lnTo>
                  <a:pt x="81520" y="42350"/>
                </a:lnTo>
                <a:lnTo>
                  <a:pt x="81480" y="42300"/>
                </a:lnTo>
                <a:lnTo>
                  <a:pt x="81450" y="42250"/>
                </a:lnTo>
                <a:lnTo>
                  <a:pt x="81410" y="42110"/>
                </a:lnTo>
                <a:lnTo>
                  <a:pt x="81350" y="41870"/>
                </a:lnTo>
                <a:lnTo>
                  <a:pt x="81330" y="41790"/>
                </a:lnTo>
                <a:lnTo>
                  <a:pt x="81290" y="41740"/>
                </a:lnTo>
                <a:lnTo>
                  <a:pt x="81190" y="41600"/>
                </a:lnTo>
                <a:lnTo>
                  <a:pt x="81090" y="41450"/>
                </a:lnTo>
                <a:lnTo>
                  <a:pt x="80960" y="41320"/>
                </a:lnTo>
                <a:lnTo>
                  <a:pt x="80920" y="41270"/>
                </a:lnTo>
                <a:lnTo>
                  <a:pt x="80890" y="41220"/>
                </a:lnTo>
                <a:lnTo>
                  <a:pt x="80780" y="41000"/>
                </a:lnTo>
                <a:lnTo>
                  <a:pt x="80670" y="40860"/>
                </a:lnTo>
                <a:lnTo>
                  <a:pt x="80650" y="40800"/>
                </a:lnTo>
                <a:lnTo>
                  <a:pt x="80630" y="40660"/>
                </a:lnTo>
                <a:lnTo>
                  <a:pt x="80590" y="40610"/>
                </a:lnTo>
                <a:lnTo>
                  <a:pt x="80570" y="40540"/>
                </a:lnTo>
                <a:lnTo>
                  <a:pt x="80570" y="40460"/>
                </a:lnTo>
                <a:lnTo>
                  <a:pt x="80640" y="40290"/>
                </a:lnTo>
                <a:lnTo>
                  <a:pt x="80680" y="40170"/>
                </a:lnTo>
                <a:lnTo>
                  <a:pt x="80670" y="40070"/>
                </a:lnTo>
                <a:lnTo>
                  <a:pt x="80570" y="39860"/>
                </a:lnTo>
                <a:lnTo>
                  <a:pt x="80540" y="39660"/>
                </a:lnTo>
                <a:lnTo>
                  <a:pt x="80400" y="39450"/>
                </a:lnTo>
                <a:lnTo>
                  <a:pt x="80360" y="39360"/>
                </a:lnTo>
                <a:lnTo>
                  <a:pt x="80430" y="39280"/>
                </a:lnTo>
                <a:lnTo>
                  <a:pt x="80460" y="39250"/>
                </a:lnTo>
                <a:lnTo>
                  <a:pt x="80510" y="39220"/>
                </a:lnTo>
                <a:lnTo>
                  <a:pt x="80570" y="39160"/>
                </a:lnTo>
                <a:lnTo>
                  <a:pt x="80600" y="39060"/>
                </a:lnTo>
                <a:lnTo>
                  <a:pt x="80630" y="38940"/>
                </a:lnTo>
                <a:lnTo>
                  <a:pt x="80630" y="38820"/>
                </a:lnTo>
                <a:lnTo>
                  <a:pt x="80660" y="38700"/>
                </a:lnTo>
                <a:lnTo>
                  <a:pt x="80690" y="38600"/>
                </a:lnTo>
                <a:lnTo>
                  <a:pt x="80790" y="38550"/>
                </a:lnTo>
                <a:lnTo>
                  <a:pt x="80900" y="38500"/>
                </a:lnTo>
                <a:lnTo>
                  <a:pt x="81410" y="38380"/>
                </a:lnTo>
                <a:lnTo>
                  <a:pt x="81530" y="38340"/>
                </a:lnTo>
                <a:lnTo>
                  <a:pt x="81610" y="38280"/>
                </a:lnTo>
                <a:lnTo>
                  <a:pt x="81620" y="38150"/>
                </a:lnTo>
                <a:lnTo>
                  <a:pt x="81590" y="37920"/>
                </a:lnTo>
                <a:lnTo>
                  <a:pt x="81630" y="37790"/>
                </a:lnTo>
                <a:lnTo>
                  <a:pt x="81800" y="37440"/>
                </a:lnTo>
                <a:lnTo>
                  <a:pt x="81790" y="37320"/>
                </a:lnTo>
                <a:lnTo>
                  <a:pt x="81770" y="37270"/>
                </a:lnTo>
                <a:lnTo>
                  <a:pt x="81730" y="37150"/>
                </a:lnTo>
                <a:lnTo>
                  <a:pt x="81700" y="36940"/>
                </a:lnTo>
                <a:lnTo>
                  <a:pt x="81720" y="36540"/>
                </a:lnTo>
                <a:lnTo>
                  <a:pt x="81740" y="36470"/>
                </a:lnTo>
                <a:lnTo>
                  <a:pt x="81760" y="36400"/>
                </a:lnTo>
                <a:lnTo>
                  <a:pt x="82190" y="35820"/>
                </a:lnTo>
                <a:lnTo>
                  <a:pt x="82280" y="35650"/>
                </a:lnTo>
                <a:lnTo>
                  <a:pt x="82320" y="35530"/>
                </a:lnTo>
                <a:lnTo>
                  <a:pt x="82300" y="35310"/>
                </a:lnTo>
                <a:lnTo>
                  <a:pt x="82300" y="35240"/>
                </a:lnTo>
                <a:lnTo>
                  <a:pt x="82310" y="35160"/>
                </a:lnTo>
                <a:lnTo>
                  <a:pt x="85040" y="32380"/>
                </a:lnTo>
                <a:lnTo>
                  <a:pt x="85080" y="32310"/>
                </a:lnTo>
                <a:lnTo>
                  <a:pt x="85090" y="32250"/>
                </a:lnTo>
                <a:lnTo>
                  <a:pt x="85060" y="32050"/>
                </a:lnTo>
                <a:lnTo>
                  <a:pt x="85070" y="31900"/>
                </a:lnTo>
                <a:lnTo>
                  <a:pt x="85150" y="31440"/>
                </a:lnTo>
                <a:lnTo>
                  <a:pt x="85170" y="31370"/>
                </a:lnTo>
                <a:lnTo>
                  <a:pt x="85210" y="31310"/>
                </a:lnTo>
                <a:lnTo>
                  <a:pt x="85260" y="31260"/>
                </a:lnTo>
                <a:lnTo>
                  <a:pt x="85340" y="31210"/>
                </a:lnTo>
                <a:lnTo>
                  <a:pt x="85650" y="31090"/>
                </a:lnTo>
                <a:lnTo>
                  <a:pt x="85900" y="30950"/>
                </a:lnTo>
                <a:lnTo>
                  <a:pt x="86140" y="30860"/>
                </a:lnTo>
                <a:lnTo>
                  <a:pt x="86200" y="30810"/>
                </a:lnTo>
                <a:lnTo>
                  <a:pt x="86270" y="30750"/>
                </a:lnTo>
                <a:lnTo>
                  <a:pt x="86350" y="30620"/>
                </a:lnTo>
                <a:lnTo>
                  <a:pt x="86470" y="30410"/>
                </a:lnTo>
                <a:lnTo>
                  <a:pt x="86530" y="30310"/>
                </a:lnTo>
                <a:lnTo>
                  <a:pt x="86580" y="30250"/>
                </a:lnTo>
                <a:lnTo>
                  <a:pt x="86680" y="30170"/>
                </a:lnTo>
                <a:lnTo>
                  <a:pt x="86940" y="30020"/>
                </a:lnTo>
                <a:lnTo>
                  <a:pt x="87060" y="29930"/>
                </a:lnTo>
                <a:lnTo>
                  <a:pt x="87530" y="29460"/>
                </a:lnTo>
                <a:lnTo>
                  <a:pt x="87720" y="29330"/>
                </a:lnTo>
                <a:lnTo>
                  <a:pt x="87930" y="29230"/>
                </a:lnTo>
                <a:lnTo>
                  <a:pt x="88050" y="29190"/>
                </a:lnTo>
                <a:lnTo>
                  <a:pt x="88160" y="29180"/>
                </a:lnTo>
                <a:lnTo>
                  <a:pt x="88230" y="29180"/>
                </a:lnTo>
                <a:lnTo>
                  <a:pt x="88300" y="29200"/>
                </a:lnTo>
                <a:lnTo>
                  <a:pt x="88430" y="29240"/>
                </a:lnTo>
                <a:lnTo>
                  <a:pt x="88510" y="29220"/>
                </a:lnTo>
                <a:lnTo>
                  <a:pt x="88610" y="29160"/>
                </a:lnTo>
                <a:lnTo>
                  <a:pt x="88790" y="28970"/>
                </a:lnTo>
                <a:lnTo>
                  <a:pt x="88940" y="28760"/>
                </a:lnTo>
                <a:lnTo>
                  <a:pt x="89000" y="28700"/>
                </a:lnTo>
                <a:lnTo>
                  <a:pt x="89410" y="28520"/>
                </a:lnTo>
                <a:lnTo>
                  <a:pt x="89620" y="28490"/>
                </a:lnTo>
                <a:lnTo>
                  <a:pt x="89680" y="28470"/>
                </a:lnTo>
                <a:lnTo>
                  <a:pt x="89790" y="28420"/>
                </a:lnTo>
                <a:lnTo>
                  <a:pt x="89910" y="28380"/>
                </a:lnTo>
                <a:lnTo>
                  <a:pt x="89980" y="28370"/>
                </a:lnTo>
                <a:lnTo>
                  <a:pt x="90080" y="28320"/>
                </a:lnTo>
                <a:lnTo>
                  <a:pt x="90210" y="28230"/>
                </a:lnTo>
                <a:lnTo>
                  <a:pt x="90690" y="27710"/>
                </a:lnTo>
                <a:lnTo>
                  <a:pt x="90730" y="27640"/>
                </a:lnTo>
                <a:lnTo>
                  <a:pt x="90750" y="27570"/>
                </a:lnTo>
                <a:lnTo>
                  <a:pt x="90760" y="27490"/>
                </a:lnTo>
                <a:lnTo>
                  <a:pt x="90780" y="27270"/>
                </a:lnTo>
                <a:lnTo>
                  <a:pt x="90800" y="27210"/>
                </a:lnTo>
                <a:lnTo>
                  <a:pt x="90840" y="27150"/>
                </a:lnTo>
                <a:lnTo>
                  <a:pt x="90920" y="27090"/>
                </a:lnTo>
                <a:lnTo>
                  <a:pt x="91280" y="26950"/>
                </a:lnTo>
                <a:lnTo>
                  <a:pt x="91400" y="26920"/>
                </a:lnTo>
                <a:lnTo>
                  <a:pt x="91580" y="26840"/>
                </a:lnTo>
                <a:lnTo>
                  <a:pt x="91640" y="26790"/>
                </a:lnTo>
                <a:lnTo>
                  <a:pt x="91720" y="26720"/>
                </a:lnTo>
                <a:lnTo>
                  <a:pt x="91780" y="26610"/>
                </a:lnTo>
                <a:lnTo>
                  <a:pt x="91800" y="26530"/>
                </a:lnTo>
                <a:lnTo>
                  <a:pt x="91800" y="26380"/>
                </a:lnTo>
                <a:lnTo>
                  <a:pt x="91820" y="26320"/>
                </a:lnTo>
                <a:lnTo>
                  <a:pt x="92160" y="25630"/>
                </a:lnTo>
                <a:lnTo>
                  <a:pt x="92200" y="25570"/>
                </a:lnTo>
                <a:lnTo>
                  <a:pt x="92250" y="25500"/>
                </a:lnTo>
                <a:lnTo>
                  <a:pt x="93030" y="24930"/>
                </a:lnTo>
                <a:lnTo>
                  <a:pt x="93300" y="24680"/>
                </a:lnTo>
                <a:lnTo>
                  <a:pt x="93420" y="24600"/>
                </a:lnTo>
                <a:lnTo>
                  <a:pt x="94280" y="24250"/>
                </a:lnTo>
                <a:lnTo>
                  <a:pt x="94530" y="24180"/>
                </a:lnTo>
                <a:lnTo>
                  <a:pt x="94600" y="24180"/>
                </a:lnTo>
                <a:lnTo>
                  <a:pt x="94600" y="24300"/>
                </a:lnTo>
                <a:lnTo>
                  <a:pt x="94650" y="24570"/>
                </a:lnTo>
                <a:lnTo>
                  <a:pt x="94770" y="24810"/>
                </a:lnTo>
                <a:lnTo>
                  <a:pt x="94870" y="24890"/>
                </a:lnTo>
                <a:lnTo>
                  <a:pt x="95130" y="25040"/>
                </a:lnTo>
                <a:lnTo>
                  <a:pt x="95210" y="25150"/>
                </a:lnTo>
                <a:lnTo>
                  <a:pt x="95220" y="25340"/>
                </a:lnTo>
                <a:lnTo>
                  <a:pt x="95150" y="25530"/>
                </a:lnTo>
                <a:lnTo>
                  <a:pt x="95090" y="25610"/>
                </a:lnTo>
                <a:lnTo>
                  <a:pt x="94930" y="25870"/>
                </a:lnTo>
                <a:lnTo>
                  <a:pt x="94470" y="26760"/>
                </a:lnTo>
                <a:lnTo>
                  <a:pt x="94400" y="26860"/>
                </a:lnTo>
                <a:lnTo>
                  <a:pt x="94300" y="26920"/>
                </a:lnTo>
                <a:lnTo>
                  <a:pt x="94220" y="27010"/>
                </a:lnTo>
                <a:lnTo>
                  <a:pt x="94220" y="27140"/>
                </a:lnTo>
                <a:lnTo>
                  <a:pt x="94340" y="27550"/>
                </a:lnTo>
                <a:lnTo>
                  <a:pt x="94400" y="27650"/>
                </a:lnTo>
                <a:lnTo>
                  <a:pt x="94600" y="27810"/>
                </a:lnTo>
                <a:lnTo>
                  <a:pt x="95030" y="28010"/>
                </a:lnTo>
                <a:lnTo>
                  <a:pt x="95190" y="28230"/>
                </a:lnTo>
                <a:lnTo>
                  <a:pt x="95240" y="28480"/>
                </a:lnTo>
                <a:lnTo>
                  <a:pt x="95200" y="28710"/>
                </a:lnTo>
                <a:lnTo>
                  <a:pt x="95000" y="29170"/>
                </a:lnTo>
                <a:lnTo>
                  <a:pt x="94960" y="29630"/>
                </a:lnTo>
                <a:lnTo>
                  <a:pt x="94990" y="30170"/>
                </a:lnTo>
                <a:lnTo>
                  <a:pt x="94950" y="30610"/>
                </a:lnTo>
                <a:lnTo>
                  <a:pt x="94650" y="30810"/>
                </a:lnTo>
                <a:lnTo>
                  <a:pt x="94460" y="30900"/>
                </a:lnTo>
                <a:lnTo>
                  <a:pt x="94330" y="31110"/>
                </a:lnTo>
                <a:lnTo>
                  <a:pt x="94260" y="31360"/>
                </a:lnTo>
                <a:lnTo>
                  <a:pt x="94220" y="31600"/>
                </a:lnTo>
                <a:lnTo>
                  <a:pt x="94240" y="31840"/>
                </a:lnTo>
                <a:lnTo>
                  <a:pt x="94380" y="32180"/>
                </a:lnTo>
                <a:lnTo>
                  <a:pt x="94400" y="32400"/>
                </a:lnTo>
                <a:lnTo>
                  <a:pt x="94360" y="32560"/>
                </a:lnTo>
                <a:lnTo>
                  <a:pt x="94260" y="32640"/>
                </a:lnTo>
                <a:lnTo>
                  <a:pt x="94170" y="32700"/>
                </a:lnTo>
                <a:lnTo>
                  <a:pt x="94110" y="32800"/>
                </a:lnTo>
                <a:lnTo>
                  <a:pt x="94130" y="32910"/>
                </a:lnTo>
                <a:lnTo>
                  <a:pt x="94270" y="33080"/>
                </a:lnTo>
                <a:lnTo>
                  <a:pt x="94260" y="33190"/>
                </a:lnTo>
                <a:lnTo>
                  <a:pt x="94200" y="33430"/>
                </a:lnTo>
                <a:lnTo>
                  <a:pt x="94230" y="33700"/>
                </a:lnTo>
                <a:lnTo>
                  <a:pt x="94640" y="34960"/>
                </a:lnTo>
                <a:lnTo>
                  <a:pt x="94670" y="35370"/>
                </a:lnTo>
                <a:lnTo>
                  <a:pt x="94670" y="35460"/>
                </a:lnTo>
                <a:lnTo>
                  <a:pt x="94560" y="35720"/>
                </a:lnTo>
                <a:lnTo>
                  <a:pt x="94470" y="35880"/>
                </a:lnTo>
                <a:lnTo>
                  <a:pt x="94400" y="35980"/>
                </a:lnTo>
                <a:lnTo>
                  <a:pt x="94380" y="36080"/>
                </a:lnTo>
                <a:lnTo>
                  <a:pt x="94430" y="36260"/>
                </a:lnTo>
                <a:lnTo>
                  <a:pt x="94610" y="36520"/>
                </a:lnTo>
                <a:lnTo>
                  <a:pt x="95150" y="36960"/>
                </a:lnTo>
                <a:lnTo>
                  <a:pt x="95360" y="37200"/>
                </a:lnTo>
                <a:lnTo>
                  <a:pt x="95450" y="37430"/>
                </a:lnTo>
                <a:lnTo>
                  <a:pt x="95400" y="37570"/>
                </a:lnTo>
                <a:lnTo>
                  <a:pt x="95060" y="37820"/>
                </a:lnTo>
                <a:lnTo>
                  <a:pt x="94820" y="38180"/>
                </a:lnTo>
                <a:lnTo>
                  <a:pt x="94790" y="38170"/>
                </a:lnTo>
                <a:lnTo>
                  <a:pt x="94800" y="38290"/>
                </a:lnTo>
                <a:lnTo>
                  <a:pt x="94950" y="38470"/>
                </a:lnTo>
                <a:lnTo>
                  <a:pt x="94990" y="38590"/>
                </a:lnTo>
                <a:lnTo>
                  <a:pt x="94920" y="38840"/>
                </a:lnTo>
                <a:lnTo>
                  <a:pt x="94710" y="39000"/>
                </a:lnTo>
                <a:lnTo>
                  <a:pt x="94450" y="39120"/>
                </a:lnTo>
                <a:lnTo>
                  <a:pt x="94230" y="39260"/>
                </a:lnTo>
                <a:lnTo>
                  <a:pt x="94020" y="39370"/>
                </a:lnTo>
                <a:lnTo>
                  <a:pt x="93800" y="39430"/>
                </a:lnTo>
                <a:lnTo>
                  <a:pt x="93600" y="39520"/>
                </a:lnTo>
                <a:lnTo>
                  <a:pt x="93460" y="39680"/>
                </a:lnTo>
                <a:lnTo>
                  <a:pt x="93430" y="39890"/>
                </a:lnTo>
                <a:lnTo>
                  <a:pt x="93470" y="40140"/>
                </a:lnTo>
                <a:lnTo>
                  <a:pt x="93620" y="40580"/>
                </a:lnTo>
                <a:lnTo>
                  <a:pt x="93960" y="41280"/>
                </a:lnTo>
                <a:lnTo>
                  <a:pt x="94050" y="41610"/>
                </a:lnTo>
                <a:lnTo>
                  <a:pt x="94030" y="42020"/>
                </a:lnTo>
                <a:lnTo>
                  <a:pt x="93950" y="42350"/>
                </a:lnTo>
                <a:lnTo>
                  <a:pt x="93820" y="42610"/>
                </a:lnTo>
                <a:lnTo>
                  <a:pt x="93620" y="42770"/>
                </a:lnTo>
                <a:lnTo>
                  <a:pt x="93320" y="42800"/>
                </a:lnTo>
                <a:lnTo>
                  <a:pt x="92840" y="42760"/>
                </a:lnTo>
                <a:lnTo>
                  <a:pt x="92490" y="42820"/>
                </a:lnTo>
                <a:lnTo>
                  <a:pt x="91370" y="43340"/>
                </a:lnTo>
                <a:lnTo>
                  <a:pt x="91350" y="43450"/>
                </a:lnTo>
                <a:lnTo>
                  <a:pt x="91430" y="44120"/>
                </a:lnTo>
                <a:lnTo>
                  <a:pt x="91510" y="44300"/>
                </a:lnTo>
                <a:lnTo>
                  <a:pt x="91650" y="44390"/>
                </a:lnTo>
                <a:lnTo>
                  <a:pt x="91530" y="44490"/>
                </a:lnTo>
                <a:lnTo>
                  <a:pt x="91380" y="44570"/>
                </a:lnTo>
                <a:lnTo>
                  <a:pt x="91270" y="44680"/>
                </a:lnTo>
                <a:lnTo>
                  <a:pt x="91250" y="44830"/>
                </a:lnTo>
                <a:lnTo>
                  <a:pt x="91340" y="45100"/>
                </a:lnTo>
                <a:lnTo>
                  <a:pt x="91360" y="45240"/>
                </a:lnTo>
                <a:lnTo>
                  <a:pt x="91340" y="45390"/>
                </a:lnTo>
                <a:lnTo>
                  <a:pt x="91370" y="45560"/>
                </a:lnTo>
                <a:lnTo>
                  <a:pt x="91460" y="45650"/>
                </a:lnTo>
                <a:lnTo>
                  <a:pt x="91590" y="45700"/>
                </a:lnTo>
                <a:lnTo>
                  <a:pt x="91750" y="45710"/>
                </a:lnTo>
                <a:lnTo>
                  <a:pt x="92470" y="45600"/>
                </a:lnTo>
                <a:lnTo>
                  <a:pt x="92670" y="45620"/>
                </a:lnTo>
                <a:lnTo>
                  <a:pt x="92800" y="45670"/>
                </a:lnTo>
                <a:lnTo>
                  <a:pt x="92870" y="45730"/>
                </a:lnTo>
                <a:lnTo>
                  <a:pt x="92900" y="45810"/>
                </a:lnTo>
                <a:lnTo>
                  <a:pt x="92930" y="45960"/>
                </a:lnTo>
                <a:lnTo>
                  <a:pt x="92980" y="46110"/>
                </a:lnTo>
                <a:lnTo>
                  <a:pt x="93080" y="46200"/>
                </a:lnTo>
                <a:lnTo>
                  <a:pt x="93190" y="46290"/>
                </a:lnTo>
                <a:lnTo>
                  <a:pt x="93280" y="46410"/>
                </a:lnTo>
                <a:lnTo>
                  <a:pt x="93360" y="46830"/>
                </a:lnTo>
                <a:lnTo>
                  <a:pt x="93020" y="48360"/>
                </a:lnTo>
                <a:lnTo>
                  <a:pt x="93010" y="48660"/>
                </a:lnTo>
                <a:lnTo>
                  <a:pt x="92970" y="48880"/>
                </a:lnTo>
                <a:lnTo>
                  <a:pt x="92870" y="49090"/>
                </a:lnTo>
                <a:lnTo>
                  <a:pt x="92700" y="49360"/>
                </a:lnTo>
                <a:lnTo>
                  <a:pt x="92270" y="49850"/>
                </a:lnTo>
                <a:lnTo>
                  <a:pt x="92240" y="49970"/>
                </a:lnTo>
                <a:lnTo>
                  <a:pt x="92270" y="50340"/>
                </a:lnTo>
                <a:lnTo>
                  <a:pt x="92190" y="50840"/>
                </a:lnTo>
                <a:lnTo>
                  <a:pt x="92210" y="51090"/>
                </a:lnTo>
                <a:lnTo>
                  <a:pt x="92330" y="51240"/>
                </a:lnTo>
                <a:lnTo>
                  <a:pt x="92550" y="51250"/>
                </a:lnTo>
                <a:lnTo>
                  <a:pt x="92760" y="51220"/>
                </a:lnTo>
                <a:lnTo>
                  <a:pt x="92930" y="51280"/>
                </a:lnTo>
                <a:lnTo>
                  <a:pt x="93010" y="51550"/>
                </a:lnTo>
                <a:lnTo>
                  <a:pt x="93010" y="51770"/>
                </a:lnTo>
                <a:lnTo>
                  <a:pt x="92930" y="52660"/>
                </a:lnTo>
                <a:lnTo>
                  <a:pt x="92930" y="52780"/>
                </a:lnTo>
                <a:lnTo>
                  <a:pt x="92960" y="52900"/>
                </a:lnTo>
                <a:lnTo>
                  <a:pt x="92980" y="53060"/>
                </a:lnTo>
                <a:lnTo>
                  <a:pt x="92930" y="53180"/>
                </a:lnTo>
                <a:lnTo>
                  <a:pt x="92860" y="53280"/>
                </a:lnTo>
                <a:lnTo>
                  <a:pt x="92820" y="53410"/>
                </a:lnTo>
                <a:lnTo>
                  <a:pt x="92860" y="53680"/>
                </a:lnTo>
                <a:lnTo>
                  <a:pt x="92990" y="53820"/>
                </a:lnTo>
                <a:lnTo>
                  <a:pt x="93200" y="53870"/>
                </a:lnTo>
                <a:lnTo>
                  <a:pt x="93470" y="53880"/>
                </a:lnTo>
                <a:lnTo>
                  <a:pt x="93730" y="53810"/>
                </a:lnTo>
                <a:lnTo>
                  <a:pt x="94080" y="53450"/>
                </a:lnTo>
                <a:lnTo>
                  <a:pt x="94300" y="53380"/>
                </a:lnTo>
                <a:lnTo>
                  <a:pt x="94500" y="53490"/>
                </a:lnTo>
                <a:lnTo>
                  <a:pt x="94520" y="53740"/>
                </a:lnTo>
                <a:lnTo>
                  <a:pt x="94420" y="54220"/>
                </a:lnTo>
                <a:lnTo>
                  <a:pt x="94520" y="54440"/>
                </a:lnTo>
                <a:lnTo>
                  <a:pt x="94710" y="54640"/>
                </a:lnTo>
                <a:lnTo>
                  <a:pt x="94960" y="54800"/>
                </a:lnTo>
                <a:lnTo>
                  <a:pt x="95220" y="54900"/>
                </a:lnTo>
                <a:lnTo>
                  <a:pt x="95340" y="55040"/>
                </a:lnTo>
                <a:lnTo>
                  <a:pt x="95300" y="55280"/>
                </a:lnTo>
                <a:lnTo>
                  <a:pt x="95220" y="55570"/>
                </a:lnTo>
                <a:lnTo>
                  <a:pt x="95210" y="56080"/>
                </a:lnTo>
                <a:lnTo>
                  <a:pt x="94980" y="56800"/>
                </a:lnTo>
                <a:lnTo>
                  <a:pt x="94940" y="57720"/>
                </a:lnTo>
                <a:lnTo>
                  <a:pt x="95010" y="58010"/>
                </a:lnTo>
                <a:lnTo>
                  <a:pt x="95040" y="58100"/>
                </a:lnTo>
                <a:lnTo>
                  <a:pt x="94420" y="58080"/>
                </a:lnTo>
                <a:lnTo>
                  <a:pt x="94260" y="58220"/>
                </a:lnTo>
                <a:lnTo>
                  <a:pt x="94190" y="58600"/>
                </a:lnTo>
                <a:lnTo>
                  <a:pt x="94100" y="58780"/>
                </a:lnTo>
                <a:lnTo>
                  <a:pt x="93920" y="58830"/>
                </a:lnTo>
                <a:lnTo>
                  <a:pt x="93730" y="58870"/>
                </a:lnTo>
                <a:lnTo>
                  <a:pt x="93620" y="58980"/>
                </a:lnTo>
                <a:lnTo>
                  <a:pt x="93540" y="59580"/>
                </a:lnTo>
                <a:lnTo>
                  <a:pt x="93480" y="59780"/>
                </a:lnTo>
                <a:lnTo>
                  <a:pt x="93320" y="60070"/>
                </a:lnTo>
                <a:lnTo>
                  <a:pt x="93300" y="60190"/>
                </a:lnTo>
                <a:lnTo>
                  <a:pt x="93310" y="60280"/>
                </a:lnTo>
                <a:lnTo>
                  <a:pt x="93390" y="60440"/>
                </a:lnTo>
                <a:lnTo>
                  <a:pt x="93400" y="60540"/>
                </a:lnTo>
                <a:lnTo>
                  <a:pt x="93310" y="60920"/>
                </a:lnTo>
                <a:lnTo>
                  <a:pt x="93250" y="61100"/>
                </a:lnTo>
                <a:lnTo>
                  <a:pt x="93160" y="61260"/>
                </a:lnTo>
                <a:lnTo>
                  <a:pt x="92640" y="61900"/>
                </a:lnTo>
                <a:lnTo>
                  <a:pt x="91890" y="62840"/>
                </a:lnTo>
                <a:lnTo>
                  <a:pt x="91520" y="63550"/>
                </a:lnTo>
                <a:lnTo>
                  <a:pt x="91140" y="64300"/>
                </a:lnTo>
                <a:lnTo>
                  <a:pt x="90850" y="64620"/>
                </a:lnTo>
                <a:lnTo>
                  <a:pt x="90350" y="64700"/>
                </a:lnTo>
                <a:lnTo>
                  <a:pt x="89800" y="64640"/>
                </a:lnTo>
                <a:lnTo>
                  <a:pt x="89300" y="64700"/>
                </a:lnTo>
                <a:lnTo>
                  <a:pt x="88930" y="65180"/>
                </a:lnTo>
                <a:lnTo>
                  <a:pt x="88810" y="65710"/>
                </a:lnTo>
                <a:lnTo>
                  <a:pt x="88790" y="66220"/>
                </a:lnTo>
                <a:lnTo>
                  <a:pt x="88960" y="67550"/>
                </a:lnTo>
                <a:lnTo>
                  <a:pt x="89120" y="68850"/>
                </a:lnTo>
                <a:lnTo>
                  <a:pt x="89040" y="69320"/>
                </a:lnTo>
                <a:lnTo>
                  <a:pt x="88770" y="69870"/>
                </a:lnTo>
                <a:lnTo>
                  <a:pt x="88180" y="70620"/>
                </a:lnTo>
                <a:lnTo>
                  <a:pt x="87290" y="71780"/>
                </a:lnTo>
                <a:lnTo>
                  <a:pt x="87350" y="71890"/>
                </a:lnTo>
                <a:lnTo>
                  <a:pt x="87520" y="72000"/>
                </a:lnTo>
                <a:lnTo>
                  <a:pt x="87620" y="72140"/>
                </a:lnTo>
                <a:lnTo>
                  <a:pt x="87680" y="72150"/>
                </a:lnTo>
                <a:lnTo>
                  <a:pt x="87730" y="72150"/>
                </a:lnTo>
                <a:lnTo>
                  <a:pt x="87760" y="72170"/>
                </a:lnTo>
                <a:lnTo>
                  <a:pt x="87760" y="72260"/>
                </a:lnTo>
                <a:lnTo>
                  <a:pt x="87720" y="72340"/>
                </a:lnTo>
                <a:lnTo>
                  <a:pt x="87670" y="72400"/>
                </a:lnTo>
                <a:lnTo>
                  <a:pt x="87660" y="72450"/>
                </a:lnTo>
                <a:lnTo>
                  <a:pt x="88500" y="73910"/>
                </a:lnTo>
                <a:lnTo>
                  <a:pt x="88520" y="73960"/>
                </a:lnTo>
                <a:lnTo>
                  <a:pt x="88530" y="74020"/>
                </a:lnTo>
                <a:lnTo>
                  <a:pt x="88080" y="7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idlands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51080" y="51380"/>
                </a:moveTo>
                <a:lnTo>
                  <a:pt x="49620" y="49970"/>
                </a:lnTo>
                <a:lnTo>
                  <a:pt x="49570" y="49880"/>
                </a:lnTo>
                <a:lnTo>
                  <a:pt x="49820" y="49470"/>
                </a:lnTo>
                <a:lnTo>
                  <a:pt x="49850" y="49380"/>
                </a:lnTo>
                <a:lnTo>
                  <a:pt x="49850" y="49230"/>
                </a:lnTo>
                <a:lnTo>
                  <a:pt x="49820" y="49150"/>
                </a:lnTo>
                <a:lnTo>
                  <a:pt x="49750" y="49030"/>
                </a:lnTo>
                <a:lnTo>
                  <a:pt x="48700" y="47890"/>
                </a:lnTo>
                <a:lnTo>
                  <a:pt x="48560" y="47780"/>
                </a:lnTo>
                <a:lnTo>
                  <a:pt x="48460" y="47640"/>
                </a:lnTo>
                <a:lnTo>
                  <a:pt x="48440" y="47590"/>
                </a:lnTo>
                <a:lnTo>
                  <a:pt x="48440" y="47560"/>
                </a:lnTo>
                <a:lnTo>
                  <a:pt x="48440" y="47210"/>
                </a:lnTo>
                <a:lnTo>
                  <a:pt x="48450" y="47150"/>
                </a:lnTo>
                <a:lnTo>
                  <a:pt x="48480" y="47090"/>
                </a:lnTo>
                <a:lnTo>
                  <a:pt x="48530" y="47040"/>
                </a:lnTo>
                <a:lnTo>
                  <a:pt x="48600" y="46940"/>
                </a:lnTo>
                <a:lnTo>
                  <a:pt x="48640" y="46880"/>
                </a:lnTo>
                <a:lnTo>
                  <a:pt x="48650" y="46800"/>
                </a:lnTo>
                <a:lnTo>
                  <a:pt x="48670" y="46710"/>
                </a:lnTo>
                <a:lnTo>
                  <a:pt x="48670" y="46600"/>
                </a:lnTo>
                <a:lnTo>
                  <a:pt x="48630" y="46500"/>
                </a:lnTo>
                <a:lnTo>
                  <a:pt x="48380" y="46070"/>
                </a:lnTo>
                <a:lnTo>
                  <a:pt x="48290" y="45940"/>
                </a:lnTo>
                <a:lnTo>
                  <a:pt x="48200" y="45860"/>
                </a:lnTo>
                <a:lnTo>
                  <a:pt x="48060" y="45800"/>
                </a:lnTo>
                <a:lnTo>
                  <a:pt x="47980" y="45760"/>
                </a:lnTo>
                <a:lnTo>
                  <a:pt x="47890" y="45670"/>
                </a:lnTo>
                <a:lnTo>
                  <a:pt x="47820" y="45530"/>
                </a:lnTo>
                <a:lnTo>
                  <a:pt x="47780" y="45380"/>
                </a:lnTo>
                <a:lnTo>
                  <a:pt x="47100" y="42280"/>
                </a:lnTo>
                <a:lnTo>
                  <a:pt x="47100" y="42050"/>
                </a:lnTo>
                <a:lnTo>
                  <a:pt x="47180" y="41940"/>
                </a:lnTo>
                <a:lnTo>
                  <a:pt x="47300" y="41890"/>
                </a:lnTo>
                <a:lnTo>
                  <a:pt x="47930" y="41740"/>
                </a:lnTo>
                <a:lnTo>
                  <a:pt x="49970" y="40870"/>
                </a:lnTo>
                <a:lnTo>
                  <a:pt x="50070" y="40790"/>
                </a:lnTo>
                <a:lnTo>
                  <a:pt x="50130" y="40660"/>
                </a:lnTo>
                <a:lnTo>
                  <a:pt x="50120" y="40540"/>
                </a:lnTo>
                <a:lnTo>
                  <a:pt x="50070" y="40400"/>
                </a:lnTo>
                <a:lnTo>
                  <a:pt x="49910" y="40110"/>
                </a:lnTo>
                <a:lnTo>
                  <a:pt x="49830" y="40060"/>
                </a:lnTo>
                <a:lnTo>
                  <a:pt x="49720" y="40040"/>
                </a:lnTo>
                <a:lnTo>
                  <a:pt x="45380" y="40090"/>
                </a:lnTo>
                <a:lnTo>
                  <a:pt x="45210" y="40070"/>
                </a:lnTo>
                <a:lnTo>
                  <a:pt x="45000" y="40010"/>
                </a:lnTo>
                <a:lnTo>
                  <a:pt x="44880" y="39950"/>
                </a:lnTo>
                <a:lnTo>
                  <a:pt x="44810" y="39930"/>
                </a:lnTo>
                <a:lnTo>
                  <a:pt x="44740" y="39920"/>
                </a:lnTo>
                <a:lnTo>
                  <a:pt x="44670" y="39920"/>
                </a:lnTo>
                <a:lnTo>
                  <a:pt x="44600" y="39930"/>
                </a:lnTo>
                <a:lnTo>
                  <a:pt x="44360" y="40010"/>
                </a:lnTo>
                <a:lnTo>
                  <a:pt x="44220" y="40040"/>
                </a:lnTo>
                <a:lnTo>
                  <a:pt x="44010" y="40060"/>
                </a:lnTo>
                <a:lnTo>
                  <a:pt x="43950" y="40070"/>
                </a:lnTo>
                <a:lnTo>
                  <a:pt x="43220" y="40060"/>
                </a:lnTo>
                <a:lnTo>
                  <a:pt x="43150" y="40070"/>
                </a:lnTo>
                <a:lnTo>
                  <a:pt x="42790" y="40190"/>
                </a:lnTo>
                <a:lnTo>
                  <a:pt x="42690" y="40210"/>
                </a:lnTo>
                <a:lnTo>
                  <a:pt x="42210" y="40230"/>
                </a:lnTo>
                <a:lnTo>
                  <a:pt x="42050" y="40220"/>
                </a:lnTo>
                <a:lnTo>
                  <a:pt x="41830" y="40180"/>
                </a:lnTo>
                <a:lnTo>
                  <a:pt x="41220" y="40180"/>
                </a:lnTo>
                <a:lnTo>
                  <a:pt x="40960" y="40230"/>
                </a:lnTo>
                <a:lnTo>
                  <a:pt x="40820" y="40240"/>
                </a:lnTo>
                <a:lnTo>
                  <a:pt x="40740" y="40230"/>
                </a:lnTo>
                <a:lnTo>
                  <a:pt x="40600" y="40200"/>
                </a:lnTo>
                <a:lnTo>
                  <a:pt x="39430" y="40170"/>
                </a:lnTo>
                <a:lnTo>
                  <a:pt x="39220" y="40100"/>
                </a:lnTo>
                <a:lnTo>
                  <a:pt x="39070" y="40080"/>
                </a:lnTo>
                <a:lnTo>
                  <a:pt x="38600" y="40050"/>
                </a:lnTo>
                <a:lnTo>
                  <a:pt x="38450" y="40010"/>
                </a:lnTo>
                <a:lnTo>
                  <a:pt x="38270" y="39930"/>
                </a:lnTo>
                <a:lnTo>
                  <a:pt x="38200" y="39910"/>
                </a:lnTo>
                <a:lnTo>
                  <a:pt x="38130" y="39910"/>
                </a:lnTo>
                <a:lnTo>
                  <a:pt x="37510" y="40000"/>
                </a:lnTo>
                <a:lnTo>
                  <a:pt x="37370" y="39990"/>
                </a:lnTo>
                <a:lnTo>
                  <a:pt x="37290" y="39980"/>
                </a:lnTo>
                <a:lnTo>
                  <a:pt x="37200" y="39950"/>
                </a:lnTo>
                <a:lnTo>
                  <a:pt x="37110" y="39890"/>
                </a:lnTo>
                <a:lnTo>
                  <a:pt x="36980" y="39780"/>
                </a:lnTo>
                <a:lnTo>
                  <a:pt x="36940" y="39600"/>
                </a:lnTo>
                <a:lnTo>
                  <a:pt x="36920" y="39430"/>
                </a:lnTo>
                <a:lnTo>
                  <a:pt x="36960" y="35840"/>
                </a:lnTo>
                <a:lnTo>
                  <a:pt x="37010" y="35780"/>
                </a:lnTo>
                <a:lnTo>
                  <a:pt x="37070" y="35740"/>
                </a:lnTo>
                <a:lnTo>
                  <a:pt x="37400" y="35670"/>
                </a:lnTo>
                <a:lnTo>
                  <a:pt x="38020" y="35600"/>
                </a:lnTo>
                <a:lnTo>
                  <a:pt x="38070" y="35580"/>
                </a:lnTo>
                <a:lnTo>
                  <a:pt x="38100" y="35540"/>
                </a:lnTo>
                <a:lnTo>
                  <a:pt x="38070" y="35440"/>
                </a:lnTo>
                <a:lnTo>
                  <a:pt x="38010" y="35400"/>
                </a:lnTo>
                <a:lnTo>
                  <a:pt x="37950" y="35360"/>
                </a:lnTo>
                <a:lnTo>
                  <a:pt x="37710" y="35310"/>
                </a:lnTo>
                <a:lnTo>
                  <a:pt x="37610" y="35270"/>
                </a:lnTo>
                <a:lnTo>
                  <a:pt x="37490" y="35190"/>
                </a:lnTo>
                <a:lnTo>
                  <a:pt x="37450" y="35120"/>
                </a:lnTo>
                <a:lnTo>
                  <a:pt x="37430" y="35040"/>
                </a:lnTo>
                <a:lnTo>
                  <a:pt x="37450" y="34980"/>
                </a:lnTo>
                <a:lnTo>
                  <a:pt x="37490" y="34930"/>
                </a:lnTo>
                <a:lnTo>
                  <a:pt x="37530" y="34890"/>
                </a:lnTo>
                <a:lnTo>
                  <a:pt x="37620" y="34820"/>
                </a:lnTo>
                <a:lnTo>
                  <a:pt x="37670" y="34780"/>
                </a:lnTo>
                <a:lnTo>
                  <a:pt x="37700" y="34730"/>
                </a:lnTo>
                <a:lnTo>
                  <a:pt x="37720" y="34660"/>
                </a:lnTo>
                <a:lnTo>
                  <a:pt x="37730" y="34600"/>
                </a:lnTo>
                <a:lnTo>
                  <a:pt x="37710" y="34530"/>
                </a:lnTo>
                <a:lnTo>
                  <a:pt x="37650" y="34360"/>
                </a:lnTo>
                <a:lnTo>
                  <a:pt x="37630" y="34220"/>
                </a:lnTo>
                <a:lnTo>
                  <a:pt x="37640" y="33970"/>
                </a:lnTo>
                <a:lnTo>
                  <a:pt x="37610" y="33880"/>
                </a:lnTo>
                <a:lnTo>
                  <a:pt x="37570" y="33830"/>
                </a:lnTo>
                <a:lnTo>
                  <a:pt x="37510" y="33820"/>
                </a:lnTo>
                <a:lnTo>
                  <a:pt x="37450" y="33830"/>
                </a:lnTo>
                <a:lnTo>
                  <a:pt x="37390" y="33860"/>
                </a:lnTo>
                <a:lnTo>
                  <a:pt x="37320" y="33870"/>
                </a:lnTo>
                <a:lnTo>
                  <a:pt x="37250" y="33860"/>
                </a:lnTo>
                <a:lnTo>
                  <a:pt x="37140" y="33790"/>
                </a:lnTo>
                <a:lnTo>
                  <a:pt x="37090" y="33720"/>
                </a:lnTo>
                <a:lnTo>
                  <a:pt x="37060" y="33650"/>
                </a:lnTo>
                <a:lnTo>
                  <a:pt x="37030" y="33480"/>
                </a:lnTo>
                <a:lnTo>
                  <a:pt x="36970" y="33280"/>
                </a:lnTo>
                <a:lnTo>
                  <a:pt x="36960" y="33210"/>
                </a:lnTo>
                <a:lnTo>
                  <a:pt x="36960" y="33160"/>
                </a:lnTo>
                <a:lnTo>
                  <a:pt x="36970" y="33140"/>
                </a:lnTo>
                <a:lnTo>
                  <a:pt x="36970" y="33130"/>
                </a:lnTo>
                <a:lnTo>
                  <a:pt x="37010" y="33070"/>
                </a:lnTo>
                <a:lnTo>
                  <a:pt x="37040" y="33040"/>
                </a:lnTo>
                <a:lnTo>
                  <a:pt x="37230" y="32890"/>
                </a:lnTo>
                <a:lnTo>
                  <a:pt x="37270" y="32850"/>
                </a:lnTo>
                <a:lnTo>
                  <a:pt x="37310" y="32800"/>
                </a:lnTo>
                <a:lnTo>
                  <a:pt x="37340" y="32750"/>
                </a:lnTo>
                <a:lnTo>
                  <a:pt x="37360" y="32680"/>
                </a:lnTo>
                <a:lnTo>
                  <a:pt x="37390" y="32540"/>
                </a:lnTo>
                <a:lnTo>
                  <a:pt x="37410" y="32470"/>
                </a:lnTo>
                <a:lnTo>
                  <a:pt x="37440" y="32430"/>
                </a:lnTo>
                <a:lnTo>
                  <a:pt x="37490" y="32390"/>
                </a:lnTo>
                <a:lnTo>
                  <a:pt x="37540" y="32360"/>
                </a:lnTo>
                <a:lnTo>
                  <a:pt x="37600" y="32330"/>
                </a:lnTo>
                <a:lnTo>
                  <a:pt x="37630" y="32280"/>
                </a:lnTo>
                <a:lnTo>
                  <a:pt x="37640" y="32200"/>
                </a:lnTo>
                <a:lnTo>
                  <a:pt x="37620" y="32090"/>
                </a:lnTo>
                <a:lnTo>
                  <a:pt x="37620" y="32000"/>
                </a:lnTo>
                <a:lnTo>
                  <a:pt x="37620" y="31930"/>
                </a:lnTo>
                <a:lnTo>
                  <a:pt x="37720" y="31680"/>
                </a:lnTo>
                <a:lnTo>
                  <a:pt x="37870" y="31390"/>
                </a:lnTo>
                <a:lnTo>
                  <a:pt x="37880" y="31310"/>
                </a:lnTo>
                <a:lnTo>
                  <a:pt x="37880" y="31200"/>
                </a:lnTo>
                <a:lnTo>
                  <a:pt x="37750" y="30620"/>
                </a:lnTo>
                <a:lnTo>
                  <a:pt x="37750" y="30530"/>
                </a:lnTo>
                <a:lnTo>
                  <a:pt x="37760" y="30460"/>
                </a:lnTo>
                <a:lnTo>
                  <a:pt x="37810" y="30330"/>
                </a:lnTo>
                <a:lnTo>
                  <a:pt x="37840" y="30190"/>
                </a:lnTo>
                <a:lnTo>
                  <a:pt x="37870" y="30130"/>
                </a:lnTo>
                <a:lnTo>
                  <a:pt x="38170" y="29850"/>
                </a:lnTo>
                <a:lnTo>
                  <a:pt x="38220" y="29820"/>
                </a:lnTo>
                <a:lnTo>
                  <a:pt x="38280" y="29800"/>
                </a:lnTo>
                <a:lnTo>
                  <a:pt x="38330" y="29810"/>
                </a:lnTo>
                <a:lnTo>
                  <a:pt x="38380" y="29830"/>
                </a:lnTo>
                <a:lnTo>
                  <a:pt x="38430" y="29880"/>
                </a:lnTo>
                <a:lnTo>
                  <a:pt x="38470" y="29910"/>
                </a:lnTo>
                <a:lnTo>
                  <a:pt x="38520" y="29930"/>
                </a:lnTo>
                <a:lnTo>
                  <a:pt x="38570" y="29910"/>
                </a:lnTo>
                <a:lnTo>
                  <a:pt x="38610" y="29870"/>
                </a:lnTo>
                <a:lnTo>
                  <a:pt x="38690" y="29790"/>
                </a:lnTo>
                <a:lnTo>
                  <a:pt x="38870" y="29630"/>
                </a:lnTo>
                <a:lnTo>
                  <a:pt x="39190" y="29280"/>
                </a:lnTo>
                <a:lnTo>
                  <a:pt x="39210" y="29210"/>
                </a:lnTo>
                <a:lnTo>
                  <a:pt x="39210" y="29110"/>
                </a:lnTo>
                <a:lnTo>
                  <a:pt x="39130" y="28830"/>
                </a:lnTo>
                <a:lnTo>
                  <a:pt x="39130" y="28740"/>
                </a:lnTo>
                <a:lnTo>
                  <a:pt x="39200" y="28550"/>
                </a:lnTo>
                <a:lnTo>
                  <a:pt x="39260" y="28250"/>
                </a:lnTo>
                <a:lnTo>
                  <a:pt x="39280" y="28200"/>
                </a:lnTo>
                <a:lnTo>
                  <a:pt x="39350" y="28100"/>
                </a:lnTo>
                <a:lnTo>
                  <a:pt x="39370" y="28040"/>
                </a:lnTo>
                <a:lnTo>
                  <a:pt x="39370" y="27960"/>
                </a:lnTo>
                <a:lnTo>
                  <a:pt x="39370" y="27860"/>
                </a:lnTo>
                <a:lnTo>
                  <a:pt x="39330" y="27700"/>
                </a:lnTo>
                <a:lnTo>
                  <a:pt x="39320" y="27600"/>
                </a:lnTo>
                <a:lnTo>
                  <a:pt x="39320" y="27510"/>
                </a:lnTo>
                <a:lnTo>
                  <a:pt x="39340" y="27440"/>
                </a:lnTo>
                <a:lnTo>
                  <a:pt x="39420" y="27250"/>
                </a:lnTo>
                <a:lnTo>
                  <a:pt x="39480" y="27030"/>
                </a:lnTo>
                <a:lnTo>
                  <a:pt x="39490" y="27020"/>
                </a:lnTo>
                <a:lnTo>
                  <a:pt x="39530" y="26980"/>
                </a:lnTo>
                <a:lnTo>
                  <a:pt x="39560" y="26940"/>
                </a:lnTo>
                <a:lnTo>
                  <a:pt x="39570" y="26880"/>
                </a:lnTo>
                <a:lnTo>
                  <a:pt x="39580" y="26730"/>
                </a:lnTo>
                <a:lnTo>
                  <a:pt x="39680" y="26480"/>
                </a:lnTo>
                <a:lnTo>
                  <a:pt x="39700" y="26370"/>
                </a:lnTo>
                <a:lnTo>
                  <a:pt x="39730" y="25920"/>
                </a:lnTo>
                <a:lnTo>
                  <a:pt x="40110" y="25990"/>
                </a:lnTo>
                <a:lnTo>
                  <a:pt x="40270" y="25960"/>
                </a:lnTo>
                <a:lnTo>
                  <a:pt x="40410" y="25880"/>
                </a:lnTo>
                <a:lnTo>
                  <a:pt x="41580" y="25610"/>
                </a:lnTo>
                <a:lnTo>
                  <a:pt x="41770" y="25580"/>
                </a:lnTo>
                <a:lnTo>
                  <a:pt x="41950" y="25600"/>
                </a:lnTo>
                <a:lnTo>
                  <a:pt x="42210" y="25660"/>
                </a:lnTo>
                <a:lnTo>
                  <a:pt x="42290" y="25650"/>
                </a:lnTo>
                <a:lnTo>
                  <a:pt x="42350" y="25620"/>
                </a:lnTo>
                <a:lnTo>
                  <a:pt x="42420" y="25580"/>
                </a:lnTo>
                <a:lnTo>
                  <a:pt x="42470" y="25590"/>
                </a:lnTo>
                <a:lnTo>
                  <a:pt x="42530" y="25630"/>
                </a:lnTo>
                <a:lnTo>
                  <a:pt x="42590" y="25680"/>
                </a:lnTo>
                <a:lnTo>
                  <a:pt x="42690" y="25750"/>
                </a:lnTo>
                <a:lnTo>
                  <a:pt x="42750" y="25750"/>
                </a:lnTo>
                <a:lnTo>
                  <a:pt x="42800" y="25720"/>
                </a:lnTo>
                <a:lnTo>
                  <a:pt x="42880" y="25600"/>
                </a:lnTo>
                <a:lnTo>
                  <a:pt x="42950" y="25530"/>
                </a:lnTo>
                <a:lnTo>
                  <a:pt x="43160" y="25400"/>
                </a:lnTo>
                <a:lnTo>
                  <a:pt x="43220" y="25350"/>
                </a:lnTo>
                <a:lnTo>
                  <a:pt x="43670" y="24770"/>
                </a:lnTo>
                <a:lnTo>
                  <a:pt x="43780" y="24530"/>
                </a:lnTo>
                <a:lnTo>
                  <a:pt x="43910" y="24310"/>
                </a:lnTo>
                <a:lnTo>
                  <a:pt x="44370" y="23760"/>
                </a:lnTo>
                <a:lnTo>
                  <a:pt x="44480" y="23670"/>
                </a:lnTo>
                <a:lnTo>
                  <a:pt x="44560" y="23630"/>
                </a:lnTo>
                <a:lnTo>
                  <a:pt x="44650" y="23620"/>
                </a:lnTo>
                <a:lnTo>
                  <a:pt x="44890" y="23660"/>
                </a:lnTo>
                <a:lnTo>
                  <a:pt x="44990" y="23650"/>
                </a:lnTo>
                <a:lnTo>
                  <a:pt x="45060" y="23620"/>
                </a:lnTo>
                <a:lnTo>
                  <a:pt x="45100" y="23570"/>
                </a:lnTo>
                <a:lnTo>
                  <a:pt x="45200" y="23410"/>
                </a:lnTo>
                <a:lnTo>
                  <a:pt x="45270" y="23330"/>
                </a:lnTo>
                <a:lnTo>
                  <a:pt x="45370" y="23250"/>
                </a:lnTo>
                <a:lnTo>
                  <a:pt x="45700" y="23040"/>
                </a:lnTo>
                <a:lnTo>
                  <a:pt x="45790" y="23000"/>
                </a:lnTo>
                <a:lnTo>
                  <a:pt x="46340" y="22830"/>
                </a:lnTo>
                <a:lnTo>
                  <a:pt x="46470" y="22820"/>
                </a:lnTo>
                <a:lnTo>
                  <a:pt x="46550" y="22820"/>
                </a:lnTo>
                <a:lnTo>
                  <a:pt x="46870" y="22870"/>
                </a:lnTo>
                <a:lnTo>
                  <a:pt x="46970" y="22870"/>
                </a:lnTo>
                <a:lnTo>
                  <a:pt x="47040" y="22850"/>
                </a:lnTo>
                <a:lnTo>
                  <a:pt x="47090" y="22820"/>
                </a:lnTo>
                <a:lnTo>
                  <a:pt x="47450" y="22540"/>
                </a:lnTo>
                <a:lnTo>
                  <a:pt x="47510" y="22520"/>
                </a:lnTo>
                <a:lnTo>
                  <a:pt x="47570" y="22540"/>
                </a:lnTo>
                <a:lnTo>
                  <a:pt x="47630" y="22600"/>
                </a:lnTo>
                <a:lnTo>
                  <a:pt x="47690" y="22670"/>
                </a:lnTo>
                <a:lnTo>
                  <a:pt x="47740" y="22780"/>
                </a:lnTo>
                <a:lnTo>
                  <a:pt x="47790" y="22970"/>
                </a:lnTo>
                <a:lnTo>
                  <a:pt x="47810" y="23020"/>
                </a:lnTo>
                <a:lnTo>
                  <a:pt x="47910" y="23170"/>
                </a:lnTo>
                <a:lnTo>
                  <a:pt x="47940" y="23220"/>
                </a:lnTo>
                <a:lnTo>
                  <a:pt x="48010" y="23400"/>
                </a:lnTo>
                <a:lnTo>
                  <a:pt x="48080" y="23500"/>
                </a:lnTo>
                <a:lnTo>
                  <a:pt x="48150" y="23590"/>
                </a:lnTo>
                <a:lnTo>
                  <a:pt x="48190" y="23630"/>
                </a:lnTo>
                <a:lnTo>
                  <a:pt x="48250" y="23670"/>
                </a:lnTo>
                <a:lnTo>
                  <a:pt x="49050" y="23940"/>
                </a:lnTo>
                <a:lnTo>
                  <a:pt x="49380" y="24210"/>
                </a:lnTo>
                <a:lnTo>
                  <a:pt x="49440" y="24240"/>
                </a:lnTo>
                <a:lnTo>
                  <a:pt x="49630" y="24270"/>
                </a:lnTo>
                <a:lnTo>
                  <a:pt x="49710" y="24290"/>
                </a:lnTo>
                <a:lnTo>
                  <a:pt x="49770" y="24330"/>
                </a:lnTo>
                <a:lnTo>
                  <a:pt x="49820" y="24360"/>
                </a:lnTo>
                <a:lnTo>
                  <a:pt x="49860" y="24410"/>
                </a:lnTo>
                <a:lnTo>
                  <a:pt x="49910" y="24440"/>
                </a:lnTo>
                <a:lnTo>
                  <a:pt x="49960" y="24480"/>
                </a:lnTo>
                <a:lnTo>
                  <a:pt x="50690" y="24740"/>
                </a:lnTo>
                <a:lnTo>
                  <a:pt x="50760" y="24750"/>
                </a:lnTo>
                <a:lnTo>
                  <a:pt x="50890" y="24760"/>
                </a:lnTo>
                <a:lnTo>
                  <a:pt x="50990" y="24740"/>
                </a:lnTo>
                <a:lnTo>
                  <a:pt x="51120" y="24700"/>
                </a:lnTo>
                <a:lnTo>
                  <a:pt x="51200" y="24690"/>
                </a:lnTo>
                <a:lnTo>
                  <a:pt x="51290" y="24700"/>
                </a:lnTo>
                <a:lnTo>
                  <a:pt x="51360" y="24730"/>
                </a:lnTo>
                <a:lnTo>
                  <a:pt x="51440" y="24780"/>
                </a:lnTo>
                <a:lnTo>
                  <a:pt x="51550" y="24870"/>
                </a:lnTo>
                <a:lnTo>
                  <a:pt x="51590" y="24910"/>
                </a:lnTo>
                <a:lnTo>
                  <a:pt x="51630" y="24950"/>
                </a:lnTo>
                <a:lnTo>
                  <a:pt x="51710" y="25120"/>
                </a:lnTo>
                <a:lnTo>
                  <a:pt x="51750" y="25240"/>
                </a:lnTo>
                <a:lnTo>
                  <a:pt x="51800" y="25500"/>
                </a:lnTo>
                <a:lnTo>
                  <a:pt x="51820" y="25560"/>
                </a:lnTo>
                <a:lnTo>
                  <a:pt x="51840" y="25620"/>
                </a:lnTo>
                <a:lnTo>
                  <a:pt x="51870" y="25670"/>
                </a:lnTo>
                <a:lnTo>
                  <a:pt x="52650" y="26570"/>
                </a:lnTo>
                <a:lnTo>
                  <a:pt x="52730" y="26620"/>
                </a:lnTo>
                <a:lnTo>
                  <a:pt x="52830" y="26670"/>
                </a:lnTo>
                <a:lnTo>
                  <a:pt x="53040" y="26730"/>
                </a:lnTo>
                <a:lnTo>
                  <a:pt x="53130" y="26790"/>
                </a:lnTo>
                <a:lnTo>
                  <a:pt x="53150" y="26850"/>
                </a:lnTo>
                <a:lnTo>
                  <a:pt x="53070" y="27060"/>
                </a:lnTo>
                <a:lnTo>
                  <a:pt x="53050" y="27100"/>
                </a:lnTo>
                <a:lnTo>
                  <a:pt x="53010" y="27150"/>
                </a:lnTo>
                <a:lnTo>
                  <a:pt x="52960" y="27190"/>
                </a:lnTo>
                <a:lnTo>
                  <a:pt x="52760" y="27310"/>
                </a:lnTo>
                <a:lnTo>
                  <a:pt x="52670" y="27390"/>
                </a:lnTo>
                <a:lnTo>
                  <a:pt x="52600" y="27490"/>
                </a:lnTo>
                <a:lnTo>
                  <a:pt x="52560" y="27540"/>
                </a:lnTo>
                <a:lnTo>
                  <a:pt x="52510" y="27670"/>
                </a:lnTo>
                <a:lnTo>
                  <a:pt x="52450" y="27780"/>
                </a:lnTo>
                <a:lnTo>
                  <a:pt x="52360" y="27850"/>
                </a:lnTo>
                <a:lnTo>
                  <a:pt x="52310" y="27890"/>
                </a:lnTo>
                <a:lnTo>
                  <a:pt x="52260" y="27930"/>
                </a:lnTo>
                <a:lnTo>
                  <a:pt x="52220" y="27970"/>
                </a:lnTo>
                <a:lnTo>
                  <a:pt x="52180" y="28020"/>
                </a:lnTo>
                <a:lnTo>
                  <a:pt x="52160" y="28080"/>
                </a:lnTo>
                <a:lnTo>
                  <a:pt x="52170" y="28160"/>
                </a:lnTo>
                <a:lnTo>
                  <a:pt x="52200" y="28230"/>
                </a:lnTo>
                <a:lnTo>
                  <a:pt x="52340" y="28370"/>
                </a:lnTo>
                <a:lnTo>
                  <a:pt x="52380" y="28430"/>
                </a:lnTo>
                <a:lnTo>
                  <a:pt x="52400" y="28490"/>
                </a:lnTo>
                <a:lnTo>
                  <a:pt x="52420" y="28770"/>
                </a:lnTo>
                <a:lnTo>
                  <a:pt x="52380" y="29080"/>
                </a:lnTo>
                <a:lnTo>
                  <a:pt x="52370" y="29380"/>
                </a:lnTo>
                <a:lnTo>
                  <a:pt x="52360" y="29450"/>
                </a:lnTo>
                <a:lnTo>
                  <a:pt x="52330" y="29520"/>
                </a:lnTo>
                <a:lnTo>
                  <a:pt x="52310" y="29580"/>
                </a:lnTo>
                <a:lnTo>
                  <a:pt x="52280" y="29630"/>
                </a:lnTo>
                <a:lnTo>
                  <a:pt x="52240" y="29680"/>
                </a:lnTo>
                <a:lnTo>
                  <a:pt x="52050" y="29820"/>
                </a:lnTo>
                <a:lnTo>
                  <a:pt x="52000" y="29870"/>
                </a:lnTo>
                <a:lnTo>
                  <a:pt x="52000" y="29930"/>
                </a:lnTo>
                <a:lnTo>
                  <a:pt x="52010" y="30010"/>
                </a:lnTo>
                <a:lnTo>
                  <a:pt x="52130" y="30120"/>
                </a:lnTo>
                <a:lnTo>
                  <a:pt x="52180" y="30200"/>
                </a:lnTo>
                <a:lnTo>
                  <a:pt x="52200" y="30280"/>
                </a:lnTo>
                <a:lnTo>
                  <a:pt x="52180" y="30340"/>
                </a:lnTo>
                <a:lnTo>
                  <a:pt x="52120" y="30460"/>
                </a:lnTo>
                <a:lnTo>
                  <a:pt x="52050" y="30550"/>
                </a:lnTo>
                <a:lnTo>
                  <a:pt x="51910" y="30660"/>
                </a:lnTo>
                <a:lnTo>
                  <a:pt x="51860" y="30700"/>
                </a:lnTo>
                <a:lnTo>
                  <a:pt x="51830" y="30760"/>
                </a:lnTo>
                <a:lnTo>
                  <a:pt x="51800" y="30820"/>
                </a:lnTo>
                <a:lnTo>
                  <a:pt x="51750" y="31130"/>
                </a:lnTo>
                <a:lnTo>
                  <a:pt x="51730" y="31200"/>
                </a:lnTo>
                <a:lnTo>
                  <a:pt x="51700" y="31260"/>
                </a:lnTo>
                <a:lnTo>
                  <a:pt x="51540" y="31450"/>
                </a:lnTo>
                <a:lnTo>
                  <a:pt x="51510" y="31510"/>
                </a:lnTo>
                <a:lnTo>
                  <a:pt x="51440" y="31700"/>
                </a:lnTo>
                <a:lnTo>
                  <a:pt x="51310" y="31920"/>
                </a:lnTo>
                <a:lnTo>
                  <a:pt x="51000" y="32680"/>
                </a:lnTo>
                <a:lnTo>
                  <a:pt x="50920" y="32780"/>
                </a:lnTo>
                <a:lnTo>
                  <a:pt x="50900" y="32840"/>
                </a:lnTo>
                <a:lnTo>
                  <a:pt x="50880" y="32900"/>
                </a:lnTo>
                <a:lnTo>
                  <a:pt x="50860" y="33040"/>
                </a:lnTo>
                <a:lnTo>
                  <a:pt x="50840" y="33080"/>
                </a:lnTo>
                <a:lnTo>
                  <a:pt x="50820" y="33110"/>
                </a:lnTo>
                <a:lnTo>
                  <a:pt x="50810" y="33130"/>
                </a:lnTo>
                <a:lnTo>
                  <a:pt x="50810" y="33140"/>
                </a:lnTo>
                <a:lnTo>
                  <a:pt x="50800" y="33170"/>
                </a:lnTo>
                <a:lnTo>
                  <a:pt x="50800" y="33220"/>
                </a:lnTo>
                <a:lnTo>
                  <a:pt x="50840" y="33340"/>
                </a:lnTo>
                <a:lnTo>
                  <a:pt x="50860" y="33400"/>
                </a:lnTo>
                <a:lnTo>
                  <a:pt x="50890" y="33530"/>
                </a:lnTo>
                <a:lnTo>
                  <a:pt x="50890" y="33600"/>
                </a:lnTo>
                <a:lnTo>
                  <a:pt x="50880" y="33740"/>
                </a:lnTo>
                <a:lnTo>
                  <a:pt x="50890" y="33810"/>
                </a:lnTo>
                <a:lnTo>
                  <a:pt x="50910" y="33870"/>
                </a:lnTo>
                <a:lnTo>
                  <a:pt x="50930" y="33920"/>
                </a:lnTo>
                <a:lnTo>
                  <a:pt x="50960" y="33980"/>
                </a:lnTo>
                <a:lnTo>
                  <a:pt x="50980" y="34110"/>
                </a:lnTo>
                <a:lnTo>
                  <a:pt x="51020" y="34180"/>
                </a:lnTo>
                <a:lnTo>
                  <a:pt x="51080" y="34250"/>
                </a:lnTo>
                <a:lnTo>
                  <a:pt x="51240" y="34420"/>
                </a:lnTo>
                <a:lnTo>
                  <a:pt x="51290" y="34480"/>
                </a:lnTo>
                <a:lnTo>
                  <a:pt x="51290" y="34550"/>
                </a:lnTo>
                <a:lnTo>
                  <a:pt x="51300" y="34620"/>
                </a:lnTo>
                <a:lnTo>
                  <a:pt x="51310" y="34690"/>
                </a:lnTo>
                <a:lnTo>
                  <a:pt x="51330" y="34750"/>
                </a:lnTo>
                <a:lnTo>
                  <a:pt x="51360" y="34800"/>
                </a:lnTo>
                <a:lnTo>
                  <a:pt x="51670" y="35090"/>
                </a:lnTo>
                <a:lnTo>
                  <a:pt x="51700" y="35140"/>
                </a:lnTo>
                <a:lnTo>
                  <a:pt x="51730" y="35190"/>
                </a:lnTo>
                <a:lnTo>
                  <a:pt x="51780" y="35330"/>
                </a:lnTo>
                <a:lnTo>
                  <a:pt x="51840" y="35400"/>
                </a:lnTo>
                <a:lnTo>
                  <a:pt x="52130" y="35730"/>
                </a:lnTo>
                <a:lnTo>
                  <a:pt x="52220" y="35790"/>
                </a:lnTo>
                <a:lnTo>
                  <a:pt x="52470" y="35920"/>
                </a:lnTo>
                <a:lnTo>
                  <a:pt x="52550" y="35970"/>
                </a:lnTo>
                <a:lnTo>
                  <a:pt x="52610" y="36030"/>
                </a:lnTo>
                <a:lnTo>
                  <a:pt x="52700" y="36190"/>
                </a:lnTo>
                <a:lnTo>
                  <a:pt x="52810" y="36320"/>
                </a:lnTo>
                <a:lnTo>
                  <a:pt x="52900" y="36370"/>
                </a:lnTo>
                <a:lnTo>
                  <a:pt x="53090" y="36410"/>
                </a:lnTo>
                <a:lnTo>
                  <a:pt x="53210" y="36460"/>
                </a:lnTo>
                <a:lnTo>
                  <a:pt x="54810" y="37500"/>
                </a:lnTo>
                <a:lnTo>
                  <a:pt x="55240" y="37700"/>
                </a:lnTo>
                <a:lnTo>
                  <a:pt x="55310" y="37760"/>
                </a:lnTo>
                <a:lnTo>
                  <a:pt x="55340" y="37820"/>
                </a:lnTo>
                <a:lnTo>
                  <a:pt x="55350" y="37900"/>
                </a:lnTo>
                <a:lnTo>
                  <a:pt x="55340" y="37970"/>
                </a:lnTo>
                <a:lnTo>
                  <a:pt x="55320" y="38050"/>
                </a:lnTo>
                <a:lnTo>
                  <a:pt x="55200" y="38370"/>
                </a:lnTo>
                <a:lnTo>
                  <a:pt x="55180" y="38440"/>
                </a:lnTo>
                <a:lnTo>
                  <a:pt x="55180" y="38510"/>
                </a:lnTo>
                <a:lnTo>
                  <a:pt x="55180" y="38640"/>
                </a:lnTo>
                <a:lnTo>
                  <a:pt x="55170" y="38690"/>
                </a:lnTo>
                <a:lnTo>
                  <a:pt x="55160" y="38730"/>
                </a:lnTo>
                <a:lnTo>
                  <a:pt x="55130" y="38770"/>
                </a:lnTo>
                <a:lnTo>
                  <a:pt x="55040" y="38840"/>
                </a:lnTo>
                <a:lnTo>
                  <a:pt x="55000" y="38890"/>
                </a:lnTo>
                <a:lnTo>
                  <a:pt x="54980" y="38950"/>
                </a:lnTo>
                <a:lnTo>
                  <a:pt x="54980" y="39020"/>
                </a:lnTo>
                <a:lnTo>
                  <a:pt x="55030" y="39590"/>
                </a:lnTo>
                <a:lnTo>
                  <a:pt x="55000" y="39830"/>
                </a:lnTo>
                <a:lnTo>
                  <a:pt x="54990" y="39900"/>
                </a:lnTo>
                <a:lnTo>
                  <a:pt x="55000" y="39970"/>
                </a:lnTo>
                <a:lnTo>
                  <a:pt x="55020" y="40060"/>
                </a:lnTo>
                <a:lnTo>
                  <a:pt x="55060" y="40160"/>
                </a:lnTo>
                <a:lnTo>
                  <a:pt x="55150" y="40310"/>
                </a:lnTo>
                <a:lnTo>
                  <a:pt x="55230" y="40380"/>
                </a:lnTo>
                <a:lnTo>
                  <a:pt x="55310" y="40410"/>
                </a:lnTo>
                <a:lnTo>
                  <a:pt x="55420" y="40440"/>
                </a:lnTo>
                <a:lnTo>
                  <a:pt x="55570" y="40490"/>
                </a:lnTo>
                <a:lnTo>
                  <a:pt x="56020" y="40770"/>
                </a:lnTo>
                <a:lnTo>
                  <a:pt x="56130" y="40820"/>
                </a:lnTo>
                <a:lnTo>
                  <a:pt x="56200" y="40810"/>
                </a:lnTo>
                <a:lnTo>
                  <a:pt x="56310" y="40760"/>
                </a:lnTo>
                <a:lnTo>
                  <a:pt x="56370" y="40760"/>
                </a:lnTo>
                <a:lnTo>
                  <a:pt x="56660" y="40810"/>
                </a:lnTo>
                <a:lnTo>
                  <a:pt x="56730" y="40820"/>
                </a:lnTo>
                <a:lnTo>
                  <a:pt x="56820" y="40840"/>
                </a:lnTo>
                <a:lnTo>
                  <a:pt x="56920" y="40880"/>
                </a:lnTo>
                <a:lnTo>
                  <a:pt x="57070" y="40970"/>
                </a:lnTo>
                <a:lnTo>
                  <a:pt x="57150" y="41040"/>
                </a:lnTo>
                <a:lnTo>
                  <a:pt x="57240" y="41140"/>
                </a:lnTo>
                <a:lnTo>
                  <a:pt x="57300" y="41180"/>
                </a:lnTo>
                <a:lnTo>
                  <a:pt x="57370" y="41190"/>
                </a:lnTo>
                <a:lnTo>
                  <a:pt x="57430" y="41160"/>
                </a:lnTo>
                <a:lnTo>
                  <a:pt x="57500" y="41150"/>
                </a:lnTo>
                <a:lnTo>
                  <a:pt x="57580" y="41160"/>
                </a:lnTo>
                <a:lnTo>
                  <a:pt x="57830" y="41270"/>
                </a:lnTo>
                <a:lnTo>
                  <a:pt x="57940" y="41300"/>
                </a:lnTo>
                <a:lnTo>
                  <a:pt x="57990" y="41320"/>
                </a:lnTo>
                <a:lnTo>
                  <a:pt x="58030" y="41360"/>
                </a:lnTo>
                <a:lnTo>
                  <a:pt x="58060" y="41430"/>
                </a:lnTo>
                <a:lnTo>
                  <a:pt x="58120" y="41520"/>
                </a:lnTo>
                <a:lnTo>
                  <a:pt x="58190" y="41570"/>
                </a:lnTo>
                <a:lnTo>
                  <a:pt x="58250" y="41600"/>
                </a:lnTo>
                <a:lnTo>
                  <a:pt x="58430" y="41630"/>
                </a:lnTo>
                <a:lnTo>
                  <a:pt x="58810" y="41810"/>
                </a:lnTo>
                <a:lnTo>
                  <a:pt x="58880" y="41830"/>
                </a:lnTo>
                <a:lnTo>
                  <a:pt x="59320" y="41920"/>
                </a:lnTo>
                <a:lnTo>
                  <a:pt x="59380" y="41920"/>
                </a:lnTo>
                <a:lnTo>
                  <a:pt x="59430" y="41890"/>
                </a:lnTo>
                <a:lnTo>
                  <a:pt x="59520" y="41810"/>
                </a:lnTo>
                <a:lnTo>
                  <a:pt x="59570" y="41770"/>
                </a:lnTo>
                <a:lnTo>
                  <a:pt x="59760" y="41720"/>
                </a:lnTo>
                <a:lnTo>
                  <a:pt x="59840" y="41710"/>
                </a:lnTo>
                <a:lnTo>
                  <a:pt x="59940" y="41730"/>
                </a:lnTo>
                <a:lnTo>
                  <a:pt x="60330" y="41920"/>
                </a:lnTo>
                <a:lnTo>
                  <a:pt x="60550" y="41930"/>
                </a:lnTo>
                <a:lnTo>
                  <a:pt x="60620" y="41950"/>
                </a:lnTo>
                <a:lnTo>
                  <a:pt x="60900" y="42100"/>
                </a:lnTo>
                <a:lnTo>
                  <a:pt x="60970" y="42130"/>
                </a:lnTo>
                <a:lnTo>
                  <a:pt x="61110" y="42160"/>
                </a:lnTo>
                <a:lnTo>
                  <a:pt x="61270" y="42170"/>
                </a:lnTo>
                <a:lnTo>
                  <a:pt x="61570" y="42160"/>
                </a:lnTo>
                <a:lnTo>
                  <a:pt x="61640" y="42170"/>
                </a:lnTo>
                <a:lnTo>
                  <a:pt x="62040" y="42270"/>
                </a:lnTo>
                <a:lnTo>
                  <a:pt x="62200" y="42330"/>
                </a:lnTo>
                <a:lnTo>
                  <a:pt x="62350" y="42420"/>
                </a:lnTo>
                <a:lnTo>
                  <a:pt x="62440" y="42500"/>
                </a:lnTo>
                <a:lnTo>
                  <a:pt x="62690" y="42770"/>
                </a:lnTo>
                <a:lnTo>
                  <a:pt x="62770" y="42830"/>
                </a:lnTo>
                <a:lnTo>
                  <a:pt x="62860" y="42870"/>
                </a:lnTo>
                <a:lnTo>
                  <a:pt x="63030" y="42920"/>
                </a:lnTo>
                <a:lnTo>
                  <a:pt x="63300" y="43050"/>
                </a:lnTo>
                <a:lnTo>
                  <a:pt x="63570" y="43100"/>
                </a:lnTo>
                <a:lnTo>
                  <a:pt x="63720" y="43160"/>
                </a:lnTo>
                <a:lnTo>
                  <a:pt x="63810" y="43200"/>
                </a:lnTo>
                <a:lnTo>
                  <a:pt x="63910" y="43280"/>
                </a:lnTo>
                <a:lnTo>
                  <a:pt x="64320" y="43680"/>
                </a:lnTo>
                <a:lnTo>
                  <a:pt x="64940" y="43840"/>
                </a:lnTo>
                <a:lnTo>
                  <a:pt x="65140" y="43930"/>
                </a:lnTo>
                <a:lnTo>
                  <a:pt x="65320" y="44110"/>
                </a:lnTo>
                <a:lnTo>
                  <a:pt x="65610" y="44320"/>
                </a:lnTo>
                <a:lnTo>
                  <a:pt x="66120" y="44540"/>
                </a:lnTo>
                <a:lnTo>
                  <a:pt x="66340" y="44590"/>
                </a:lnTo>
                <a:lnTo>
                  <a:pt x="66520" y="44670"/>
                </a:lnTo>
                <a:lnTo>
                  <a:pt x="66760" y="44890"/>
                </a:lnTo>
                <a:lnTo>
                  <a:pt x="66840" y="44930"/>
                </a:lnTo>
                <a:lnTo>
                  <a:pt x="66910" y="44940"/>
                </a:lnTo>
                <a:lnTo>
                  <a:pt x="67030" y="44960"/>
                </a:lnTo>
                <a:lnTo>
                  <a:pt x="67210" y="45000"/>
                </a:lnTo>
                <a:lnTo>
                  <a:pt x="67520" y="45000"/>
                </a:lnTo>
                <a:lnTo>
                  <a:pt x="67770" y="45030"/>
                </a:lnTo>
                <a:lnTo>
                  <a:pt x="67850" y="45070"/>
                </a:lnTo>
                <a:lnTo>
                  <a:pt x="67950" y="45130"/>
                </a:lnTo>
                <a:lnTo>
                  <a:pt x="68020" y="45160"/>
                </a:lnTo>
                <a:lnTo>
                  <a:pt x="68100" y="45180"/>
                </a:lnTo>
                <a:lnTo>
                  <a:pt x="68080" y="45250"/>
                </a:lnTo>
                <a:lnTo>
                  <a:pt x="67960" y="45440"/>
                </a:lnTo>
                <a:lnTo>
                  <a:pt x="67950" y="45490"/>
                </a:lnTo>
                <a:lnTo>
                  <a:pt x="67950" y="45570"/>
                </a:lnTo>
                <a:lnTo>
                  <a:pt x="67990" y="45680"/>
                </a:lnTo>
                <a:lnTo>
                  <a:pt x="68230" y="46100"/>
                </a:lnTo>
                <a:lnTo>
                  <a:pt x="68500" y="46480"/>
                </a:lnTo>
                <a:lnTo>
                  <a:pt x="68560" y="46580"/>
                </a:lnTo>
                <a:lnTo>
                  <a:pt x="68600" y="46680"/>
                </a:lnTo>
                <a:lnTo>
                  <a:pt x="68620" y="46760"/>
                </a:lnTo>
                <a:lnTo>
                  <a:pt x="68630" y="46840"/>
                </a:lnTo>
                <a:lnTo>
                  <a:pt x="68620" y="46880"/>
                </a:lnTo>
                <a:lnTo>
                  <a:pt x="68570" y="46900"/>
                </a:lnTo>
                <a:lnTo>
                  <a:pt x="68520" y="46910"/>
                </a:lnTo>
                <a:lnTo>
                  <a:pt x="68480" y="46940"/>
                </a:lnTo>
                <a:lnTo>
                  <a:pt x="68420" y="47120"/>
                </a:lnTo>
                <a:lnTo>
                  <a:pt x="68410" y="47160"/>
                </a:lnTo>
                <a:lnTo>
                  <a:pt x="68410" y="47210"/>
                </a:lnTo>
                <a:lnTo>
                  <a:pt x="68420" y="47230"/>
                </a:lnTo>
                <a:lnTo>
                  <a:pt x="68430" y="47270"/>
                </a:lnTo>
                <a:lnTo>
                  <a:pt x="68440" y="47300"/>
                </a:lnTo>
                <a:lnTo>
                  <a:pt x="68450" y="47330"/>
                </a:lnTo>
                <a:lnTo>
                  <a:pt x="68450" y="47360"/>
                </a:lnTo>
                <a:lnTo>
                  <a:pt x="68450" y="47390"/>
                </a:lnTo>
                <a:lnTo>
                  <a:pt x="68430" y="47430"/>
                </a:lnTo>
                <a:lnTo>
                  <a:pt x="68450" y="47490"/>
                </a:lnTo>
                <a:lnTo>
                  <a:pt x="68490" y="47540"/>
                </a:lnTo>
                <a:lnTo>
                  <a:pt x="68730" y="47730"/>
                </a:lnTo>
                <a:lnTo>
                  <a:pt x="68900" y="47920"/>
                </a:lnTo>
                <a:lnTo>
                  <a:pt x="69130" y="48120"/>
                </a:lnTo>
                <a:lnTo>
                  <a:pt x="69300" y="48340"/>
                </a:lnTo>
                <a:lnTo>
                  <a:pt x="69450" y="48480"/>
                </a:lnTo>
                <a:lnTo>
                  <a:pt x="69500" y="48490"/>
                </a:lnTo>
                <a:lnTo>
                  <a:pt x="69790" y="48570"/>
                </a:lnTo>
                <a:lnTo>
                  <a:pt x="70080" y="48730"/>
                </a:lnTo>
                <a:lnTo>
                  <a:pt x="68460" y="50070"/>
                </a:lnTo>
                <a:lnTo>
                  <a:pt x="68370" y="50160"/>
                </a:lnTo>
                <a:lnTo>
                  <a:pt x="68340" y="50220"/>
                </a:lnTo>
                <a:lnTo>
                  <a:pt x="68390" y="50270"/>
                </a:lnTo>
                <a:lnTo>
                  <a:pt x="68460" y="50300"/>
                </a:lnTo>
                <a:lnTo>
                  <a:pt x="68820" y="50380"/>
                </a:lnTo>
                <a:lnTo>
                  <a:pt x="68910" y="50420"/>
                </a:lnTo>
                <a:lnTo>
                  <a:pt x="68980" y="50500"/>
                </a:lnTo>
                <a:lnTo>
                  <a:pt x="68990" y="50590"/>
                </a:lnTo>
                <a:lnTo>
                  <a:pt x="68930" y="50690"/>
                </a:lnTo>
                <a:lnTo>
                  <a:pt x="68780" y="50780"/>
                </a:lnTo>
                <a:lnTo>
                  <a:pt x="68650" y="50830"/>
                </a:lnTo>
                <a:lnTo>
                  <a:pt x="68580" y="50890"/>
                </a:lnTo>
                <a:lnTo>
                  <a:pt x="68560" y="50990"/>
                </a:lnTo>
                <a:lnTo>
                  <a:pt x="68540" y="52010"/>
                </a:lnTo>
                <a:lnTo>
                  <a:pt x="68410" y="52660"/>
                </a:lnTo>
                <a:lnTo>
                  <a:pt x="68450" y="52860"/>
                </a:lnTo>
                <a:lnTo>
                  <a:pt x="68500" y="53030"/>
                </a:lnTo>
                <a:lnTo>
                  <a:pt x="68510" y="53160"/>
                </a:lnTo>
                <a:lnTo>
                  <a:pt x="68500" y="53290"/>
                </a:lnTo>
                <a:lnTo>
                  <a:pt x="68300" y="54280"/>
                </a:lnTo>
                <a:lnTo>
                  <a:pt x="68290" y="54380"/>
                </a:lnTo>
                <a:lnTo>
                  <a:pt x="68300" y="54680"/>
                </a:lnTo>
                <a:lnTo>
                  <a:pt x="68290" y="54760"/>
                </a:lnTo>
                <a:lnTo>
                  <a:pt x="68160" y="55150"/>
                </a:lnTo>
                <a:lnTo>
                  <a:pt x="68130" y="55380"/>
                </a:lnTo>
                <a:lnTo>
                  <a:pt x="68130" y="55530"/>
                </a:lnTo>
                <a:lnTo>
                  <a:pt x="68150" y="55670"/>
                </a:lnTo>
                <a:lnTo>
                  <a:pt x="68160" y="55730"/>
                </a:lnTo>
                <a:lnTo>
                  <a:pt x="68180" y="55760"/>
                </a:lnTo>
                <a:lnTo>
                  <a:pt x="68220" y="55790"/>
                </a:lnTo>
                <a:lnTo>
                  <a:pt x="68250" y="55830"/>
                </a:lnTo>
                <a:lnTo>
                  <a:pt x="68270" y="55870"/>
                </a:lnTo>
                <a:lnTo>
                  <a:pt x="68250" y="55930"/>
                </a:lnTo>
                <a:lnTo>
                  <a:pt x="68160" y="55980"/>
                </a:lnTo>
                <a:lnTo>
                  <a:pt x="68080" y="56010"/>
                </a:lnTo>
                <a:lnTo>
                  <a:pt x="67740" y="56100"/>
                </a:lnTo>
                <a:lnTo>
                  <a:pt x="67590" y="56110"/>
                </a:lnTo>
                <a:lnTo>
                  <a:pt x="67440" y="56090"/>
                </a:lnTo>
                <a:lnTo>
                  <a:pt x="67100" y="56000"/>
                </a:lnTo>
                <a:lnTo>
                  <a:pt x="66780" y="55830"/>
                </a:lnTo>
                <a:lnTo>
                  <a:pt x="66690" y="55790"/>
                </a:lnTo>
                <a:lnTo>
                  <a:pt x="66580" y="55790"/>
                </a:lnTo>
                <a:lnTo>
                  <a:pt x="65590" y="55820"/>
                </a:lnTo>
                <a:lnTo>
                  <a:pt x="65480" y="55880"/>
                </a:lnTo>
                <a:lnTo>
                  <a:pt x="65350" y="56130"/>
                </a:lnTo>
                <a:lnTo>
                  <a:pt x="65340" y="56190"/>
                </a:lnTo>
                <a:lnTo>
                  <a:pt x="65350" y="56230"/>
                </a:lnTo>
                <a:lnTo>
                  <a:pt x="65370" y="56260"/>
                </a:lnTo>
                <a:lnTo>
                  <a:pt x="65380" y="56310"/>
                </a:lnTo>
                <a:lnTo>
                  <a:pt x="65390" y="56330"/>
                </a:lnTo>
                <a:lnTo>
                  <a:pt x="65400" y="56340"/>
                </a:lnTo>
                <a:lnTo>
                  <a:pt x="65420" y="56360"/>
                </a:lnTo>
                <a:lnTo>
                  <a:pt x="65430" y="56380"/>
                </a:lnTo>
                <a:lnTo>
                  <a:pt x="65430" y="56420"/>
                </a:lnTo>
                <a:lnTo>
                  <a:pt x="65440" y="56480"/>
                </a:lnTo>
                <a:lnTo>
                  <a:pt x="65450" y="56530"/>
                </a:lnTo>
                <a:lnTo>
                  <a:pt x="65470" y="56560"/>
                </a:lnTo>
                <a:lnTo>
                  <a:pt x="65480" y="56580"/>
                </a:lnTo>
                <a:lnTo>
                  <a:pt x="65500" y="56610"/>
                </a:lnTo>
                <a:lnTo>
                  <a:pt x="65500" y="56640"/>
                </a:lnTo>
                <a:lnTo>
                  <a:pt x="65490" y="56680"/>
                </a:lnTo>
                <a:lnTo>
                  <a:pt x="65460" y="56730"/>
                </a:lnTo>
                <a:lnTo>
                  <a:pt x="65400" y="56810"/>
                </a:lnTo>
                <a:lnTo>
                  <a:pt x="65120" y="57020"/>
                </a:lnTo>
                <a:lnTo>
                  <a:pt x="65090" y="57080"/>
                </a:lnTo>
                <a:lnTo>
                  <a:pt x="65070" y="57190"/>
                </a:lnTo>
                <a:lnTo>
                  <a:pt x="65070" y="57250"/>
                </a:lnTo>
                <a:lnTo>
                  <a:pt x="65080" y="57290"/>
                </a:lnTo>
                <a:lnTo>
                  <a:pt x="65090" y="57310"/>
                </a:lnTo>
                <a:lnTo>
                  <a:pt x="65100" y="57340"/>
                </a:lnTo>
                <a:lnTo>
                  <a:pt x="65090" y="57380"/>
                </a:lnTo>
                <a:lnTo>
                  <a:pt x="65060" y="57450"/>
                </a:lnTo>
                <a:lnTo>
                  <a:pt x="65050" y="57490"/>
                </a:lnTo>
                <a:lnTo>
                  <a:pt x="65050" y="57520"/>
                </a:lnTo>
                <a:lnTo>
                  <a:pt x="65070" y="57530"/>
                </a:lnTo>
                <a:lnTo>
                  <a:pt x="65110" y="57530"/>
                </a:lnTo>
                <a:lnTo>
                  <a:pt x="65190" y="57540"/>
                </a:lnTo>
                <a:lnTo>
                  <a:pt x="65130" y="57600"/>
                </a:lnTo>
                <a:lnTo>
                  <a:pt x="65070" y="57620"/>
                </a:lnTo>
                <a:lnTo>
                  <a:pt x="64990" y="57630"/>
                </a:lnTo>
                <a:lnTo>
                  <a:pt x="63180" y="57710"/>
                </a:lnTo>
                <a:lnTo>
                  <a:pt x="63110" y="57720"/>
                </a:lnTo>
                <a:lnTo>
                  <a:pt x="63040" y="57740"/>
                </a:lnTo>
                <a:lnTo>
                  <a:pt x="62170" y="58160"/>
                </a:lnTo>
                <a:lnTo>
                  <a:pt x="62080" y="58230"/>
                </a:lnTo>
                <a:lnTo>
                  <a:pt x="62040" y="58290"/>
                </a:lnTo>
                <a:lnTo>
                  <a:pt x="62110" y="58380"/>
                </a:lnTo>
                <a:lnTo>
                  <a:pt x="62140" y="58470"/>
                </a:lnTo>
                <a:lnTo>
                  <a:pt x="62150" y="58640"/>
                </a:lnTo>
                <a:lnTo>
                  <a:pt x="62070" y="59080"/>
                </a:lnTo>
                <a:lnTo>
                  <a:pt x="61930" y="59340"/>
                </a:lnTo>
                <a:lnTo>
                  <a:pt x="61870" y="59850"/>
                </a:lnTo>
                <a:lnTo>
                  <a:pt x="61870" y="60210"/>
                </a:lnTo>
                <a:lnTo>
                  <a:pt x="61910" y="60230"/>
                </a:lnTo>
                <a:lnTo>
                  <a:pt x="61980" y="60200"/>
                </a:lnTo>
                <a:lnTo>
                  <a:pt x="62190" y="60070"/>
                </a:lnTo>
                <a:lnTo>
                  <a:pt x="62380" y="60090"/>
                </a:lnTo>
                <a:lnTo>
                  <a:pt x="62570" y="60140"/>
                </a:lnTo>
                <a:lnTo>
                  <a:pt x="62720" y="60240"/>
                </a:lnTo>
                <a:lnTo>
                  <a:pt x="62790" y="60330"/>
                </a:lnTo>
                <a:lnTo>
                  <a:pt x="62840" y="60490"/>
                </a:lnTo>
                <a:lnTo>
                  <a:pt x="62880" y="60690"/>
                </a:lnTo>
                <a:lnTo>
                  <a:pt x="62900" y="60930"/>
                </a:lnTo>
                <a:lnTo>
                  <a:pt x="62890" y="61180"/>
                </a:lnTo>
                <a:lnTo>
                  <a:pt x="62790" y="61490"/>
                </a:lnTo>
                <a:lnTo>
                  <a:pt x="62790" y="61620"/>
                </a:lnTo>
                <a:lnTo>
                  <a:pt x="62820" y="61690"/>
                </a:lnTo>
                <a:lnTo>
                  <a:pt x="62880" y="61710"/>
                </a:lnTo>
                <a:lnTo>
                  <a:pt x="62920" y="61760"/>
                </a:lnTo>
                <a:lnTo>
                  <a:pt x="63080" y="62030"/>
                </a:lnTo>
                <a:lnTo>
                  <a:pt x="63120" y="62080"/>
                </a:lnTo>
                <a:lnTo>
                  <a:pt x="63210" y="62150"/>
                </a:lnTo>
                <a:lnTo>
                  <a:pt x="63260" y="62190"/>
                </a:lnTo>
                <a:lnTo>
                  <a:pt x="63320" y="62210"/>
                </a:lnTo>
                <a:lnTo>
                  <a:pt x="63450" y="62250"/>
                </a:lnTo>
                <a:lnTo>
                  <a:pt x="63680" y="62270"/>
                </a:lnTo>
                <a:lnTo>
                  <a:pt x="63740" y="62280"/>
                </a:lnTo>
                <a:lnTo>
                  <a:pt x="63780" y="62310"/>
                </a:lnTo>
                <a:lnTo>
                  <a:pt x="63810" y="62360"/>
                </a:lnTo>
                <a:lnTo>
                  <a:pt x="63810" y="62430"/>
                </a:lnTo>
                <a:lnTo>
                  <a:pt x="63800" y="62490"/>
                </a:lnTo>
                <a:lnTo>
                  <a:pt x="63800" y="62570"/>
                </a:lnTo>
                <a:lnTo>
                  <a:pt x="63820" y="62630"/>
                </a:lnTo>
                <a:lnTo>
                  <a:pt x="63850" y="62690"/>
                </a:lnTo>
                <a:lnTo>
                  <a:pt x="63930" y="62790"/>
                </a:lnTo>
                <a:lnTo>
                  <a:pt x="63970" y="62830"/>
                </a:lnTo>
                <a:lnTo>
                  <a:pt x="64020" y="62860"/>
                </a:lnTo>
                <a:lnTo>
                  <a:pt x="64090" y="62880"/>
                </a:lnTo>
                <a:lnTo>
                  <a:pt x="64230" y="62910"/>
                </a:lnTo>
                <a:lnTo>
                  <a:pt x="64290" y="62930"/>
                </a:lnTo>
                <a:lnTo>
                  <a:pt x="64330" y="62970"/>
                </a:lnTo>
                <a:lnTo>
                  <a:pt x="64360" y="63020"/>
                </a:lnTo>
                <a:lnTo>
                  <a:pt x="64390" y="63080"/>
                </a:lnTo>
                <a:lnTo>
                  <a:pt x="64410" y="63150"/>
                </a:lnTo>
                <a:lnTo>
                  <a:pt x="64440" y="63200"/>
                </a:lnTo>
                <a:lnTo>
                  <a:pt x="64480" y="63250"/>
                </a:lnTo>
                <a:lnTo>
                  <a:pt x="64530" y="63290"/>
                </a:lnTo>
                <a:lnTo>
                  <a:pt x="64790" y="63460"/>
                </a:lnTo>
                <a:lnTo>
                  <a:pt x="64830" y="63500"/>
                </a:lnTo>
                <a:lnTo>
                  <a:pt x="64860" y="63560"/>
                </a:lnTo>
                <a:lnTo>
                  <a:pt x="64880" y="63620"/>
                </a:lnTo>
                <a:lnTo>
                  <a:pt x="64900" y="63770"/>
                </a:lnTo>
                <a:lnTo>
                  <a:pt x="64910" y="63840"/>
                </a:lnTo>
                <a:lnTo>
                  <a:pt x="64940" y="63900"/>
                </a:lnTo>
                <a:lnTo>
                  <a:pt x="64940" y="63910"/>
                </a:lnTo>
                <a:lnTo>
                  <a:pt x="65420" y="64450"/>
                </a:lnTo>
                <a:lnTo>
                  <a:pt x="65440" y="64520"/>
                </a:lnTo>
                <a:lnTo>
                  <a:pt x="65430" y="64610"/>
                </a:lnTo>
                <a:lnTo>
                  <a:pt x="65370" y="64750"/>
                </a:lnTo>
                <a:lnTo>
                  <a:pt x="65360" y="64860"/>
                </a:lnTo>
                <a:lnTo>
                  <a:pt x="65360" y="64950"/>
                </a:lnTo>
                <a:lnTo>
                  <a:pt x="65410" y="65080"/>
                </a:lnTo>
                <a:lnTo>
                  <a:pt x="65430" y="65140"/>
                </a:lnTo>
                <a:lnTo>
                  <a:pt x="65430" y="65220"/>
                </a:lnTo>
                <a:lnTo>
                  <a:pt x="65410" y="65440"/>
                </a:lnTo>
                <a:lnTo>
                  <a:pt x="65420" y="65520"/>
                </a:lnTo>
                <a:lnTo>
                  <a:pt x="65430" y="65590"/>
                </a:lnTo>
                <a:lnTo>
                  <a:pt x="65460" y="65650"/>
                </a:lnTo>
                <a:lnTo>
                  <a:pt x="65490" y="65710"/>
                </a:lnTo>
                <a:lnTo>
                  <a:pt x="65530" y="65750"/>
                </a:lnTo>
                <a:lnTo>
                  <a:pt x="65570" y="65800"/>
                </a:lnTo>
                <a:lnTo>
                  <a:pt x="65670" y="65870"/>
                </a:lnTo>
                <a:lnTo>
                  <a:pt x="65700" y="65920"/>
                </a:lnTo>
                <a:lnTo>
                  <a:pt x="65730" y="65980"/>
                </a:lnTo>
                <a:lnTo>
                  <a:pt x="65760" y="66130"/>
                </a:lnTo>
                <a:lnTo>
                  <a:pt x="65770" y="66200"/>
                </a:lnTo>
                <a:lnTo>
                  <a:pt x="65800" y="66260"/>
                </a:lnTo>
                <a:lnTo>
                  <a:pt x="65790" y="66330"/>
                </a:lnTo>
                <a:lnTo>
                  <a:pt x="65770" y="66390"/>
                </a:lnTo>
                <a:lnTo>
                  <a:pt x="65620" y="66660"/>
                </a:lnTo>
                <a:lnTo>
                  <a:pt x="65590" y="66740"/>
                </a:lnTo>
                <a:lnTo>
                  <a:pt x="65570" y="66810"/>
                </a:lnTo>
                <a:lnTo>
                  <a:pt x="65570" y="66890"/>
                </a:lnTo>
                <a:lnTo>
                  <a:pt x="65630" y="67140"/>
                </a:lnTo>
                <a:lnTo>
                  <a:pt x="65630" y="67210"/>
                </a:lnTo>
                <a:lnTo>
                  <a:pt x="65620" y="67290"/>
                </a:lnTo>
                <a:lnTo>
                  <a:pt x="65490" y="67530"/>
                </a:lnTo>
                <a:lnTo>
                  <a:pt x="65430" y="67830"/>
                </a:lnTo>
                <a:lnTo>
                  <a:pt x="65400" y="67900"/>
                </a:lnTo>
                <a:lnTo>
                  <a:pt x="65360" y="67980"/>
                </a:lnTo>
                <a:lnTo>
                  <a:pt x="65230" y="68130"/>
                </a:lnTo>
                <a:lnTo>
                  <a:pt x="65190" y="68200"/>
                </a:lnTo>
                <a:lnTo>
                  <a:pt x="65170" y="68270"/>
                </a:lnTo>
                <a:lnTo>
                  <a:pt x="65230" y="69170"/>
                </a:lnTo>
                <a:lnTo>
                  <a:pt x="65200" y="69370"/>
                </a:lnTo>
                <a:lnTo>
                  <a:pt x="65120" y="69510"/>
                </a:lnTo>
                <a:lnTo>
                  <a:pt x="63960" y="70580"/>
                </a:lnTo>
                <a:lnTo>
                  <a:pt x="63860" y="70590"/>
                </a:lnTo>
                <a:lnTo>
                  <a:pt x="63780" y="70580"/>
                </a:lnTo>
                <a:lnTo>
                  <a:pt x="63700" y="70550"/>
                </a:lnTo>
                <a:lnTo>
                  <a:pt x="63620" y="70530"/>
                </a:lnTo>
                <a:lnTo>
                  <a:pt x="63400" y="70400"/>
                </a:lnTo>
                <a:lnTo>
                  <a:pt x="63340" y="70400"/>
                </a:lnTo>
                <a:lnTo>
                  <a:pt x="63300" y="70410"/>
                </a:lnTo>
                <a:lnTo>
                  <a:pt x="63190" y="70490"/>
                </a:lnTo>
                <a:lnTo>
                  <a:pt x="63130" y="70520"/>
                </a:lnTo>
                <a:lnTo>
                  <a:pt x="63080" y="70540"/>
                </a:lnTo>
                <a:lnTo>
                  <a:pt x="63050" y="70560"/>
                </a:lnTo>
                <a:lnTo>
                  <a:pt x="63010" y="70590"/>
                </a:lnTo>
                <a:lnTo>
                  <a:pt x="62940" y="70620"/>
                </a:lnTo>
                <a:lnTo>
                  <a:pt x="62860" y="70620"/>
                </a:lnTo>
                <a:lnTo>
                  <a:pt x="62550" y="70570"/>
                </a:lnTo>
                <a:lnTo>
                  <a:pt x="62330" y="70570"/>
                </a:lnTo>
                <a:lnTo>
                  <a:pt x="62040" y="70530"/>
                </a:lnTo>
                <a:lnTo>
                  <a:pt x="61930" y="70500"/>
                </a:lnTo>
                <a:lnTo>
                  <a:pt x="61870" y="70470"/>
                </a:lnTo>
                <a:lnTo>
                  <a:pt x="61820" y="70440"/>
                </a:lnTo>
                <a:lnTo>
                  <a:pt x="61750" y="70380"/>
                </a:lnTo>
                <a:lnTo>
                  <a:pt x="61680" y="70290"/>
                </a:lnTo>
                <a:lnTo>
                  <a:pt x="61640" y="70250"/>
                </a:lnTo>
                <a:lnTo>
                  <a:pt x="61570" y="70210"/>
                </a:lnTo>
                <a:lnTo>
                  <a:pt x="61300" y="70130"/>
                </a:lnTo>
                <a:lnTo>
                  <a:pt x="61160" y="70050"/>
                </a:lnTo>
                <a:lnTo>
                  <a:pt x="61050" y="69940"/>
                </a:lnTo>
                <a:lnTo>
                  <a:pt x="60870" y="69700"/>
                </a:lnTo>
                <a:lnTo>
                  <a:pt x="60820" y="69660"/>
                </a:lnTo>
                <a:lnTo>
                  <a:pt x="60750" y="69620"/>
                </a:lnTo>
                <a:lnTo>
                  <a:pt x="60570" y="69540"/>
                </a:lnTo>
                <a:lnTo>
                  <a:pt x="60510" y="69510"/>
                </a:lnTo>
                <a:lnTo>
                  <a:pt x="60440" y="69460"/>
                </a:lnTo>
                <a:lnTo>
                  <a:pt x="60360" y="69380"/>
                </a:lnTo>
                <a:lnTo>
                  <a:pt x="60270" y="69310"/>
                </a:lnTo>
                <a:lnTo>
                  <a:pt x="60190" y="69260"/>
                </a:lnTo>
                <a:lnTo>
                  <a:pt x="60110" y="69200"/>
                </a:lnTo>
                <a:lnTo>
                  <a:pt x="60050" y="69130"/>
                </a:lnTo>
                <a:lnTo>
                  <a:pt x="59970" y="69080"/>
                </a:lnTo>
                <a:lnTo>
                  <a:pt x="59890" y="69060"/>
                </a:lnTo>
                <a:lnTo>
                  <a:pt x="59750" y="69050"/>
                </a:lnTo>
                <a:lnTo>
                  <a:pt x="59620" y="69070"/>
                </a:lnTo>
                <a:lnTo>
                  <a:pt x="59510" y="69110"/>
                </a:lnTo>
                <a:lnTo>
                  <a:pt x="59360" y="69190"/>
                </a:lnTo>
                <a:lnTo>
                  <a:pt x="57990" y="70350"/>
                </a:lnTo>
                <a:lnTo>
                  <a:pt x="57750" y="70470"/>
                </a:lnTo>
                <a:lnTo>
                  <a:pt x="57620" y="70490"/>
                </a:lnTo>
                <a:lnTo>
                  <a:pt x="57520" y="70490"/>
                </a:lnTo>
                <a:lnTo>
                  <a:pt x="56940" y="70410"/>
                </a:lnTo>
                <a:lnTo>
                  <a:pt x="56750" y="70410"/>
                </a:lnTo>
                <a:lnTo>
                  <a:pt x="56390" y="70460"/>
                </a:lnTo>
                <a:lnTo>
                  <a:pt x="55580" y="70650"/>
                </a:lnTo>
                <a:lnTo>
                  <a:pt x="55100" y="70640"/>
                </a:lnTo>
                <a:lnTo>
                  <a:pt x="54670" y="70530"/>
                </a:lnTo>
                <a:lnTo>
                  <a:pt x="54360" y="70510"/>
                </a:lnTo>
                <a:lnTo>
                  <a:pt x="54300" y="70500"/>
                </a:lnTo>
                <a:lnTo>
                  <a:pt x="54070" y="70430"/>
                </a:lnTo>
                <a:lnTo>
                  <a:pt x="53950" y="70370"/>
                </a:lnTo>
                <a:lnTo>
                  <a:pt x="53920" y="70330"/>
                </a:lnTo>
                <a:lnTo>
                  <a:pt x="53910" y="70270"/>
                </a:lnTo>
                <a:lnTo>
                  <a:pt x="54060" y="70140"/>
                </a:lnTo>
                <a:lnTo>
                  <a:pt x="55710" y="69000"/>
                </a:lnTo>
                <a:lnTo>
                  <a:pt x="55760" y="68930"/>
                </a:lnTo>
                <a:lnTo>
                  <a:pt x="55790" y="68820"/>
                </a:lnTo>
                <a:lnTo>
                  <a:pt x="56410" y="65920"/>
                </a:lnTo>
                <a:lnTo>
                  <a:pt x="56400" y="65840"/>
                </a:lnTo>
                <a:lnTo>
                  <a:pt x="56330" y="65840"/>
                </a:lnTo>
                <a:lnTo>
                  <a:pt x="55840" y="66000"/>
                </a:lnTo>
                <a:lnTo>
                  <a:pt x="55730" y="66010"/>
                </a:lnTo>
                <a:lnTo>
                  <a:pt x="55670" y="65980"/>
                </a:lnTo>
                <a:lnTo>
                  <a:pt x="55620" y="65840"/>
                </a:lnTo>
                <a:lnTo>
                  <a:pt x="55580" y="65730"/>
                </a:lnTo>
                <a:lnTo>
                  <a:pt x="55500" y="65630"/>
                </a:lnTo>
                <a:lnTo>
                  <a:pt x="55400" y="65520"/>
                </a:lnTo>
                <a:lnTo>
                  <a:pt x="55360" y="65470"/>
                </a:lnTo>
                <a:lnTo>
                  <a:pt x="55350" y="65400"/>
                </a:lnTo>
                <a:lnTo>
                  <a:pt x="55370" y="65290"/>
                </a:lnTo>
                <a:lnTo>
                  <a:pt x="55400" y="65220"/>
                </a:lnTo>
                <a:lnTo>
                  <a:pt x="55430" y="65170"/>
                </a:lnTo>
                <a:lnTo>
                  <a:pt x="55500" y="65140"/>
                </a:lnTo>
                <a:lnTo>
                  <a:pt x="55580" y="65080"/>
                </a:lnTo>
                <a:lnTo>
                  <a:pt x="55660" y="65000"/>
                </a:lnTo>
                <a:lnTo>
                  <a:pt x="55650" y="64850"/>
                </a:lnTo>
                <a:lnTo>
                  <a:pt x="55760" y="64580"/>
                </a:lnTo>
                <a:lnTo>
                  <a:pt x="55790" y="64450"/>
                </a:lnTo>
                <a:lnTo>
                  <a:pt x="55790" y="63800"/>
                </a:lnTo>
                <a:lnTo>
                  <a:pt x="55860" y="63780"/>
                </a:lnTo>
                <a:lnTo>
                  <a:pt x="55950" y="63810"/>
                </a:lnTo>
                <a:lnTo>
                  <a:pt x="56340" y="64090"/>
                </a:lnTo>
                <a:lnTo>
                  <a:pt x="56450" y="64130"/>
                </a:lnTo>
                <a:lnTo>
                  <a:pt x="56550" y="64080"/>
                </a:lnTo>
                <a:lnTo>
                  <a:pt x="56630" y="64000"/>
                </a:lnTo>
                <a:lnTo>
                  <a:pt x="56830" y="63750"/>
                </a:lnTo>
                <a:lnTo>
                  <a:pt x="56910" y="63570"/>
                </a:lnTo>
                <a:lnTo>
                  <a:pt x="57000" y="63330"/>
                </a:lnTo>
                <a:lnTo>
                  <a:pt x="57040" y="63210"/>
                </a:lnTo>
                <a:lnTo>
                  <a:pt x="57040" y="63110"/>
                </a:lnTo>
                <a:lnTo>
                  <a:pt x="57020" y="62710"/>
                </a:lnTo>
                <a:lnTo>
                  <a:pt x="57020" y="62600"/>
                </a:lnTo>
                <a:lnTo>
                  <a:pt x="57040" y="62530"/>
                </a:lnTo>
                <a:lnTo>
                  <a:pt x="57730" y="60840"/>
                </a:lnTo>
                <a:lnTo>
                  <a:pt x="57750" y="60760"/>
                </a:lnTo>
                <a:lnTo>
                  <a:pt x="57810" y="60170"/>
                </a:lnTo>
                <a:lnTo>
                  <a:pt x="57830" y="60100"/>
                </a:lnTo>
                <a:lnTo>
                  <a:pt x="58600" y="58460"/>
                </a:lnTo>
                <a:lnTo>
                  <a:pt x="58630" y="58330"/>
                </a:lnTo>
                <a:lnTo>
                  <a:pt x="58630" y="58210"/>
                </a:lnTo>
                <a:lnTo>
                  <a:pt x="58270" y="57600"/>
                </a:lnTo>
                <a:lnTo>
                  <a:pt x="58230" y="57580"/>
                </a:lnTo>
                <a:lnTo>
                  <a:pt x="58180" y="57590"/>
                </a:lnTo>
                <a:lnTo>
                  <a:pt x="58010" y="57700"/>
                </a:lnTo>
                <a:lnTo>
                  <a:pt x="57970" y="57710"/>
                </a:lnTo>
                <a:lnTo>
                  <a:pt x="57930" y="57680"/>
                </a:lnTo>
                <a:lnTo>
                  <a:pt x="57850" y="57370"/>
                </a:lnTo>
                <a:lnTo>
                  <a:pt x="57770" y="57240"/>
                </a:lnTo>
                <a:lnTo>
                  <a:pt x="57600" y="57230"/>
                </a:lnTo>
                <a:lnTo>
                  <a:pt x="56790" y="57430"/>
                </a:lnTo>
                <a:lnTo>
                  <a:pt x="56690" y="57400"/>
                </a:lnTo>
                <a:lnTo>
                  <a:pt x="56640" y="57250"/>
                </a:lnTo>
                <a:lnTo>
                  <a:pt x="56560" y="56880"/>
                </a:lnTo>
                <a:lnTo>
                  <a:pt x="56520" y="56740"/>
                </a:lnTo>
                <a:lnTo>
                  <a:pt x="56450" y="56730"/>
                </a:lnTo>
                <a:lnTo>
                  <a:pt x="56390" y="56740"/>
                </a:lnTo>
                <a:lnTo>
                  <a:pt x="56270" y="56800"/>
                </a:lnTo>
                <a:lnTo>
                  <a:pt x="56210" y="56820"/>
                </a:lnTo>
                <a:lnTo>
                  <a:pt x="55690" y="56930"/>
                </a:lnTo>
                <a:lnTo>
                  <a:pt x="55620" y="56930"/>
                </a:lnTo>
                <a:lnTo>
                  <a:pt x="55550" y="56890"/>
                </a:lnTo>
                <a:lnTo>
                  <a:pt x="55020" y="56490"/>
                </a:lnTo>
                <a:lnTo>
                  <a:pt x="54260" y="56100"/>
                </a:lnTo>
                <a:lnTo>
                  <a:pt x="54160" y="56080"/>
                </a:lnTo>
                <a:lnTo>
                  <a:pt x="53990" y="56070"/>
                </a:lnTo>
                <a:lnTo>
                  <a:pt x="53790" y="56160"/>
                </a:lnTo>
                <a:lnTo>
                  <a:pt x="53590" y="56220"/>
                </a:lnTo>
                <a:lnTo>
                  <a:pt x="53460" y="56190"/>
                </a:lnTo>
                <a:lnTo>
                  <a:pt x="53340" y="55940"/>
                </a:lnTo>
                <a:lnTo>
                  <a:pt x="53300" y="55810"/>
                </a:lnTo>
                <a:lnTo>
                  <a:pt x="53280" y="55690"/>
                </a:lnTo>
                <a:lnTo>
                  <a:pt x="53280" y="55540"/>
                </a:lnTo>
                <a:lnTo>
                  <a:pt x="53410" y="54940"/>
                </a:lnTo>
                <a:lnTo>
                  <a:pt x="53390" y="54840"/>
                </a:lnTo>
                <a:lnTo>
                  <a:pt x="53360" y="54720"/>
                </a:lnTo>
                <a:lnTo>
                  <a:pt x="53260" y="54510"/>
                </a:lnTo>
                <a:lnTo>
                  <a:pt x="53190" y="54380"/>
                </a:lnTo>
                <a:lnTo>
                  <a:pt x="52880" y="54060"/>
                </a:lnTo>
                <a:lnTo>
                  <a:pt x="52780" y="53910"/>
                </a:lnTo>
                <a:lnTo>
                  <a:pt x="52690" y="53630"/>
                </a:lnTo>
                <a:lnTo>
                  <a:pt x="52680" y="53530"/>
                </a:lnTo>
                <a:lnTo>
                  <a:pt x="52640" y="53460"/>
                </a:lnTo>
                <a:lnTo>
                  <a:pt x="52580" y="53370"/>
                </a:lnTo>
                <a:lnTo>
                  <a:pt x="52320" y="53130"/>
                </a:lnTo>
                <a:lnTo>
                  <a:pt x="52270" y="53070"/>
                </a:lnTo>
                <a:lnTo>
                  <a:pt x="52220" y="52990"/>
                </a:lnTo>
                <a:lnTo>
                  <a:pt x="51950" y="52460"/>
                </a:lnTo>
                <a:lnTo>
                  <a:pt x="51830" y="52130"/>
                </a:lnTo>
                <a:lnTo>
                  <a:pt x="51670" y="51930"/>
                </a:lnTo>
                <a:lnTo>
                  <a:pt x="51080" y="51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Harare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70310" y="32500"/>
                </a:moveTo>
                <a:lnTo>
                  <a:pt x="70630" y="32440"/>
                </a:lnTo>
                <a:lnTo>
                  <a:pt x="71000" y="32300"/>
                </a:lnTo>
                <a:lnTo>
                  <a:pt x="71050" y="32250"/>
                </a:lnTo>
                <a:lnTo>
                  <a:pt x="71070" y="32190"/>
                </a:lnTo>
                <a:lnTo>
                  <a:pt x="71030" y="32070"/>
                </a:lnTo>
                <a:lnTo>
                  <a:pt x="70980" y="31980"/>
                </a:lnTo>
                <a:lnTo>
                  <a:pt x="70920" y="31910"/>
                </a:lnTo>
                <a:lnTo>
                  <a:pt x="70680" y="31770"/>
                </a:lnTo>
                <a:lnTo>
                  <a:pt x="70610" y="31720"/>
                </a:lnTo>
                <a:lnTo>
                  <a:pt x="70590" y="31650"/>
                </a:lnTo>
                <a:lnTo>
                  <a:pt x="70600" y="31550"/>
                </a:lnTo>
                <a:lnTo>
                  <a:pt x="70680" y="31380"/>
                </a:lnTo>
                <a:lnTo>
                  <a:pt x="70680" y="31240"/>
                </a:lnTo>
                <a:lnTo>
                  <a:pt x="70650" y="31170"/>
                </a:lnTo>
                <a:lnTo>
                  <a:pt x="70600" y="31110"/>
                </a:lnTo>
                <a:lnTo>
                  <a:pt x="70570" y="31040"/>
                </a:lnTo>
                <a:lnTo>
                  <a:pt x="70570" y="30950"/>
                </a:lnTo>
                <a:lnTo>
                  <a:pt x="70600" y="30810"/>
                </a:lnTo>
                <a:lnTo>
                  <a:pt x="70630" y="30720"/>
                </a:lnTo>
                <a:lnTo>
                  <a:pt x="70680" y="30670"/>
                </a:lnTo>
                <a:lnTo>
                  <a:pt x="70790" y="30650"/>
                </a:lnTo>
                <a:lnTo>
                  <a:pt x="70910" y="30590"/>
                </a:lnTo>
                <a:lnTo>
                  <a:pt x="71050" y="30490"/>
                </a:lnTo>
                <a:lnTo>
                  <a:pt x="71370" y="30110"/>
                </a:lnTo>
                <a:lnTo>
                  <a:pt x="71510" y="29730"/>
                </a:lnTo>
                <a:lnTo>
                  <a:pt x="71700" y="29900"/>
                </a:lnTo>
                <a:lnTo>
                  <a:pt x="71760" y="29940"/>
                </a:lnTo>
                <a:lnTo>
                  <a:pt x="71820" y="29960"/>
                </a:lnTo>
                <a:lnTo>
                  <a:pt x="71930" y="29960"/>
                </a:lnTo>
                <a:lnTo>
                  <a:pt x="72070" y="29940"/>
                </a:lnTo>
                <a:lnTo>
                  <a:pt x="72180" y="29900"/>
                </a:lnTo>
                <a:lnTo>
                  <a:pt x="72390" y="29900"/>
                </a:lnTo>
                <a:lnTo>
                  <a:pt x="72470" y="29890"/>
                </a:lnTo>
                <a:lnTo>
                  <a:pt x="72550" y="29850"/>
                </a:lnTo>
                <a:lnTo>
                  <a:pt x="72620" y="29770"/>
                </a:lnTo>
                <a:lnTo>
                  <a:pt x="72710" y="29580"/>
                </a:lnTo>
                <a:lnTo>
                  <a:pt x="72750" y="29050"/>
                </a:lnTo>
                <a:lnTo>
                  <a:pt x="72970" y="29060"/>
                </a:lnTo>
                <a:lnTo>
                  <a:pt x="73020" y="29090"/>
                </a:lnTo>
                <a:lnTo>
                  <a:pt x="73060" y="29130"/>
                </a:lnTo>
                <a:lnTo>
                  <a:pt x="73080" y="29230"/>
                </a:lnTo>
                <a:lnTo>
                  <a:pt x="73110" y="29320"/>
                </a:lnTo>
                <a:lnTo>
                  <a:pt x="73160" y="29390"/>
                </a:lnTo>
                <a:lnTo>
                  <a:pt x="73240" y="29430"/>
                </a:lnTo>
                <a:lnTo>
                  <a:pt x="73450" y="29470"/>
                </a:lnTo>
                <a:lnTo>
                  <a:pt x="73840" y="29460"/>
                </a:lnTo>
                <a:lnTo>
                  <a:pt x="73950" y="29490"/>
                </a:lnTo>
                <a:lnTo>
                  <a:pt x="74000" y="29550"/>
                </a:lnTo>
                <a:lnTo>
                  <a:pt x="74040" y="29680"/>
                </a:lnTo>
                <a:lnTo>
                  <a:pt x="74050" y="29810"/>
                </a:lnTo>
                <a:lnTo>
                  <a:pt x="74040" y="29950"/>
                </a:lnTo>
                <a:lnTo>
                  <a:pt x="73990" y="30150"/>
                </a:lnTo>
                <a:lnTo>
                  <a:pt x="73990" y="30240"/>
                </a:lnTo>
                <a:lnTo>
                  <a:pt x="74020" y="30320"/>
                </a:lnTo>
                <a:lnTo>
                  <a:pt x="74060" y="30400"/>
                </a:lnTo>
                <a:lnTo>
                  <a:pt x="74100" y="30470"/>
                </a:lnTo>
                <a:lnTo>
                  <a:pt x="74110" y="30540"/>
                </a:lnTo>
                <a:lnTo>
                  <a:pt x="74100" y="30680"/>
                </a:lnTo>
                <a:lnTo>
                  <a:pt x="74110" y="30760"/>
                </a:lnTo>
                <a:lnTo>
                  <a:pt x="74140" y="30880"/>
                </a:lnTo>
                <a:lnTo>
                  <a:pt x="74170" y="30980"/>
                </a:lnTo>
                <a:lnTo>
                  <a:pt x="74280" y="31220"/>
                </a:lnTo>
                <a:lnTo>
                  <a:pt x="74290" y="31270"/>
                </a:lnTo>
                <a:lnTo>
                  <a:pt x="74300" y="31320"/>
                </a:lnTo>
                <a:lnTo>
                  <a:pt x="74270" y="31380"/>
                </a:lnTo>
                <a:lnTo>
                  <a:pt x="74220" y="31460"/>
                </a:lnTo>
                <a:lnTo>
                  <a:pt x="74110" y="31570"/>
                </a:lnTo>
                <a:lnTo>
                  <a:pt x="74060" y="31660"/>
                </a:lnTo>
                <a:lnTo>
                  <a:pt x="74040" y="31740"/>
                </a:lnTo>
                <a:lnTo>
                  <a:pt x="74030" y="31870"/>
                </a:lnTo>
                <a:lnTo>
                  <a:pt x="73970" y="31940"/>
                </a:lnTo>
                <a:lnTo>
                  <a:pt x="73870" y="32000"/>
                </a:lnTo>
                <a:lnTo>
                  <a:pt x="73440" y="32190"/>
                </a:lnTo>
                <a:lnTo>
                  <a:pt x="73430" y="32230"/>
                </a:lnTo>
                <a:lnTo>
                  <a:pt x="73430" y="32270"/>
                </a:lnTo>
                <a:lnTo>
                  <a:pt x="73460" y="32400"/>
                </a:lnTo>
                <a:lnTo>
                  <a:pt x="73470" y="32470"/>
                </a:lnTo>
                <a:lnTo>
                  <a:pt x="73480" y="32610"/>
                </a:lnTo>
                <a:lnTo>
                  <a:pt x="73480" y="32670"/>
                </a:lnTo>
                <a:lnTo>
                  <a:pt x="73430" y="32870"/>
                </a:lnTo>
                <a:lnTo>
                  <a:pt x="73320" y="33010"/>
                </a:lnTo>
                <a:lnTo>
                  <a:pt x="73150" y="33080"/>
                </a:lnTo>
                <a:lnTo>
                  <a:pt x="73120" y="33170"/>
                </a:lnTo>
                <a:lnTo>
                  <a:pt x="73110" y="33230"/>
                </a:lnTo>
                <a:lnTo>
                  <a:pt x="73150" y="33280"/>
                </a:lnTo>
                <a:lnTo>
                  <a:pt x="73250" y="33370"/>
                </a:lnTo>
                <a:lnTo>
                  <a:pt x="73270" y="33390"/>
                </a:lnTo>
                <a:lnTo>
                  <a:pt x="73230" y="33440"/>
                </a:lnTo>
                <a:lnTo>
                  <a:pt x="73030" y="33590"/>
                </a:lnTo>
                <a:lnTo>
                  <a:pt x="72970" y="33620"/>
                </a:lnTo>
                <a:lnTo>
                  <a:pt x="72810" y="33640"/>
                </a:lnTo>
                <a:lnTo>
                  <a:pt x="72740" y="33660"/>
                </a:lnTo>
                <a:lnTo>
                  <a:pt x="72680" y="33690"/>
                </a:lnTo>
                <a:lnTo>
                  <a:pt x="72580" y="33750"/>
                </a:lnTo>
                <a:lnTo>
                  <a:pt x="72540" y="33770"/>
                </a:lnTo>
                <a:lnTo>
                  <a:pt x="72500" y="33780"/>
                </a:lnTo>
                <a:lnTo>
                  <a:pt x="72450" y="33790"/>
                </a:lnTo>
                <a:lnTo>
                  <a:pt x="72380" y="33770"/>
                </a:lnTo>
                <a:lnTo>
                  <a:pt x="72280" y="33720"/>
                </a:lnTo>
                <a:lnTo>
                  <a:pt x="72010" y="33490"/>
                </a:lnTo>
                <a:lnTo>
                  <a:pt x="71440" y="33110"/>
                </a:lnTo>
                <a:lnTo>
                  <a:pt x="71000" y="32920"/>
                </a:lnTo>
                <a:lnTo>
                  <a:pt x="70850" y="32890"/>
                </a:lnTo>
                <a:lnTo>
                  <a:pt x="70620" y="32790"/>
                </a:lnTo>
                <a:lnTo>
                  <a:pt x="70310" y="3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Bulawayo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2660" y="60550"/>
                </a:moveTo>
                <a:lnTo>
                  <a:pt x="42810" y="60210"/>
                </a:lnTo>
                <a:lnTo>
                  <a:pt x="42790" y="60090"/>
                </a:lnTo>
                <a:lnTo>
                  <a:pt x="42680" y="59970"/>
                </a:lnTo>
                <a:lnTo>
                  <a:pt x="42590" y="59830"/>
                </a:lnTo>
                <a:lnTo>
                  <a:pt x="42510" y="59800"/>
                </a:lnTo>
                <a:lnTo>
                  <a:pt x="42410" y="59810"/>
                </a:lnTo>
                <a:lnTo>
                  <a:pt x="42270" y="59870"/>
                </a:lnTo>
                <a:lnTo>
                  <a:pt x="42210" y="59880"/>
                </a:lnTo>
                <a:lnTo>
                  <a:pt x="42140" y="59880"/>
                </a:lnTo>
                <a:lnTo>
                  <a:pt x="41940" y="59820"/>
                </a:lnTo>
                <a:lnTo>
                  <a:pt x="41850" y="59820"/>
                </a:lnTo>
                <a:lnTo>
                  <a:pt x="41700" y="59820"/>
                </a:lnTo>
                <a:lnTo>
                  <a:pt x="41610" y="59810"/>
                </a:lnTo>
                <a:lnTo>
                  <a:pt x="41470" y="59770"/>
                </a:lnTo>
                <a:lnTo>
                  <a:pt x="41410" y="59710"/>
                </a:lnTo>
                <a:lnTo>
                  <a:pt x="41400" y="59650"/>
                </a:lnTo>
                <a:lnTo>
                  <a:pt x="41440" y="59600"/>
                </a:lnTo>
                <a:lnTo>
                  <a:pt x="41590" y="59500"/>
                </a:lnTo>
                <a:lnTo>
                  <a:pt x="41660" y="59450"/>
                </a:lnTo>
                <a:lnTo>
                  <a:pt x="41710" y="59370"/>
                </a:lnTo>
                <a:lnTo>
                  <a:pt x="41700" y="59240"/>
                </a:lnTo>
                <a:lnTo>
                  <a:pt x="41710" y="59150"/>
                </a:lnTo>
                <a:lnTo>
                  <a:pt x="41730" y="59060"/>
                </a:lnTo>
                <a:lnTo>
                  <a:pt x="41780" y="58940"/>
                </a:lnTo>
                <a:lnTo>
                  <a:pt x="41800" y="58870"/>
                </a:lnTo>
                <a:lnTo>
                  <a:pt x="41800" y="58760"/>
                </a:lnTo>
                <a:lnTo>
                  <a:pt x="41690" y="58310"/>
                </a:lnTo>
                <a:lnTo>
                  <a:pt x="41680" y="58160"/>
                </a:lnTo>
                <a:lnTo>
                  <a:pt x="41690" y="58100"/>
                </a:lnTo>
                <a:lnTo>
                  <a:pt x="41730" y="58070"/>
                </a:lnTo>
                <a:lnTo>
                  <a:pt x="41780" y="58070"/>
                </a:lnTo>
                <a:lnTo>
                  <a:pt x="41870" y="58090"/>
                </a:lnTo>
                <a:lnTo>
                  <a:pt x="42530" y="58450"/>
                </a:lnTo>
                <a:lnTo>
                  <a:pt x="42640" y="58480"/>
                </a:lnTo>
                <a:lnTo>
                  <a:pt x="42730" y="58480"/>
                </a:lnTo>
                <a:lnTo>
                  <a:pt x="42810" y="58440"/>
                </a:lnTo>
                <a:lnTo>
                  <a:pt x="42950" y="58310"/>
                </a:lnTo>
                <a:lnTo>
                  <a:pt x="43020" y="58280"/>
                </a:lnTo>
                <a:lnTo>
                  <a:pt x="43280" y="58240"/>
                </a:lnTo>
                <a:lnTo>
                  <a:pt x="43500" y="58160"/>
                </a:lnTo>
                <a:lnTo>
                  <a:pt x="43570" y="58160"/>
                </a:lnTo>
                <a:lnTo>
                  <a:pt x="43610" y="58180"/>
                </a:lnTo>
                <a:lnTo>
                  <a:pt x="43620" y="58210"/>
                </a:lnTo>
                <a:lnTo>
                  <a:pt x="43580" y="58310"/>
                </a:lnTo>
                <a:lnTo>
                  <a:pt x="43570" y="58370"/>
                </a:lnTo>
                <a:lnTo>
                  <a:pt x="43560" y="58520"/>
                </a:lnTo>
                <a:lnTo>
                  <a:pt x="43550" y="58560"/>
                </a:lnTo>
                <a:lnTo>
                  <a:pt x="43550" y="58600"/>
                </a:lnTo>
                <a:lnTo>
                  <a:pt x="43560" y="58630"/>
                </a:lnTo>
                <a:lnTo>
                  <a:pt x="43590" y="58670"/>
                </a:lnTo>
                <a:lnTo>
                  <a:pt x="43620" y="58690"/>
                </a:lnTo>
                <a:lnTo>
                  <a:pt x="43670" y="58700"/>
                </a:lnTo>
                <a:lnTo>
                  <a:pt x="43730" y="58710"/>
                </a:lnTo>
                <a:lnTo>
                  <a:pt x="43800" y="58720"/>
                </a:lnTo>
                <a:lnTo>
                  <a:pt x="43850" y="58750"/>
                </a:lnTo>
                <a:lnTo>
                  <a:pt x="43970" y="58850"/>
                </a:lnTo>
                <a:lnTo>
                  <a:pt x="44050" y="58890"/>
                </a:lnTo>
                <a:lnTo>
                  <a:pt x="44140" y="58890"/>
                </a:lnTo>
                <a:lnTo>
                  <a:pt x="44220" y="58870"/>
                </a:lnTo>
                <a:lnTo>
                  <a:pt x="44380" y="58790"/>
                </a:lnTo>
                <a:lnTo>
                  <a:pt x="44450" y="58790"/>
                </a:lnTo>
                <a:lnTo>
                  <a:pt x="44500" y="58830"/>
                </a:lnTo>
                <a:lnTo>
                  <a:pt x="44520" y="58980"/>
                </a:lnTo>
                <a:lnTo>
                  <a:pt x="44540" y="59030"/>
                </a:lnTo>
                <a:lnTo>
                  <a:pt x="44580" y="59070"/>
                </a:lnTo>
                <a:lnTo>
                  <a:pt x="44660" y="59100"/>
                </a:lnTo>
                <a:lnTo>
                  <a:pt x="44740" y="59130"/>
                </a:lnTo>
                <a:lnTo>
                  <a:pt x="44770" y="59170"/>
                </a:lnTo>
                <a:lnTo>
                  <a:pt x="44780" y="59230"/>
                </a:lnTo>
                <a:lnTo>
                  <a:pt x="44760" y="59310"/>
                </a:lnTo>
                <a:lnTo>
                  <a:pt x="44720" y="59400"/>
                </a:lnTo>
                <a:lnTo>
                  <a:pt x="44650" y="59540"/>
                </a:lnTo>
                <a:lnTo>
                  <a:pt x="44640" y="59580"/>
                </a:lnTo>
                <a:lnTo>
                  <a:pt x="44630" y="59640"/>
                </a:lnTo>
                <a:lnTo>
                  <a:pt x="44630" y="59690"/>
                </a:lnTo>
                <a:lnTo>
                  <a:pt x="44670" y="59740"/>
                </a:lnTo>
                <a:lnTo>
                  <a:pt x="44710" y="59780"/>
                </a:lnTo>
                <a:lnTo>
                  <a:pt x="44940" y="59930"/>
                </a:lnTo>
                <a:lnTo>
                  <a:pt x="44980" y="59980"/>
                </a:lnTo>
                <a:lnTo>
                  <a:pt x="45010" y="60040"/>
                </a:lnTo>
                <a:lnTo>
                  <a:pt x="45010" y="60100"/>
                </a:lnTo>
                <a:lnTo>
                  <a:pt x="44980" y="60170"/>
                </a:lnTo>
                <a:lnTo>
                  <a:pt x="44940" y="60240"/>
                </a:lnTo>
                <a:lnTo>
                  <a:pt x="44880" y="60310"/>
                </a:lnTo>
                <a:lnTo>
                  <a:pt x="44800" y="60380"/>
                </a:lnTo>
                <a:lnTo>
                  <a:pt x="44600" y="60460"/>
                </a:lnTo>
                <a:lnTo>
                  <a:pt x="43830" y="60640"/>
                </a:lnTo>
                <a:lnTo>
                  <a:pt x="43680" y="60560"/>
                </a:lnTo>
                <a:lnTo>
                  <a:pt x="43540" y="60530"/>
                </a:lnTo>
                <a:lnTo>
                  <a:pt x="43460" y="60490"/>
                </a:lnTo>
                <a:lnTo>
                  <a:pt x="43400" y="60470"/>
                </a:lnTo>
                <a:lnTo>
                  <a:pt x="43360" y="60480"/>
                </a:lnTo>
                <a:lnTo>
                  <a:pt x="42980" y="60790"/>
                </a:lnTo>
                <a:lnTo>
                  <a:pt x="42920" y="60790"/>
                </a:lnTo>
                <a:lnTo>
                  <a:pt x="42870" y="60790"/>
                </a:lnTo>
                <a:lnTo>
                  <a:pt x="42660" y="60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