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Midlands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idlands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51080" y="51380"/>
                </a:moveTo>
                <a:lnTo>
                  <a:pt x="49620" y="49970"/>
                </a:lnTo>
                <a:lnTo>
                  <a:pt x="49570" y="49880"/>
                </a:lnTo>
                <a:lnTo>
                  <a:pt x="49820" y="49470"/>
                </a:lnTo>
                <a:lnTo>
                  <a:pt x="49850" y="49380"/>
                </a:lnTo>
                <a:lnTo>
                  <a:pt x="49850" y="49230"/>
                </a:lnTo>
                <a:lnTo>
                  <a:pt x="49820" y="49150"/>
                </a:lnTo>
                <a:lnTo>
                  <a:pt x="49750" y="49030"/>
                </a:lnTo>
                <a:lnTo>
                  <a:pt x="48700" y="47890"/>
                </a:lnTo>
                <a:lnTo>
                  <a:pt x="48560" y="47780"/>
                </a:lnTo>
                <a:lnTo>
                  <a:pt x="48460" y="47640"/>
                </a:lnTo>
                <a:lnTo>
                  <a:pt x="48440" y="47590"/>
                </a:lnTo>
                <a:lnTo>
                  <a:pt x="48440" y="47560"/>
                </a:lnTo>
                <a:lnTo>
                  <a:pt x="48440" y="47210"/>
                </a:lnTo>
                <a:lnTo>
                  <a:pt x="48450" y="47150"/>
                </a:lnTo>
                <a:lnTo>
                  <a:pt x="48480" y="47090"/>
                </a:lnTo>
                <a:lnTo>
                  <a:pt x="48530" y="47040"/>
                </a:lnTo>
                <a:lnTo>
                  <a:pt x="48600" y="46940"/>
                </a:lnTo>
                <a:lnTo>
                  <a:pt x="48640" y="46880"/>
                </a:lnTo>
                <a:lnTo>
                  <a:pt x="48650" y="46800"/>
                </a:lnTo>
                <a:lnTo>
                  <a:pt x="48670" y="46710"/>
                </a:lnTo>
                <a:lnTo>
                  <a:pt x="48670" y="46600"/>
                </a:lnTo>
                <a:lnTo>
                  <a:pt x="48630" y="46500"/>
                </a:lnTo>
                <a:lnTo>
                  <a:pt x="48380" y="46070"/>
                </a:lnTo>
                <a:lnTo>
                  <a:pt x="48290" y="45940"/>
                </a:lnTo>
                <a:lnTo>
                  <a:pt x="48200" y="45860"/>
                </a:lnTo>
                <a:lnTo>
                  <a:pt x="48060" y="45800"/>
                </a:lnTo>
                <a:lnTo>
                  <a:pt x="47980" y="45760"/>
                </a:lnTo>
                <a:lnTo>
                  <a:pt x="47890" y="45670"/>
                </a:lnTo>
                <a:lnTo>
                  <a:pt x="47820" y="45530"/>
                </a:lnTo>
                <a:lnTo>
                  <a:pt x="47780" y="45380"/>
                </a:lnTo>
                <a:lnTo>
                  <a:pt x="47100" y="42280"/>
                </a:lnTo>
                <a:lnTo>
                  <a:pt x="47100" y="42050"/>
                </a:lnTo>
                <a:lnTo>
                  <a:pt x="47180" y="41940"/>
                </a:lnTo>
                <a:lnTo>
                  <a:pt x="47300" y="41890"/>
                </a:lnTo>
                <a:lnTo>
                  <a:pt x="47930" y="41740"/>
                </a:lnTo>
                <a:lnTo>
                  <a:pt x="49970" y="40870"/>
                </a:lnTo>
                <a:lnTo>
                  <a:pt x="50070" y="40790"/>
                </a:lnTo>
                <a:lnTo>
                  <a:pt x="50130" y="40660"/>
                </a:lnTo>
                <a:lnTo>
                  <a:pt x="50120" y="40540"/>
                </a:lnTo>
                <a:lnTo>
                  <a:pt x="50070" y="40400"/>
                </a:lnTo>
                <a:lnTo>
                  <a:pt x="49910" y="40110"/>
                </a:lnTo>
                <a:lnTo>
                  <a:pt x="49830" y="40060"/>
                </a:lnTo>
                <a:lnTo>
                  <a:pt x="49720" y="40040"/>
                </a:lnTo>
                <a:lnTo>
                  <a:pt x="45380" y="40090"/>
                </a:lnTo>
                <a:lnTo>
                  <a:pt x="45210" y="40070"/>
                </a:lnTo>
                <a:lnTo>
                  <a:pt x="45000" y="40010"/>
                </a:lnTo>
                <a:lnTo>
                  <a:pt x="44880" y="39950"/>
                </a:lnTo>
                <a:lnTo>
                  <a:pt x="44810" y="39930"/>
                </a:lnTo>
                <a:lnTo>
                  <a:pt x="44740" y="39920"/>
                </a:lnTo>
                <a:lnTo>
                  <a:pt x="44670" y="39920"/>
                </a:lnTo>
                <a:lnTo>
                  <a:pt x="44600" y="39930"/>
                </a:lnTo>
                <a:lnTo>
                  <a:pt x="44360" y="40010"/>
                </a:lnTo>
                <a:lnTo>
                  <a:pt x="44220" y="40040"/>
                </a:lnTo>
                <a:lnTo>
                  <a:pt x="44010" y="40060"/>
                </a:lnTo>
                <a:lnTo>
                  <a:pt x="43950" y="40070"/>
                </a:lnTo>
                <a:lnTo>
                  <a:pt x="43220" y="40060"/>
                </a:lnTo>
                <a:lnTo>
                  <a:pt x="43150" y="40070"/>
                </a:lnTo>
                <a:lnTo>
                  <a:pt x="42790" y="40190"/>
                </a:lnTo>
                <a:lnTo>
                  <a:pt x="42690" y="40210"/>
                </a:lnTo>
                <a:lnTo>
                  <a:pt x="42210" y="40230"/>
                </a:lnTo>
                <a:lnTo>
                  <a:pt x="42050" y="40220"/>
                </a:lnTo>
                <a:lnTo>
                  <a:pt x="41830" y="40180"/>
                </a:lnTo>
                <a:lnTo>
                  <a:pt x="41220" y="40180"/>
                </a:lnTo>
                <a:lnTo>
                  <a:pt x="40960" y="40230"/>
                </a:lnTo>
                <a:lnTo>
                  <a:pt x="40820" y="40240"/>
                </a:lnTo>
                <a:lnTo>
                  <a:pt x="40740" y="40230"/>
                </a:lnTo>
                <a:lnTo>
                  <a:pt x="40600" y="40200"/>
                </a:lnTo>
                <a:lnTo>
                  <a:pt x="39430" y="40170"/>
                </a:lnTo>
                <a:lnTo>
                  <a:pt x="39220" y="40100"/>
                </a:lnTo>
                <a:lnTo>
                  <a:pt x="39070" y="40080"/>
                </a:lnTo>
                <a:lnTo>
                  <a:pt x="38600" y="40050"/>
                </a:lnTo>
                <a:lnTo>
                  <a:pt x="38450" y="40010"/>
                </a:lnTo>
                <a:lnTo>
                  <a:pt x="38270" y="39930"/>
                </a:lnTo>
                <a:lnTo>
                  <a:pt x="38200" y="39910"/>
                </a:lnTo>
                <a:lnTo>
                  <a:pt x="38130" y="39910"/>
                </a:lnTo>
                <a:lnTo>
                  <a:pt x="37510" y="40000"/>
                </a:lnTo>
                <a:lnTo>
                  <a:pt x="37370" y="39990"/>
                </a:lnTo>
                <a:lnTo>
                  <a:pt x="37290" y="39980"/>
                </a:lnTo>
                <a:lnTo>
                  <a:pt x="37200" y="39950"/>
                </a:lnTo>
                <a:lnTo>
                  <a:pt x="37110" y="39890"/>
                </a:lnTo>
                <a:lnTo>
                  <a:pt x="36980" y="39780"/>
                </a:lnTo>
                <a:lnTo>
                  <a:pt x="36940" y="39600"/>
                </a:lnTo>
                <a:lnTo>
                  <a:pt x="36920" y="39430"/>
                </a:lnTo>
                <a:lnTo>
                  <a:pt x="36960" y="35840"/>
                </a:lnTo>
                <a:lnTo>
                  <a:pt x="37010" y="35780"/>
                </a:lnTo>
                <a:lnTo>
                  <a:pt x="37070" y="35740"/>
                </a:lnTo>
                <a:lnTo>
                  <a:pt x="37400" y="35670"/>
                </a:lnTo>
                <a:lnTo>
                  <a:pt x="38020" y="35600"/>
                </a:lnTo>
                <a:lnTo>
                  <a:pt x="38070" y="35580"/>
                </a:lnTo>
                <a:lnTo>
                  <a:pt x="38100" y="35540"/>
                </a:lnTo>
                <a:lnTo>
                  <a:pt x="38070" y="35440"/>
                </a:lnTo>
                <a:lnTo>
                  <a:pt x="38010" y="35400"/>
                </a:lnTo>
                <a:lnTo>
                  <a:pt x="37950" y="35360"/>
                </a:lnTo>
                <a:lnTo>
                  <a:pt x="37710" y="35310"/>
                </a:lnTo>
                <a:lnTo>
                  <a:pt x="37610" y="35270"/>
                </a:lnTo>
                <a:lnTo>
                  <a:pt x="37490" y="35190"/>
                </a:lnTo>
                <a:lnTo>
                  <a:pt x="37450" y="35120"/>
                </a:lnTo>
                <a:lnTo>
                  <a:pt x="37430" y="35040"/>
                </a:lnTo>
                <a:lnTo>
                  <a:pt x="37450" y="34980"/>
                </a:lnTo>
                <a:lnTo>
                  <a:pt x="37490" y="34930"/>
                </a:lnTo>
                <a:lnTo>
                  <a:pt x="37530" y="34890"/>
                </a:lnTo>
                <a:lnTo>
                  <a:pt x="37620" y="34820"/>
                </a:lnTo>
                <a:lnTo>
                  <a:pt x="37670" y="34780"/>
                </a:lnTo>
                <a:lnTo>
                  <a:pt x="37700" y="34730"/>
                </a:lnTo>
                <a:lnTo>
                  <a:pt x="37720" y="34660"/>
                </a:lnTo>
                <a:lnTo>
                  <a:pt x="37730" y="34600"/>
                </a:lnTo>
                <a:lnTo>
                  <a:pt x="37710" y="34530"/>
                </a:lnTo>
                <a:lnTo>
                  <a:pt x="37650" y="34360"/>
                </a:lnTo>
                <a:lnTo>
                  <a:pt x="37630" y="34220"/>
                </a:lnTo>
                <a:lnTo>
                  <a:pt x="37640" y="33970"/>
                </a:lnTo>
                <a:lnTo>
                  <a:pt x="37610" y="33880"/>
                </a:lnTo>
                <a:lnTo>
                  <a:pt x="37570" y="33830"/>
                </a:lnTo>
                <a:lnTo>
                  <a:pt x="37510" y="33820"/>
                </a:lnTo>
                <a:lnTo>
                  <a:pt x="37450" y="33830"/>
                </a:lnTo>
                <a:lnTo>
                  <a:pt x="37390" y="33860"/>
                </a:lnTo>
                <a:lnTo>
                  <a:pt x="37320" y="33870"/>
                </a:lnTo>
                <a:lnTo>
                  <a:pt x="37250" y="33860"/>
                </a:lnTo>
                <a:lnTo>
                  <a:pt x="37140" y="33790"/>
                </a:lnTo>
                <a:lnTo>
                  <a:pt x="37090" y="33720"/>
                </a:lnTo>
                <a:lnTo>
                  <a:pt x="37060" y="33650"/>
                </a:lnTo>
                <a:lnTo>
                  <a:pt x="37030" y="33480"/>
                </a:lnTo>
                <a:lnTo>
                  <a:pt x="36970" y="33280"/>
                </a:lnTo>
                <a:lnTo>
                  <a:pt x="36960" y="33210"/>
                </a:lnTo>
                <a:lnTo>
                  <a:pt x="36960" y="33160"/>
                </a:lnTo>
                <a:lnTo>
                  <a:pt x="36970" y="33140"/>
                </a:lnTo>
                <a:lnTo>
                  <a:pt x="36970" y="33130"/>
                </a:lnTo>
                <a:lnTo>
                  <a:pt x="37010" y="33070"/>
                </a:lnTo>
                <a:lnTo>
                  <a:pt x="37040" y="33040"/>
                </a:lnTo>
                <a:lnTo>
                  <a:pt x="37230" y="32890"/>
                </a:lnTo>
                <a:lnTo>
                  <a:pt x="37270" y="32850"/>
                </a:lnTo>
                <a:lnTo>
                  <a:pt x="37310" y="32800"/>
                </a:lnTo>
                <a:lnTo>
                  <a:pt x="37340" y="32750"/>
                </a:lnTo>
                <a:lnTo>
                  <a:pt x="37360" y="32680"/>
                </a:lnTo>
                <a:lnTo>
                  <a:pt x="37390" y="32540"/>
                </a:lnTo>
                <a:lnTo>
                  <a:pt x="37410" y="32470"/>
                </a:lnTo>
                <a:lnTo>
                  <a:pt x="37440" y="32430"/>
                </a:lnTo>
                <a:lnTo>
                  <a:pt x="37490" y="32390"/>
                </a:lnTo>
                <a:lnTo>
                  <a:pt x="37540" y="32360"/>
                </a:lnTo>
                <a:lnTo>
                  <a:pt x="37600" y="32330"/>
                </a:lnTo>
                <a:lnTo>
                  <a:pt x="37630" y="32280"/>
                </a:lnTo>
                <a:lnTo>
                  <a:pt x="37640" y="32200"/>
                </a:lnTo>
                <a:lnTo>
                  <a:pt x="37620" y="32090"/>
                </a:lnTo>
                <a:lnTo>
                  <a:pt x="37620" y="32000"/>
                </a:lnTo>
                <a:lnTo>
                  <a:pt x="37620" y="31930"/>
                </a:lnTo>
                <a:lnTo>
                  <a:pt x="37720" y="31680"/>
                </a:lnTo>
                <a:lnTo>
                  <a:pt x="37870" y="31390"/>
                </a:lnTo>
                <a:lnTo>
                  <a:pt x="37880" y="31310"/>
                </a:lnTo>
                <a:lnTo>
                  <a:pt x="37880" y="31200"/>
                </a:lnTo>
                <a:lnTo>
                  <a:pt x="37750" y="30620"/>
                </a:lnTo>
                <a:lnTo>
                  <a:pt x="37750" y="30530"/>
                </a:lnTo>
                <a:lnTo>
                  <a:pt x="37760" y="30460"/>
                </a:lnTo>
                <a:lnTo>
                  <a:pt x="37810" y="30330"/>
                </a:lnTo>
                <a:lnTo>
                  <a:pt x="37840" y="30190"/>
                </a:lnTo>
                <a:lnTo>
                  <a:pt x="37870" y="30130"/>
                </a:lnTo>
                <a:lnTo>
                  <a:pt x="38170" y="29850"/>
                </a:lnTo>
                <a:lnTo>
                  <a:pt x="38220" y="29820"/>
                </a:lnTo>
                <a:lnTo>
                  <a:pt x="38280" y="29800"/>
                </a:lnTo>
                <a:lnTo>
                  <a:pt x="38330" y="29810"/>
                </a:lnTo>
                <a:lnTo>
                  <a:pt x="38380" y="29830"/>
                </a:lnTo>
                <a:lnTo>
                  <a:pt x="38430" y="29880"/>
                </a:lnTo>
                <a:lnTo>
                  <a:pt x="38470" y="29910"/>
                </a:lnTo>
                <a:lnTo>
                  <a:pt x="38520" y="29930"/>
                </a:lnTo>
                <a:lnTo>
                  <a:pt x="38570" y="29910"/>
                </a:lnTo>
                <a:lnTo>
                  <a:pt x="38610" y="29870"/>
                </a:lnTo>
                <a:lnTo>
                  <a:pt x="38690" y="29790"/>
                </a:lnTo>
                <a:lnTo>
                  <a:pt x="38870" y="29630"/>
                </a:lnTo>
                <a:lnTo>
                  <a:pt x="39190" y="29280"/>
                </a:lnTo>
                <a:lnTo>
                  <a:pt x="39210" y="29210"/>
                </a:lnTo>
                <a:lnTo>
                  <a:pt x="39210" y="29110"/>
                </a:lnTo>
                <a:lnTo>
                  <a:pt x="39130" y="28830"/>
                </a:lnTo>
                <a:lnTo>
                  <a:pt x="39130" y="28740"/>
                </a:lnTo>
                <a:lnTo>
                  <a:pt x="39200" y="28550"/>
                </a:lnTo>
                <a:lnTo>
                  <a:pt x="39260" y="28250"/>
                </a:lnTo>
                <a:lnTo>
                  <a:pt x="39280" y="28200"/>
                </a:lnTo>
                <a:lnTo>
                  <a:pt x="39350" y="28100"/>
                </a:lnTo>
                <a:lnTo>
                  <a:pt x="39370" y="28040"/>
                </a:lnTo>
                <a:lnTo>
                  <a:pt x="39370" y="27960"/>
                </a:lnTo>
                <a:lnTo>
                  <a:pt x="39370" y="27860"/>
                </a:lnTo>
                <a:lnTo>
                  <a:pt x="39330" y="27700"/>
                </a:lnTo>
                <a:lnTo>
                  <a:pt x="39320" y="27600"/>
                </a:lnTo>
                <a:lnTo>
                  <a:pt x="39320" y="27510"/>
                </a:lnTo>
                <a:lnTo>
                  <a:pt x="39340" y="27440"/>
                </a:lnTo>
                <a:lnTo>
                  <a:pt x="39420" y="27250"/>
                </a:lnTo>
                <a:lnTo>
                  <a:pt x="39480" y="27030"/>
                </a:lnTo>
                <a:lnTo>
                  <a:pt x="39490" y="27020"/>
                </a:lnTo>
                <a:lnTo>
                  <a:pt x="39530" y="26980"/>
                </a:lnTo>
                <a:lnTo>
                  <a:pt x="39560" y="26940"/>
                </a:lnTo>
                <a:lnTo>
                  <a:pt x="39570" y="26880"/>
                </a:lnTo>
                <a:lnTo>
                  <a:pt x="39580" y="26730"/>
                </a:lnTo>
                <a:lnTo>
                  <a:pt x="39680" y="26480"/>
                </a:lnTo>
                <a:lnTo>
                  <a:pt x="39700" y="26370"/>
                </a:lnTo>
                <a:lnTo>
                  <a:pt x="39730" y="25920"/>
                </a:lnTo>
                <a:lnTo>
                  <a:pt x="40110" y="25990"/>
                </a:lnTo>
                <a:lnTo>
                  <a:pt x="40270" y="25960"/>
                </a:lnTo>
                <a:lnTo>
                  <a:pt x="40410" y="25880"/>
                </a:lnTo>
                <a:lnTo>
                  <a:pt x="41580" y="25610"/>
                </a:lnTo>
                <a:lnTo>
                  <a:pt x="41770" y="25580"/>
                </a:lnTo>
                <a:lnTo>
                  <a:pt x="41950" y="25600"/>
                </a:lnTo>
                <a:lnTo>
                  <a:pt x="42210" y="25660"/>
                </a:lnTo>
                <a:lnTo>
                  <a:pt x="42290" y="25650"/>
                </a:lnTo>
                <a:lnTo>
                  <a:pt x="42350" y="25620"/>
                </a:lnTo>
                <a:lnTo>
                  <a:pt x="42420" y="25580"/>
                </a:lnTo>
                <a:lnTo>
                  <a:pt x="42470" y="25590"/>
                </a:lnTo>
                <a:lnTo>
                  <a:pt x="42530" y="25630"/>
                </a:lnTo>
                <a:lnTo>
                  <a:pt x="42590" y="25680"/>
                </a:lnTo>
                <a:lnTo>
                  <a:pt x="42690" y="25750"/>
                </a:lnTo>
                <a:lnTo>
                  <a:pt x="42750" y="25750"/>
                </a:lnTo>
                <a:lnTo>
                  <a:pt x="42800" y="25720"/>
                </a:lnTo>
                <a:lnTo>
                  <a:pt x="42880" y="25600"/>
                </a:lnTo>
                <a:lnTo>
                  <a:pt x="42950" y="25530"/>
                </a:lnTo>
                <a:lnTo>
                  <a:pt x="43160" y="25400"/>
                </a:lnTo>
                <a:lnTo>
                  <a:pt x="43220" y="25350"/>
                </a:lnTo>
                <a:lnTo>
                  <a:pt x="43670" y="24770"/>
                </a:lnTo>
                <a:lnTo>
                  <a:pt x="43780" y="24530"/>
                </a:lnTo>
                <a:lnTo>
                  <a:pt x="43910" y="24310"/>
                </a:lnTo>
                <a:lnTo>
                  <a:pt x="44370" y="23760"/>
                </a:lnTo>
                <a:lnTo>
                  <a:pt x="44480" y="23670"/>
                </a:lnTo>
                <a:lnTo>
                  <a:pt x="44560" y="23630"/>
                </a:lnTo>
                <a:lnTo>
                  <a:pt x="44650" y="23620"/>
                </a:lnTo>
                <a:lnTo>
                  <a:pt x="44890" y="23660"/>
                </a:lnTo>
                <a:lnTo>
                  <a:pt x="44990" y="23650"/>
                </a:lnTo>
                <a:lnTo>
                  <a:pt x="45060" y="23620"/>
                </a:lnTo>
                <a:lnTo>
                  <a:pt x="45100" y="23570"/>
                </a:lnTo>
                <a:lnTo>
                  <a:pt x="45200" y="23410"/>
                </a:lnTo>
                <a:lnTo>
                  <a:pt x="45270" y="23330"/>
                </a:lnTo>
                <a:lnTo>
                  <a:pt x="45370" y="23250"/>
                </a:lnTo>
                <a:lnTo>
                  <a:pt x="45700" y="23040"/>
                </a:lnTo>
                <a:lnTo>
                  <a:pt x="45790" y="23000"/>
                </a:lnTo>
                <a:lnTo>
                  <a:pt x="46340" y="22830"/>
                </a:lnTo>
                <a:lnTo>
                  <a:pt x="46470" y="22820"/>
                </a:lnTo>
                <a:lnTo>
                  <a:pt x="46550" y="22820"/>
                </a:lnTo>
                <a:lnTo>
                  <a:pt x="46870" y="22870"/>
                </a:lnTo>
                <a:lnTo>
                  <a:pt x="46970" y="22870"/>
                </a:lnTo>
                <a:lnTo>
                  <a:pt x="47040" y="22850"/>
                </a:lnTo>
                <a:lnTo>
                  <a:pt x="47090" y="22820"/>
                </a:lnTo>
                <a:lnTo>
                  <a:pt x="47450" y="22540"/>
                </a:lnTo>
                <a:lnTo>
                  <a:pt x="47510" y="22520"/>
                </a:lnTo>
                <a:lnTo>
                  <a:pt x="47570" y="22540"/>
                </a:lnTo>
                <a:lnTo>
                  <a:pt x="47630" y="22600"/>
                </a:lnTo>
                <a:lnTo>
                  <a:pt x="47690" y="22670"/>
                </a:lnTo>
                <a:lnTo>
                  <a:pt x="47740" y="22780"/>
                </a:lnTo>
                <a:lnTo>
                  <a:pt x="47790" y="22970"/>
                </a:lnTo>
                <a:lnTo>
                  <a:pt x="47810" y="23020"/>
                </a:lnTo>
                <a:lnTo>
                  <a:pt x="47910" y="23170"/>
                </a:lnTo>
                <a:lnTo>
                  <a:pt x="47940" y="23220"/>
                </a:lnTo>
                <a:lnTo>
                  <a:pt x="48010" y="23400"/>
                </a:lnTo>
                <a:lnTo>
                  <a:pt x="48080" y="23500"/>
                </a:lnTo>
                <a:lnTo>
                  <a:pt x="48150" y="23590"/>
                </a:lnTo>
                <a:lnTo>
                  <a:pt x="48190" y="23630"/>
                </a:lnTo>
                <a:lnTo>
                  <a:pt x="48250" y="23670"/>
                </a:lnTo>
                <a:lnTo>
                  <a:pt x="49050" y="23940"/>
                </a:lnTo>
                <a:lnTo>
                  <a:pt x="49380" y="24210"/>
                </a:lnTo>
                <a:lnTo>
                  <a:pt x="49440" y="24240"/>
                </a:lnTo>
                <a:lnTo>
                  <a:pt x="49630" y="24270"/>
                </a:lnTo>
                <a:lnTo>
                  <a:pt x="49710" y="24290"/>
                </a:lnTo>
                <a:lnTo>
                  <a:pt x="49770" y="24330"/>
                </a:lnTo>
                <a:lnTo>
                  <a:pt x="49820" y="24360"/>
                </a:lnTo>
                <a:lnTo>
                  <a:pt x="49860" y="24410"/>
                </a:lnTo>
                <a:lnTo>
                  <a:pt x="49910" y="24440"/>
                </a:lnTo>
                <a:lnTo>
                  <a:pt x="49960" y="24480"/>
                </a:lnTo>
                <a:lnTo>
                  <a:pt x="50690" y="24740"/>
                </a:lnTo>
                <a:lnTo>
                  <a:pt x="50760" y="24750"/>
                </a:lnTo>
                <a:lnTo>
                  <a:pt x="50890" y="24760"/>
                </a:lnTo>
                <a:lnTo>
                  <a:pt x="50990" y="24740"/>
                </a:lnTo>
                <a:lnTo>
                  <a:pt x="51120" y="24700"/>
                </a:lnTo>
                <a:lnTo>
                  <a:pt x="51200" y="24690"/>
                </a:lnTo>
                <a:lnTo>
                  <a:pt x="51290" y="24700"/>
                </a:lnTo>
                <a:lnTo>
                  <a:pt x="51360" y="24730"/>
                </a:lnTo>
                <a:lnTo>
                  <a:pt x="51440" y="24780"/>
                </a:lnTo>
                <a:lnTo>
                  <a:pt x="51550" y="24870"/>
                </a:lnTo>
                <a:lnTo>
                  <a:pt x="51590" y="24910"/>
                </a:lnTo>
                <a:lnTo>
                  <a:pt x="51630" y="24950"/>
                </a:lnTo>
                <a:lnTo>
                  <a:pt x="51710" y="25120"/>
                </a:lnTo>
                <a:lnTo>
                  <a:pt x="51750" y="25240"/>
                </a:lnTo>
                <a:lnTo>
                  <a:pt x="51800" y="25500"/>
                </a:lnTo>
                <a:lnTo>
                  <a:pt x="51820" y="25560"/>
                </a:lnTo>
                <a:lnTo>
                  <a:pt x="51840" y="25620"/>
                </a:lnTo>
                <a:lnTo>
                  <a:pt x="51870" y="25670"/>
                </a:lnTo>
                <a:lnTo>
                  <a:pt x="52650" y="26570"/>
                </a:lnTo>
                <a:lnTo>
                  <a:pt x="52730" y="26620"/>
                </a:lnTo>
                <a:lnTo>
                  <a:pt x="52830" y="26670"/>
                </a:lnTo>
                <a:lnTo>
                  <a:pt x="53040" y="26730"/>
                </a:lnTo>
                <a:lnTo>
                  <a:pt x="53130" y="26790"/>
                </a:lnTo>
                <a:lnTo>
                  <a:pt x="53150" y="26850"/>
                </a:lnTo>
                <a:lnTo>
                  <a:pt x="53070" y="27060"/>
                </a:lnTo>
                <a:lnTo>
                  <a:pt x="53050" y="27100"/>
                </a:lnTo>
                <a:lnTo>
                  <a:pt x="53010" y="27150"/>
                </a:lnTo>
                <a:lnTo>
                  <a:pt x="52960" y="27190"/>
                </a:lnTo>
                <a:lnTo>
                  <a:pt x="52760" y="27310"/>
                </a:lnTo>
                <a:lnTo>
                  <a:pt x="52670" y="27390"/>
                </a:lnTo>
                <a:lnTo>
                  <a:pt x="52600" y="27490"/>
                </a:lnTo>
                <a:lnTo>
                  <a:pt x="52560" y="27540"/>
                </a:lnTo>
                <a:lnTo>
                  <a:pt x="52510" y="27670"/>
                </a:lnTo>
                <a:lnTo>
                  <a:pt x="52450" y="27780"/>
                </a:lnTo>
                <a:lnTo>
                  <a:pt x="52360" y="27850"/>
                </a:lnTo>
                <a:lnTo>
                  <a:pt x="52310" y="27890"/>
                </a:lnTo>
                <a:lnTo>
                  <a:pt x="52260" y="27930"/>
                </a:lnTo>
                <a:lnTo>
                  <a:pt x="52220" y="27970"/>
                </a:lnTo>
                <a:lnTo>
                  <a:pt x="52180" y="28020"/>
                </a:lnTo>
                <a:lnTo>
                  <a:pt x="52160" y="28080"/>
                </a:lnTo>
                <a:lnTo>
                  <a:pt x="52170" y="28160"/>
                </a:lnTo>
                <a:lnTo>
                  <a:pt x="52200" y="28230"/>
                </a:lnTo>
                <a:lnTo>
                  <a:pt x="52340" y="28370"/>
                </a:lnTo>
                <a:lnTo>
                  <a:pt x="52380" y="28430"/>
                </a:lnTo>
                <a:lnTo>
                  <a:pt x="52400" y="28490"/>
                </a:lnTo>
                <a:lnTo>
                  <a:pt x="52420" y="28770"/>
                </a:lnTo>
                <a:lnTo>
                  <a:pt x="52380" y="29080"/>
                </a:lnTo>
                <a:lnTo>
                  <a:pt x="52370" y="29380"/>
                </a:lnTo>
                <a:lnTo>
                  <a:pt x="52360" y="29450"/>
                </a:lnTo>
                <a:lnTo>
                  <a:pt x="52330" y="29520"/>
                </a:lnTo>
                <a:lnTo>
                  <a:pt x="52310" y="29580"/>
                </a:lnTo>
                <a:lnTo>
                  <a:pt x="52280" y="29630"/>
                </a:lnTo>
                <a:lnTo>
                  <a:pt x="52240" y="29680"/>
                </a:lnTo>
                <a:lnTo>
                  <a:pt x="52050" y="29820"/>
                </a:lnTo>
                <a:lnTo>
                  <a:pt x="52000" y="29870"/>
                </a:lnTo>
                <a:lnTo>
                  <a:pt x="52000" y="29930"/>
                </a:lnTo>
                <a:lnTo>
                  <a:pt x="52010" y="30010"/>
                </a:lnTo>
                <a:lnTo>
                  <a:pt x="52130" y="30120"/>
                </a:lnTo>
                <a:lnTo>
                  <a:pt x="52180" y="30200"/>
                </a:lnTo>
                <a:lnTo>
                  <a:pt x="52200" y="30280"/>
                </a:lnTo>
                <a:lnTo>
                  <a:pt x="52180" y="30340"/>
                </a:lnTo>
                <a:lnTo>
                  <a:pt x="52120" y="30460"/>
                </a:lnTo>
                <a:lnTo>
                  <a:pt x="52050" y="30550"/>
                </a:lnTo>
                <a:lnTo>
                  <a:pt x="51910" y="30660"/>
                </a:lnTo>
                <a:lnTo>
                  <a:pt x="51860" y="30700"/>
                </a:lnTo>
                <a:lnTo>
                  <a:pt x="51830" y="30760"/>
                </a:lnTo>
                <a:lnTo>
                  <a:pt x="51800" y="30820"/>
                </a:lnTo>
                <a:lnTo>
                  <a:pt x="51750" y="31130"/>
                </a:lnTo>
                <a:lnTo>
                  <a:pt x="51730" y="31200"/>
                </a:lnTo>
                <a:lnTo>
                  <a:pt x="51700" y="31260"/>
                </a:lnTo>
                <a:lnTo>
                  <a:pt x="51540" y="31450"/>
                </a:lnTo>
                <a:lnTo>
                  <a:pt x="51510" y="31510"/>
                </a:lnTo>
                <a:lnTo>
                  <a:pt x="51440" y="31700"/>
                </a:lnTo>
                <a:lnTo>
                  <a:pt x="51310" y="31920"/>
                </a:lnTo>
                <a:lnTo>
                  <a:pt x="51000" y="32680"/>
                </a:lnTo>
                <a:lnTo>
                  <a:pt x="50920" y="32780"/>
                </a:lnTo>
                <a:lnTo>
                  <a:pt x="50900" y="32840"/>
                </a:lnTo>
                <a:lnTo>
                  <a:pt x="50880" y="32900"/>
                </a:lnTo>
                <a:lnTo>
                  <a:pt x="50860" y="33040"/>
                </a:lnTo>
                <a:lnTo>
                  <a:pt x="50840" y="33080"/>
                </a:lnTo>
                <a:lnTo>
                  <a:pt x="50820" y="33110"/>
                </a:lnTo>
                <a:lnTo>
                  <a:pt x="50810" y="33130"/>
                </a:lnTo>
                <a:lnTo>
                  <a:pt x="50810" y="33140"/>
                </a:lnTo>
                <a:lnTo>
                  <a:pt x="50800" y="33170"/>
                </a:lnTo>
                <a:lnTo>
                  <a:pt x="50800" y="33220"/>
                </a:lnTo>
                <a:lnTo>
                  <a:pt x="50840" y="33340"/>
                </a:lnTo>
                <a:lnTo>
                  <a:pt x="50860" y="33400"/>
                </a:lnTo>
                <a:lnTo>
                  <a:pt x="50890" y="33530"/>
                </a:lnTo>
                <a:lnTo>
                  <a:pt x="50890" y="33600"/>
                </a:lnTo>
                <a:lnTo>
                  <a:pt x="50880" y="33740"/>
                </a:lnTo>
                <a:lnTo>
                  <a:pt x="50890" y="33810"/>
                </a:lnTo>
                <a:lnTo>
                  <a:pt x="50910" y="33870"/>
                </a:lnTo>
                <a:lnTo>
                  <a:pt x="50930" y="33920"/>
                </a:lnTo>
                <a:lnTo>
                  <a:pt x="50960" y="33980"/>
                </a:lnTo>
                <a:lnTo>
                  <a:pt x="50980" y="34110"/>
                </a:lnTo>
                <a:lnTo>
                  <a:pt x="51020" y="34180"/>
                </a:lnTo>
                <a:lnTo>
                  <a:pt x="51080" y="34250"/>
                </a:lnTo>
                <a:lnTo>
                  <a:pt x="51240" y="34420"/>
                </a:lnTo>
                <a:lnTo>
                  <a:pt x="51290" y="34480"/>
                </a:lnTo>
                <a:lnTo>
                  <a:pt x="51290" y="34550"/>
                </a:lnTo>
                <a:lnTo>
                  <a:pt x="51300" y="34620"/>
                </a:lnTo>
                <a:lnTo>
                  <a:pt x="51310" y="34690"/>
                </a:lnTo>
                <a:lnTo>
                  <a:pt x="51330" y="34750"/>
                </a:lnTo>
                <a:lnTo>
                  <a:pt x="51360" y="34800"/>
                </a:lnTo>
                <a:lnTo>
                  <a:pt x="51670" y="35090"/>
                </a:lnTo>
                <a:lnTo>
                  <a:pt x="51700" y="35140"/>
                </a:lnTo>
                <a:lnTo>
                  <a:pt x="51730" y="35190"/>
                </a:lnTo>
                <a:lnTo>
                  <a:pt x="51780" y="35330"/>
                </a:lnTo>
                <a:lnTo>
                  <a:pt x="51840" y="35400"/>
                </a:lnTo>
                <a:lnTo>
                  <a:pt x="52130" y="35730"/>
                </a:lnTo>
                <a:lnTo>
                  <a:pt x="52220" y="35790"/>
                </a:lnTo>
                <a:lnTo>
                  <a:pt x="52470" y="35920"/>
                </a:lnTo>
                <a:lnTo>
                  <a:pt x="52550" y="35970"/>
                </a:lnTo>
                <a:lnTo>
                  <a:pt x="52610" y="36030"/>
                </a:lnTo>
                <a:lnTo>
                  <a:pt x="52700" y="36190"/>
                </a:lnTo>
                <a:lnTo>
                  <a:pt x="52810" y="36320"/>
                </a:lnTo>
                <a:lnTo>
                  <a:pt x="52900" y="36370"/>
                </a:lnTo>
                <a:lnTo>
                  <a:pt x="53090" y="36410"/>
                </a:lnTo>
                <a:lnTo>
                  <a:pt x="53210" y="36460"/>
                </a:lnTo>
                <a:lnTo>
                  <a:pt x="54810" y="37500"/>
                </a:lnTo>
                <a:lnTo>
                  <a:pt x="55240" y="37700"/>
                </a:lnTo>
                <a:lnTo>
                  <a:pt x="55310" y="37760"/>
                </a:lnTo>
                <a:lnTo>
                  <a:pt x="55340" y="37820"/>
                </a:lnTo>
                <a:lnTo>
                  <a:pt x="55350" y="37900"/>
                </a:lnTo>
                <a:lnTo>
                  <a:pt x="55340" y="37970"/>
                </a:lnTo>
                <a:lnTo>
                  <a:pt x="55320" y="38050"/>
                </a:lnTo>
                <a:lnTo>
                  <a:pt x="55200" y="38370"/>
                </a:lnTo>
                <a:lnTo>
                  <a:pt x="55180" y="38440"/>
                </a:lnTo>
                <a:lnTo>
                  <a:pt x="55180" y="38510"/>
                </a:lnTo>
                <a:lnTo>
                  <a:pt x="55180" y="38640"/>
                </a:lnTo>
                <a:lnTo>
                  <a:pt x="55170" y="38690"/>
                </a:lnTo>
                <a:lnTo>
                  <a:pt x="55160" y="38730"/>
                </a:lnTo>
                <a:lnTo>
                  <a:pt x="55130" y="38770"/>
                </a:lnTo>
                <a:lnTo>
                  <a:pt x="55040" y="38840"/>
                </a:lnTo>
                <a:lnTo>
                  <a:pt x="55000" y="38890"/>
                </a:lnTo>
                <a:lnTo>
                  <a:pt x="54980" y="38950"/>
                </a:lnTo>
                <a:lnTo>
                  <a:pt x="54980" y="39020"/>
                </a:lnTo>
                <a:lnTo>
                  <a:pt x="55030" y="39590"/>
                </a:lnTo>
                <a:lnTo>
                  <a:pt x="55000" y="39830"/>
                </a:lnTo>
                <a:lnTo>
                  <a:pt x="54990" y="39900"/>
                </a:lnTo>
                <a:lnTo>
                  <a:pt x="55000" y="39970"/>
                </a:lnTo>
                <a:lnTo>
                  <a:pt x="55020" y="40060"/>
                </a:lnTo>
                <a:lnTo>
                  <a:pt x="55060" y="40160"/>
                </a:lnTo>
                <a:lnTo>
                  <a:pt x="55150" y="40310"/>
                </a:lnTo>
                <a:lnTo>
                  <a:pt x="55230" y="40380"/>
                </a:lnTo>
                <a:lnTo>
                  <a:pt x="55310" y="40410"/>
                </a:lnTo>
                <a:lnTo>
                  <a:pt x="55420" y="40440"/>
                </a:lnTo>
                <a:lnTo>
                  <a:pt x="55570" y="40490"/>
                </a:lnTo>
                <a:lnTo>
                  <a:pt x="56020" y="40770"/>
                </a:lnTo>
                <a:lnTo>
                  <a:pt x="56130" y="40820"/>
                </a:lnTo>
                <a:lnTo>
                  <a:pt x="56200" y="40810"/>
                </a:lnTo>
                <a:lnTo>
                  <a:pt x="56310" y="40760"/>
                </a:lnTo>
                <a:lnTo>
                  <a:pt x="56370" y="40760"/>
                </a:lnTo>
                <a:lnTo>
                  <a:pt x="56660" y="40810"/>
                </a:lnTo>
                <a:lnTo>
                  <a:pt x="56730" y="40820"/>
                </a:lnTo>
                <a:lnTo>
                  <a:pt x="56820" y="40840"/>
                </a:lnTo>
                <a:lnTo>
                  <a:pt x="56920" y="40880"/>
                </a:lnTo>
                <a:lnTo>
                  <a:pt x="57070" y="40970"/>
                </a:lnTo>
                <a:lnTo>
                  <a:pt x="57150" y="41040"/>
                </a:lnTo>
                <a:lnTo>
                  <a:pt x="57240" y="41140"/>
                </a:lnTo>
                <a:lnTo>
                  <a:pt x="57300" y="41180"/>
                </a:lnTo>
                <a:lnTo>
                  <a:pt x="57370" y="41190"/>
                </a:lnTo>
                <a:lnTo>
                  <a:pt x="57430" y="41160"/>
                </a:lnTo>
                <a:lnTo>
                  <a:pt x="57500" y="41150"/>
                </a:lnTo>
                <a:lnTo>
                  <a:pt x="57580" y="41160"/>
                </a:lnTo>
                <a:lnTo>
                  <a:pt x="57830" y="41270"/>
                </a:lnTo>
                <a:lnTo>
                  <a:pt x="57940" y="41300"/>
                </a:lnTo>
                <a:lnTo>
                  <a:pt x="57990" y="41320"/>
                </a:lnTo>
                <a:lnTo>
                  <a:pt x="58030" y="41360"/>
                </a:lnTo>
                <a:lnTo>
                  <a:pt x="58060" y="41430"/>
                </a:lnTo>
                <a:lnTo>
                  <a:pt x="58120" y="41520"/>
                </a:lnTo>
                <a:lnTo>
                  <a:pt x="58190" y="41570"/>
                </a:lnTo>
                <a:lnTo>
                  <a:pt x="58250" y="41600"/>
                </a:lnTo>
                <a:lnTo>
                  <a:pt x="58430" y="41630"/>
                </a:lnTo>
                <a:lnTo>
                  <a:pt x="58810" y="41810"/>
                </a:lnTo>
                <a:lnTo>
                  <a:pt x="58880" y="41830"/>
                </a:lnTo>
                <a:lnTo>
                  <a:pt x="59320" y="41920"/>
                </a:lnTo>
                <a:lnTo>
                  <a:pt x="59380" y="41920"/>
                </a:lnTo>
                <a:lnTo>
                  <a:pt x="59430" y="41890"/>
                </a:lnTo>
                <a:lnTo>
                  <a:pt x="59520" y="41810"/>
                </a:lnTo>
                <a:lnTo>
                  <a:pt x="59570" y="41770"/>
                </a:lnTo>
                <a:lnTo>
                  <a:pt x="59760" y="41720"/>
                </a:lnTo>
                <a:lnTo>
                  <a:pt x="59840" y="41710"/>
                </a:lnTo>
                <a:lnTo>
                  <a:pt x="59940" y="41730"/>
                </a:lnTo>
                <a:lnTo>
                  <a:pt x="60330" y="41920"/>
                </a:lnTo>
                <a:lnTo>
                  <a:pt x="60550" y="41930"/>
                </a:lnTo>
                <a:lnTo>
                  <a:pt x="60620" y="41950"/>
                </a:lnTo>
                <a:lnTo>
                  <a:pt x="60900" y="42100"/>
                </a:lnTo>
                <a:lnTo>
                  <a:pt x="60970" y="42130"/>
                </a:lnTo>
                <a:lnTo>
                  <a:pt x="61110" y="42160"/>
                </a:lnTo>
                <a:lnTo>
                  <a:pt x="61270" y="42170"/>
                </a:lnTo>
                <a:lnTo>
                  <a:pt x="61570" y="42160"/>
                </a:lnTo>
                <a:lnTo>
                  <a:pt x="61640" y="42170"/>
                </a:lnTo>
                <a:lnTo>
                  <a:pt x="62040" y="42270"/>
                </a:lnTo>
                <a:lnTo>
                  <a:pt x="62200" y="42330"/>
                </a:lnTo>
                <a:lnTo>
                  <a:pt x="62350" y="42420"/>
                </a:lnTo>
                <a:lnTo>
                  <a:pt x="62440" y="42500"/>
                </a:lnTo>
                <a:lnTo>
                  <a:pt x="62690" y="42770"/>
                </a:lnTo>
                <a:lnTo>
                  <a:pt x="62770" y="42830"/>
                </a:lnTo>
                <a:lnTo>
                  <a:pt x="62860" y="42870"/>
                </a:lnTo>
                <a:lnTo>
                  <a:pt x="63030" y="42920"/>
                </a:lnTo>
                <a:lnTo>
                  <a:pt x="63300" y="43050"/>
                </a:lnTo>
                <a:lnTo>
                  <a:pt x="63570" y="43100"/>
                </a:lnTo>
                <a:lnTo>
                  <a:pt x="63720" y="43160"/>
                </a:lnTo>
                <a:lnTo>
                  <a:pt x="63810" y="43200"/>
                </a:lnTo>
                <a:lnTo>
                  <a:pt x="63910" y="43280"/>
                </a:lnTo>
                <a:lnTo>
                  <a:pt x="64320" y="43680"/>
                </a:lnTo>
                <a:lnTo>
                  <a:pt x="64940" y="43840"/>
                </a:lnTo>
                <a:lnTo>
                  <a:pt x="65140" y="43930"/>
                </a:lnTo>
                <a:lnTo>
                  <a:pt x="65320" y="44110"/>
                </a:lnTo>
                <a:lnTo>
                  <a:pt x="65610" y="44320"/>
                </a:lnTo>
                <a:lnTo>
                  <a:pt x="66120" y="44540"/>
                </a:lnTo>
                <a:lnTo>
                  <a:pt x="66340" y="44590"/>
                </a:lnTo>
                <a:lnTo>
                  <a:pt x="66520" y="44670"/>
                </a:lnTo>
                <a:lnTo>
                  <a:pt x="66760" y="44890"/>
                </a:lnTo>
                <a:lnTo>
                  <a:pt x="66840" y="44930"/>
                </a:lnTo>
                <a:lnTo>
                  <a:pt x="66910" y="44940"/>
                </a:lnTo>
                <a:lnTo>
                  <a:pt x="67030" y="44960"/>
                </a:lnTo>
                <a:lnTo>
                  <a:pt x="67210" y="45000"/>
                </a:lnTo>
                <a:lnTo>
                  <a:pt x="67520" y="45000"/>
                </a:lnTo>
                <a:lnTo>
                  <a:pt x="67770" y="45030"/>
                </a:lnTo>
                <a:lnTo>
                  <a:pt x="67850" y="45070"/>
                </a:lnTo>
                <a:lnTo>
                  <a:pt x="67950" y="45130"/>
                </a:lnTo>
                <a:lnTo>
                  <a:pt x="68020" y="45160"/>
                </a:lnTo>
                <a:lnTo>
                  <a:pt x="68100" y="45180"/>
                </a:lnTo>
                <a:lnTo>
                  <a:pt x="68080" y="45250"/>
                </a:lnTo>
                <a:lnTo>
                  <a:pt x="67960" y="45440"/>
                </a:lnTo>
                <a:lnTo>
                  <a:pt x="67950" y="45490"/>
                </a:lnTo>
                <a:lnTo>
                  <a:pt x="67950" y="45570"/>
                </a:lnTo>
                <a:lnTo>
                  <a:pt x="67990" y="45680"/>
                </a:lnTo>
                <a:lnTo>
                  <a:pt x="68230" y="46100"/>
                </a:lnTo>
                <a:lnTo>
                  <a:pt x="68500" y="46480"/>
                </a:lnTo>
                <a:lnTo>
                  <a:pt x="68560" y="46580"/>
                </a:lnTo>
                <a:lnTo>
                  <a:pt x="68600" y="46680"/>
                </a:lnTo>
                <a:lnTo>
                  <a:pt x="68620" y="46760"/>
                </a:lnTo>
                <a:lnTo>
                  <a:pt x="68630" y="46840"/>
                </a:lnTo>
                <a:lnTo>
                  <a:pt x="68620" y="46880"/>
                </a:lnTo>
                <a:lnTo>
                  <a:pt x="68570" y="46900"/>
                </a:lnTo>
                <a:lnTo>
                  <a:pt x="68520" y="46910"/>
                </a:lnTo>
                <a:lnTo>
                  <a:pt x="68480" y="46940"/>
                </a:lnTo>
                <a:lnTo>
                  <a:pt x="68420" y="47120"/>
                </a:lnTo>
                <a:lnTo>
                  <a:pt x="68410" y="47160"/>
                </a:lnTo>
                <a:lnTo>
                  <a:pt x="68410" y="47210"/>
                </a:lnTo>
                <a:lnTo>
                  <a:pt x="68420" y="47230"/>
                </a:lnTo>
                <a:lnTo>
                  <a:pt x="68430" y="47270"/>
                </a:lnTo>
                <a:lnTo>
                  <a:pt x="68440" y="47300"/>
                </a:lnTo>
                <a:lnTo>
                  <a:pt x="68450" y="47330"/>
                </a:lnTo>
                <a:lnTo>
                  <a:pt x="68450" y="47360"/>
                </a:lnTo>
                <a:lnTo>
                  <a:pt x="68450" y="47390"/>
                </a:lnTo>
                <a:lnTo>
                  <a:pt x="68430" y="47430"/>
                </a:lnTo>
                <a:lnTo>
                  <a:pt x="68450" y="47490"/>
                </a:lnTo>
                <a:lnTo>
                  <a:pt x="68490" y="47540"/>
                </a:lnTo>
                <a:lnTo>
                  <a:pt x="68730" y="47730"/>
                </a:lnTo>
                <a:lnTo>
                  <a:pt x="68900" y="47920"/>
                </a:lnTo>
                <a:lnTo>
                  <a:pt x="69130" y="48120"/>
                </a:lnTo>
                <a:lnTo>
                  <a:pt x="69300" y="48340"/>
                </a:lnTo>
                <a:lnTo>
                  <a:pt x="69450" y="48480"/>
                </a:lnTo>
                <a:lnTo>
                  <a:pt x="69500" y="48490"/>
                </a:lnTo>
                <a:lnTo>
                  <a:pt x="69790" y="48570"/>
                </a:lnTo>
                <a:lnTo>
                  <a:pt x="70080" y="48730"/>
                </a:lnTo>
                <a:lnTo>
                  <a:pt x="68460" y="50070"/>
                </a:lnTo>
                <a:lnTo>
                  <a:pt x="68370" y="50160"/>
                </a:lnTo>
                <a:lnTo>
                  <a:pt x="68340" y="50220"/>
                </a:lnTo>
                <a:lnTo>
                  <a:pt x="68390" y="50270"/>
                </a:lnTo>
                <a:lnTo>
                  <a:pt x="68460" y="50300"/>
                </a:lnTo>
                <a:lnTo>
                  <a:pt x="68820" y="50380"/>
                </a:lnTo>
                <a:lnTo>
                  <a:pt x="68910" y="50420"/>
                </a:lnTo>
                <a:lnTo>
                  <a:pt x="68980" y="50500"/>
                </a:lnTo>
                <a:lnTo>
                  <a:pt x="68990" y="50590"/>
                </a:lnTo>
                <a:lnTo>
                  <a:pt x="68930" y="50690"/>
                </a:lnTo>
                <a:lnTo>
                  <a:pt x="68780" y="50780"/>
                </a:lnTo>
                <a:lnTo>
                  <a:pt x="68650" y="50830"/>
                </a:lnTo>
                <a:lnTo>
                  <a:pt x="68580" y="50890"/>
                </a:lnTo>
                <a:lnTo>
                  <a:pt x="68560" y="50990"/>
                </a:lnTo>
                <a:lnTo>
                  <a:pt x="68540" y="52010"/>
                </a:lnTo>
                <a:lnTo>
                  <a:pt x="68410" y="52660"/>
                </a:lnTo>
                <a:lnTo>
                  <a:pt x="68450" y="52860"/>
                </a:lnTo>
                <a:lnTo>
                  <a:pt x="68500" y="53030"/>
                </a:lnTo>
                <a:lnTo>
                  <a:pt x="68510" y="53160"/>
                </a:lnTo>
                <a:lnTo>
                  <a:pt x="68500" y="53290"/>
                </a:lnTo>
                <a:lnTo>
                  <a:pt x="68300" y="54280"/>
                </a:lnTo>
                <a:lnTo>
                  <a:pt x="68290" y="54380"/>
                </a:lnTo>
                <a:lnTo>
                  <a:pt x="68300" y="54680"/>
                </a:lnTo>
                <a:lnTo>
                  <a:pt x="68290" y="54760"/>
                </a:lnTo>
                <a:lnTo>
                  <a:pt x="68160" y="55150"/>
                </a:lnTo>
                <a:lnTo>
                  <a:pt x="68130" y="55380"/>
                </a:lnTo>
                <a:lnTo>
                  <a:pt x="68130" y="55530"/>
                </a:lnTo>
                <a:lnTo>
                  <a:pt x="68150" y="55670"/>
                </a:lnTo>
                <a:lnTo>
                  <a:pt x="68160" y="55730"/>
                </a:lnTo>
                <a:lnTo>
                  <a:pt x="68180" y="55760"/>
                </a:lnTo>
                <a:lnTo>
                  <a:pt x="68220" y="55790"/>
                </a:lnTo>
                <a:lnTo>
                  <a:pt x="68250" y="55830"/>
                </a:lnTo>
                <a:lnTo>
                  <a:pt x="68270" y="55870"/>
                </a:lnTo>
                <a:lnTo>
                  <a:pt x="68250" y="55930"/>
                </a:lnTo>
                <a:lnTo>
                  <a:pt x="68160" y="55980"/>
                </a:lnTo>
                <a:lnTo>
                  <a:pt x="68080" y="56010"/>
                </a:lnTo>
                <a:lnTo>
                  <a:pt x="67740" y="56100"/>
                </a:lnTo>
                <a:lnTo>
                  <a:pt x="67590" y="56110"/>
                </a:lnTo>
                <a:lnTo>
                  <a:pt x="67440" y="56090"/>
                </a:lnTo>
                <a:lnTo>
                  <a:pt x="67100" y="56000"/>
                </a:lnTo>
                <a:lnTo>
                  <a:pt x="66780" y="55830"/>
                </a:lnTo>
                <a:lnTo>
                  <a:pt x="66690" y="55790"/>
                </a:lnTo>
                <a:lnTo>
                  <a:pt x="66580" y="55790"/>
                </a:lnTo>
                <a:lnTo>
                  <a:pt x="65590" y="55820"/>
                </a:lnTo>
                <a:lnTo>
                  <a:pt x="65480" y="55880"/>
                </a:lnTo>
                <a:lnTo>
                  <a:pt x="65350" y="56130"/>
                </a:lnTo>
                <a:lnTo>
                  <a:pt x="65340" y="56190"/>
                </a:lnTo>
                <a:lnTo>
                  <a:pt x="65350" y="56230"/>
                </a:lnTo>
                <a:lnTo>
                  <a:pt x="65370" y="56260"/>
                </a:lnTo>
                <a:lnTo>
                  <a:pt x="65380" y="56310"/>
                </a:lnTo>
                <a:lnTo>
                  <a:pt x="65390" y="56330"/>
                </a:lnTo>
                <a:lnTo>
                  <a:pt x="65400" y="56340"/>
                </a:lnTo>
                <a:lnTo>
                  <a:pt x="65420" y="56360"/>
                </a:lnTo>
                <a:lnTo>
                  <a:pt x="65430" y="56380"/>
                </a:lnTo>
                <a:lnTo>
                  <a:pt x="65430" y="56420"/>
                </a:lnTo>
                <a:lnTo>
                  <a:pt x="65440" y="56480"/>
                </a:lnTo>
                <a:lnTo>
                  <a:pt x="65450" y="56530"/>
                </a:lnTo>
                <a:lnTo>
                  <a:pt x="65470" y="56560"/>
                </a:lnTo>
                <a:lnTo>
                  <a:pt x="65480" y="56580"/>
                </a:lnTo>
                <a:lnTo>
                  <a:pt x="65500" y="56610"/>
                </a:lnTo>
                <a:lnTo>
                  <a:pt x="65500" y="56640"/>
                </a:lnTo>
                <a:lnTo>
                  <a:pt x="65490" y="56680"/>
                </a:lnTo>
                <a:lnTo>
                  <a:pt x="65460" y="56730"/>
                </a:lnTo>
                <a:lnTo>
                  <a:pt x="65400" y="56810"/>
                </a:lnTo>
                <a:lnTo>
                  <a:pt x="65120" y="57020"/>
                </a:lnTo>
                <a:lnTo>
                  <a:pt x="65090" y="57080"/>
                </a:lnTo>
                <a:lnTo>
                  <a:pt x="65070" y="57190"/>
                </a:lnTo>
                <a:lnTo>
                  <a:pt x="65070" y="57250"/>
                </a:lnTo>
                <a:lnTo>
                  <a:pt x="65080" y="57290"/>
                </a:lnTo>
                <a:lnTo>
                  <a:pt x="65090" y="57310"/>
                </a:lnTo>
                <a:lnTo>
                  <a:pt x="65100" y="57340"/>
                </a:lnTo>
                <a:lnTo>
                  <a:pt x="65090" y="57380"/>
                </a:lnTo>
                <a:lnTo>
                  <a:pt x="65060" y="57450"/>
                </a:lnTo>
                <a:lnTo>
                  <a:pt x="65050" y="57490"/>
                </a:lnTo>
                <a:lnTo>
                  <a:pt x="65050" y="57520"/>
                </a:lnTo>
                <a:lnTo>
                  <a:pt x="65070" y="57530"/>
                </a:lnTo>
                <a:lnTo>
                  <a:pt x="65110" y="57530"/>
                </a:lnTo>
                <a:lnTo>
                  <a:pt x="65190" y="57540"/>
                </a:lnTo>
                <a:lnTo>
                  <a:pt x="65130" y="57600"/>
                </a:lnTo>
                <a:lnTo>
                  <a:pt x="65070" y="57620"/>
                </a:lnTo>
                <a:lnTo>
                  <a:pt x="64990" y="57630"/>
                </a:lnTo>
                <a:lnTo>
                  <a:pt x="63180" y="57710"/>
                </a:lnTo>
                <a:lnTo>
                  <a:pt x="63110" y="57720"/>
                </a:lnTo>
                <a:lnTo>
                  <a:pt x="63040" y="57740"/>
                </a:lnTo>
                <a:lnTo>
                  <a:pt x="62170" y="58160"/>
                </a:lnTo>
                <a:lnTo>
                  <a:pt x="62080" y="58230"/>
                </a:lnTo>
                <a:lnTo>
                  <a:pt x="62040" y="58290"/>
                </a:lnTo>
                <a:lnTo>
                  <a:pt x="62110" y="58380"/>
                </a:lnTo>
                <a:lnTo>
                  <a:pt x="62140" y="58470"/>
                </a:lnTo>
                <a:lnTo>
                  <a:pt x="62150" y="58640"/>
                </a:lnTo>
                <a:lnTo>
                  <a:pt x="62070" y="59080"/>
                </a:lnTo>
                <a:lnTo>
                  <a:pt x="61930" y="59340"/>
                </a:lnTo>
                <a:lnTo>
                  <a:pt x="61870" y="59850"/>
                </a:lnTo>
                <a:lnTo>
                  <a:pt x="61870" y="60210"/>
                </a:lnTo>
                <a:lnTo>
                  <a:pt x="61910" y="60230"/>
                </a:lnTo>
                <a:lnTo>
                  <a:pt x="61980" y="60200"/>
                </a:lnTo>
                <a:lnTo>
                  <a:pt x="62190" y="60070"/>
                </a:lnTo>
                <a:lnTo>
                  <a:pt x="62380" y="60090"/>
                </a:lnTo>
                <a:lnTo>
                  <a:pt x="62570" y="60140"/>
                </a:lnTo>
                <a:lnTo>
                  <a:pt x="62720" y="60240"/>
                </a:lnTo>
                <a:lnTo>
                  <a:pt x="62790" y="60330"/>
                </a:lnTo>
                <a:lnTo>
                  <a:pt x="62840" y="60490"/>
                </a:lnTo>
                <a:lnTo>
                  <a:pt x="62880" y="60690"/>
                </a:lnTo>
                <a:lnTo>
                  <a:pt x="62900" y="60930"/>
                </a:lnTo>
                <a:lnTo>
                  <a:pt x="62890" y="61180"/>
                </a:lnTo>
                <a:lnTo>
                  <a:pt x="62790" y="61490"/>
                </a:lnTo>
                <a:lnTo>
                  <a:pt x="62790" y="61620"/>
                </a:lnTo>
                <a:lnTo>
                  <a:pt x="62820" y="61690"/>
                </a:lnTo>
                <a:lnTo>
                  <a:pt x="62880" y="61710"/>
                </a:lnTo>
                <a:lnTo>
                  <a:pt x="62920" y="61760"/>
                </a:lnTo>
                <a:lnTo>
                  <a:pt x="63080" y="62030"/>
                </a:lnTo>
                <a:lnTo>
                  <a:pt x="63120" y="62080"/>
                </a:lnTo>
                <a:lnTo>
                  <a:pt x="63210" y="62150"/>
                </a:lnTo>
                <a:lnTo>
                  <a:pt x="63260" y="62190"/>
                </a:lnTo>
                <a:lnTo>
                  <a:pt x="63320" y="62210"/>
                </a:lnTo>
                <a:lnTo>
                  <a:pt x="63450" y="62250"/>
                </a:lnTo>
                <a:lnTo>
                  <a:pt x="63680" y="62270"/>
                </a:lnTo>
                <a:lnTo>
                  <a:pt x="63740" y="62280"/>
                </a:lnTo>
                <a:lnTo>
                  <a:pt x="63780" y="62310"/>
                </a:lnTo>
                <a:lnTo>
                  <a:pt x="63810" y="62360"/>
                </a:lnTo>
                <a:lnTo>
                  <a:pt x="63810" y="62430"/>
                </a:lnTo>
                <a:lnTo>
                  <a:pt x="63800" y="62490"/>
                </a:lnTo>
                <a:lnTo>
                  <a:pt x="63800" y="62570"/>
                </a:lnTo>
                <a:lnTo>
                  <a:pt x="63820" y="62630"/>
                </a:lnTo>
                <a:lnTo>
                  <a:pt x="63850" y="62690"/>
                </a:lnTo>
                <a:lnTo>
                  <a:pt x="63930" y="62790"/>
                </a:lnTo>
                <a:lnTo>
                  <a:pt x="63970" y="62830"/>
                </a:lnTo>
                <a:lnTo>
                  <a:pt x="64020" y="62860"/>
                </a:lnTo>
                <a:lnTo>
                  <a:pt x="64090" y="62880"/>
                </a:lnTo>
                <a:lnTo>
                  <a:pt x="64230" y="62910"/>
                </a:lnTo>
                <a:lnTo>
                  <a:pt x="64290" y="62930"/>
                </a:lnTo>
                <a:lnTo>
                  <a:pt x="64330" y="62970"/>
                </a:lnTo>
                <a:lnTo>
                  <a:pt x="64360" y="63020"/>
                </a:lnTo>
                <a:lnTo>
                  <a:pt x="64390" y="63080"/>
                </a:lnTo>
                <a:lnTo>
                  <a:pt x="64410" y="63150"/>
                </a:lnTo>
                <a:lnTo>
                  <a:pt x="64440" y="63200"/>
                </a:lnTo>
                <a:lnTo>
                  <a:pt x="64480" y="63250"/>
                </a:lnTo>
                <a:lnTo>
                  <a:pt x="64530" y="63290"/>
                </a:lnTo>
                <a:lnTo>
                  <a:pt x="64790" y="63460"/>
                </a:lnTo>
                <a:lnTo>
                  <a:pt x="64830" y="63500"/>
                </a:lnTo>
                <a:lnTo>
                  <a:pt x="64860" y="63560"/>
                </a:lnTo>
                <a:lnTo>
                  <a:pt x="64880" y="63620"/>
                </a:lnTo>
                <a:lnTo>
                  <a:pt x="64900" y="63770"/>
                </a:lnTo>
                <a:lnTo>
                  <a:pt x="64910" y="63840"/>
                </a:lnTo>
                <a:lnTo>
                  <a:pt x="64940" y="63900"/>
                </a:lnTo>
                <a:lnTo>
                  <a:pt x="64940" y="63910"/>
                </a:lnTo>
                <a:lnTo>
                  <a:pt x="65420" y="64450"/>
                </a:lnTo>
                <a:lnTo>
                  <a:pt x="65440" y="64520"/>
                </a:lnTo>
                <a:lnTo>
                  <a:pt x="65430" y="64610"/>
                </a:lnTo>
                <a:lnTo>
                  <a:pt x="65370" y="64750"/>
                </a:lnTo>
                <a:lnTo>
                  <a:pt x="65360" y="64860"/>
                </a:lnTo>
                <a:lnTo>
                  <a:pt x="65360" y="64950"/>
                </a:lnTo>
                <a:lnTo>
                  <a:pt x="65410" y="65080"/>
                </a:lnTo>
                <a:lnTo>
                  <a:pt x="65430" y="65140"/>
                </a:lnTo>
                <a:lnTo>
                  <a:pt x="65430" y="65220"/>
                </a:lnTo>
                <a:lnTo>
                  <a:pt x="65410" y="65440"/>
                </a:lnTo>
                <a:lnTo>
                  <a:pt x="65420" y="65520"/>
                </a:lnTo>
                <a:lnTo>
                  <a:pt x="65430" y="65590"/>
                </a:lnTo>
                <a:lnTo>
                  <a:pt x="65460" y="65650"/>
                </a:lnTo>
                <a:lnTo>
                  <a:pt x="65490" y="65710"/>
                </a:lnTo>
                <a:lnTo>
                  <a:pt x="65530" y="65750"/>
                </a:lnTo>
                <a:lnTo>
                  <a:pt x="65570" y="65800"/>
                </a:lnTo>
                <a:lnTo>
                  <a:pt x="65670" y="65870"/>
                </a:lnTo>
                <a:lnTo>
                  <a:pt x="65700" y="65920"/>
                </a:lnTo>
                <a:lnTo>
                  <a:pt x="65730" y="65980"/>
                </a:lnTo>
                <a:lnTo>
                  <a:pt x="65760" y="66130"/>
                </a:lnTo>
                <a:lnTo>
                  <a:pt x="65770" y="66200"/>
                </a:lnTo>
                <a:lnTo>
                  <a:pt x="65800" y="66260"/>
                </a:lnTo>
                <a:lnTo>
                  <a:pt x="65790" y="66330"/>
                </a:lnTo>
                <a:lnTo>
                  <a:pt x="65770" y="66390"/>
                </a:lnTo>
                <a:lnTo>
                  <a:pt x="65620" y="66660"/>
                </a:lnTo>
                <a:lnTo>
                  <a:pt x="65590" y="66740"/>
                </a:lnTo>
                <a:lnTo>
                  <a:pt x="65570" y="66810"/>
                </a:lnTo>
                <a:lnTo>
                  <a:pt x="65570" y="66890"/>
                </a:lnTo>
                <a:lnTo>
                  <a:pt x="65630" y="67140"/>
                </a:lnTo>
                <a:lnTo>
                  <a:pt x="65630" y="67210"/>
                </a:lnTo>
                <a:lnTo>
                  <a:pt x="65620" y="67290"/>
                </a:lnTo>
                <a:lnTo>
                  <a:pt x="65490" y="67530"/>
                </a:lnTo>
                <a:lnTo>
                  <a:pt x="65430" y="67830"/>
                </a:lnTo>
                <a:lnTo>
                  <a:pt x="65400" y="67900"/>
                </a:lnTo>
                <a:lnTo>
                  <a:pt x="65360" y="67980"/>
                </a:lnTo>
                <a:lnTo>
                  <a:pt x="65230" y="68130"/>
                </a:lnTo>
                <a:lnTo>
                  <a:pt x="65190" y="68200"/>
                </a:lnTo>
                <a:lnTo>
                  <a:pt x="65170" y="68270"/>
                </a:lnTo>
                <a:lnTo>
                  <a:pt x="65230" y="69170"/>
                </a:lnTo>
                <a:lnTo>
                  <a:pt x="65200" y="69370"/>
                </a:lnTo>
                <a:lnTo>
                  <a:pt x="65120" y="69510"/>
                </a:lnTo>
                <a:lnTo>
                  <a:pt x="63960" y="70580"/>
                </a:lnTo>
                <a:lnTo>
                  <a:pt x="63860" y="70590"/>
                </a:lnTo>
                <a:lnTo>
                  <a:pt x="63780" y="70580"/>
                </a:lnTo>
                <a:lnTo>
                  <a:pt x="63700" y="70550"/>
                </a:lnTo>
                <a:lnTo>
                  <a:pt x="63620" y="70530"/>
                </a:lnTo>
                <a:lnTo>
                  <a:pt x="63400" y="70400"/>
                </a:lnTo>
                <a:lnTo>
                  <a:pt x="63340" y="70400"/>
                </a:lnTo>
                <a:lnTo>
                  <a:pt x="63300" y="70410"/>
                </a:lnTo>
                <a:lnTo>
                  <a:pt x="63190" y="70490"/>
                </a:lnTo>
                <a:lnTo>
                  <a:pt x="63130" y="70520"/>
                </a:lnTo>
                <a:lnTo>
                  <a:pt x="63080" y="70540"/>
                </a:lnTo>
                <a:lnTo>
                  <a:pt x="63050" y="70560"/>
                </a:lnTo>
                <a:lnTo>
                  <a:pt x="63010" y="70590"/>
                </a:lnTo>
                <a:lnTo>
                  <a:pt x="62940" y="70620"/>
                </a:lnTo>
                <a:lnTo>
                  <a:pt x="62860" y="70620"/>
                </a:lnTo>
                <a:lnTo>
                  <a:pt x="62550" y="70570"/>
                </a:lnTo>
                <a:lnTo>
                  <a:pt x="62330" y="70570"/>
                </a:lnTo>
                <a:lnTo>
                  <a:pt x="62040" y="70530"/>
                </a:lnTo>
                <a:lnTo>
                  <a:pt x="61930" y="70500"/>
                </a:lnTo>
                <a:lnTo>
                  <a:pt x="61870" y="70470"/>
                </a:lnTo>
                <a:lnTo>
                  <a:pt x="61820" y="70440"/>
                </a:lnTo>
                <a:lnTo>
                  <a:pt x="61750" y="70380"/>
                </a:lnTo>
                <a:lnTo>
                  <a:pt x="61680" y="70290"/>
                </a:lnTo>
                <a:lnTo>
                  <a:pt x="61640" y="70250"/>
                </a:lnTo>
                <a:lnTo>
                  <a:pt x="61570" y="70210"/>
                </a:lnTo>
                <a:lnTo>
                  <a:pt x="61300" y="70130"/>
                </a:lnTo>
                <a:lnTo>
                  <a:pt x="61160" y="70050"/>
                </a:lnTo>
                <a:lnTo>
                  <a:pt x="61050" y="69940"/>
                </a:lnTo>
                <a:lnTo>
                  <a:pt x="60870" y="69700"/>
                </a:lnTo>
                <a:lnTo>
                  <a:pt x="60820" y="69660"/>
                </a:lnTo>
                <a:lnTo>
                  <a:pt x="60750" y="69620"/>
                </a:lnTo>
                <a:lnTo>
                  <a:pt x="60570" y="69540"/>
                </a:lnTo>
                <a:lnTo>
                  <a:pt x="60510" y="69510"/>
                </a:lnTo>
                <a:lnTo>
                  <a:pt x="60440" y="69460"/>
                </a:lnTo>
                <a:lnTo>
                  <a:pt x="60360" y="69380"/>
                </a:lnTo>
                <a:lnTo>
                  <a:pt x="60270" y="69310"/>
                </a:lnTo>
                <a:lnTo>
                  <a:pt x="60190" y="69260"/>
                </a:lnTo>
                <a:lnTo>
                  <a:pt x="60110" y="69200"/>
                </a:lnTo>
                <a:lnTo>
                  <a:pt x="60050" y="69130"/>
                </a:lnTo>
                <a:lnTo>
                  <a:pt x="59970" y="69080"/>
                </a:lnTo>
                <a:lnTo>
                  <a:pt x="59890" y="69060"/>
                </a:lnTo>
                <a:lnTo>
                  <a:pt x="59750" y="69050"/>
                </a:lnTo>
                <a:lnTo>
                  <a:pt x="59620" y="69070"/>
                </a:lnTo>
                <a:lnTo>
                  <a:pt x="59510" y="69110"/>
                </a:lnTo>
                <a:lnTo>
                  <a:pt x="59360" y="69190"/>
                </a:lnTo>
                <a:lnTo>
                  <a:pt x="57990" y="70350"/>
                </a:lnTo>
                <a:lnTo>
                  <a:pt x="57750" y="70470"/>
                </a:lnTo>
                <a:lnTo>
                  <a:pt x="57620" y="70490"/>
                </a:lnTo>
                <a:lnTo>
                  <a:pt x="57520" y="70490"/>
                </a:lnTo>
                <a:lnTo>
                  <a:pt x="56940" y="70410"/>
                </a:lnTo>
                <a:lnTo>
                  <a:pt x="56750" y="70410"/>
                </a:lnTo>
                <a:lnTo>
                  <a:pt x="56390" y="70460"/>
                </a:lnTo>
                <a:lnTo>
                  <a:pt x="55580" y="70650"/>
                </a:lnTo>
                <a:lnTo>
                  <a:pt x="55100" y="70640"/>
                </a:lnTo>
                <a:lnTo>
                  <a:pt x="54670" y="70530"/>
                </a:lnTo>
                <a:lnTo>
                  <a:pt x="54360" y="70510"/>
                </a:lnTo>
                <a:lnTo>
                  <a:pt x="54300" y="70500"/>
                </a:lnTo>
                <a:lnTo>
                  <a:pt x="54070" y="70430"/>
                </a:lnTo>
                <a:lnTo>
                  <a:pt x="53950" y="70370"/>
                </a:lnTo>
                <a:lnTo>
                  <a:pt x="53920" y="70330"/>
                </a:lnTo>
                <a:lnTo>
                  <a:pt x="53910" y="70270"/>
                </a:lnTo>
                <a:lnTo>
                  <a:pt x="54060" y="70140"/>
                </a:lnTo>
                <a:lnTo>
                  <a:pt x="55710" y="69000"/>
                </a:lnTo>
                <a:lnTo>
                  <a:pt x="55760" y="68930"/>
                </a:lnTo>
                <a:lnTo>
                  <a:pt x="55790" y="68820"/>
                </a:lnTo>
                <a:lnTo>
                  <a:pt x="56410" y="65920"/>
                </a:lnTo>
                <a:lnTo>
                  <a:pt x="56400" y="65840"/>
                </a:lnTo>
                <a:lnTo>
                  <a:pt x="56330" y="65840"/>
                </a:lnTo>
                <a:lnTo>
                  <a:pt x="55840" y="66000"/>
                </a:lnTo>
                <a:lnTo>
                  <a:pt x="55730" y="66010"/>
                </a:lnTo>
                <a:lnTo>
                  <a:pt x="55670" y="65980"/>
                </a:lnTo>
                <a:lnTo>
                  <a:pt x="55620" y="65840"/>
                </a:lnTo>
                <a:lnTo>
                  <a:pt x="55580" y="65730"/>
                </a:lnTo>
                <a:lnTo>
                  <a:pt x="55500" y="65630"/>
                </a:lnTo>
                <a:lnTo>
                  <a:pt x="55400" y="65520"/>
                </a:lnTo>
                <a:lnTo>
                  <a:pt x="55360" y="65470"/>
                </a:lnTo>
                <a:lnTo>
                  <a:pt x="55350" y="65400"/>
                </a:lnTo>
                <a:lnTo>
                  <a:pt x="55370" y="65290"/>
                </a:lnTo>
                <a:lnTo>
                  <a:pt x="55400" y="65220"/>
                </a:lnTo>
                <a:lnTo>
                  <a:pt x="55430" y="65170"/>
                </a:lnTo>
                <a:lnTo>
                  <a:pt x="55500" y="65140"/>
                </a:lnTo>
                <a:lnTo>
                  <a:pt x="55580" y="65080"/>
                </a:lnTo>
                <a:lnTo>
                  <a:pt x="55660" y="65000"/>
                </a:lnTo>
                <a:lnTo>
                  <a:pt x="55650" y="64850"/>
                </a:lnTo>
                <a:lnTo>
                  <a:pt x="55760" y="64580"/>
                </a:lnTo>
                <a:lnTo>
                  <a:pt x="55790" y="64450"/>
                </a:lnTo>
                <a:lnTo>
                  <a:pt x="55790" y="63800"/>
                </a:lnTo>
                <a:lnTo>
                  <a:pt x="55860" y="63780"/>
                </a:lnTo>
                <a:lnTo>
                  <a:pt x="55950" y="63810"/>
                </a:lnTo>
                <a:lnTo>
                  <a:pt x="56340" y="64090"/>
                </a:lnTo>
                <a:lnTo>
                  <a:pt x="56450" y="64130"/>
                </a:lnTo>
                <a:lnTo>
                  <a:pt x="56550" y="64080"/>
                </a:lnTo>
                <a:lnTo>
                  <a:pt x="56630" y="64000"/>
                </a:lnTo>
                <a:lnTo>
                  <a:pt x="56830" y="63750"/>
                </a:lnTo>
                <a:lnTo>
                  <a:pt x="56910" y="63570"/>
                </a:lnTo>
                <a:lnTo>
                  <a:pt x="57000" y="63330"/>
                </a:lnTo>
                <a:lnTo>
                  <a:pt x="57040" y="63210"/>
                </a:lnTo>
                <a:lnTo>
                  <a:pt x="57040" y="63110"/>
                </a:lnTo>
                <a:lnTo>
                  <a:pt x="57020" y="62710"/>
                </a:lnTo>
                <a:lnTo>
                  <a:pt x="57020" y="62600"/>
                </a:lnTo>
                <a:lnTo>
                  <a:pt x="57040" y="62530"/>
                </a:lnTo>
                <a:lnTo>
                  <a:pt x="57730" y="60840"/>
                </a:lnTo>
                <a:lnTo>
                  <a:pt x="57750" y="60760"/>
                </a:lnTo>
                <a:lnTo>
                  <a:pt x="57810" y="60170"/>
                </a:lnTo>
                <a:lnTo>
                  <a:pt x="57830" y="60100"/>
                </a:lnTo>
                <a:lnTo>
                  <a:pt x="58600" y="58460"/>
                </a:lnTo>
                <a:lnTo>
                  <a:pt x="58630" y="58330"/>
                </a:lnTo>
                <a:lnTo>
                  <a:pt x="58630" y="58210"/>
                </a:lnTo>
                <a:lnTo>
                  <a:pt x="58270" y="57600"/>
                </a:lnTo>
                <a:lnTo>
                  <a:pt x="58230" y="57580"/>
                </a:lnTo>
                <a:lnTo>
                  <a:pt x="58180" y="57590"/>
                </a:lnTo>
                <a:lnTo>
                  <a:pt x="58010" y="57700"/>
                </a:lnTo>
                <a:lnTo>
                  <a:pt x="57970" y="57710"/>
                </a:lnTo>
                <a:lnTo>
                  <a:pt x="57930" y="57680"/>
                </a:lnTo>
                <a:lnTo>
                  <a:pt x="57850" y="57370"/>
                </a:lnTo>
                <a:lnTo>
                  <a:pt x="57770" y="57240"/>
                </a:lnTo>
                <a:lnTo>
                  <a:pt x="57600" y="57230"/>
                </a:lnTo>
                <a:lnTo>
                  <a:pt x="56790" y="57430"/>
                </a:lnTo>
                <a:lnTo>
                  <a:pt x="56690" y="57400"/>
                </a:lnTo>
                <a:lnTo>
                  <a:pt x="56640" y="57250"/>
                </a:lnTo>
                <a:lnTo>
                  <a:pt x="56560" y="56880"/>
                </a:lnTo>
                <a:lnTo>
                  <a:pt x="56520" y="56740"/>
                </a:lnTo>
                <a:lnTo>
                  <a:pt x="56450" y="56730"/>
                </a:lnTo>
                <a:lnTo>
                  <a:pt x="56390" y="56740"/>
                </a:lnTo>
                <a:lnTo>
                  <a:pt x="56270" y="56800"/>
                </a:lnTo>
                <a:lnTo>
                  <a:pt x="56210" y="56820"/>
                </a:lnTo>
                <a:lnTo>
                  <a:pt x="55690" y="56930"/>
                </a:lnTo>
                <a:lnTo>
                  <a:pt x="55620" y="56930"/>
                </a:lnTo>
                <a:lnTo>
                  <a:pt x="55550" y="56890"/>
                </a:lnTo>
                <a:lnTo>
                  <a:pt x="55020" y="56490"/>
                </a:lnTo>
                <a:lnTo>
                  <a:pt x="54260" y="56100"/>
                </a:lnTo>
                <a:lnTo>
                  <a:pt x="54160" y="56080"/>
                </a:lnTo>
                <a:lnTo>
                  <a:pt x="53990" y="56070"/>
                </a:lnTo>
                <a:lnTo>
                  <a:pt x="53790" y="56160"/>
                </a:lnTo>
                <a:lnTo>
                  <a:pt x="53590" y="56220"/>
                </a:lnTo>
                <a:lnTo>
                  <a:pt x="53460" y="56190"/>
                </a:lnTo>
                <a:lnTo>
                  <a:pt x="53340" y="55940"/>
                </a:lnTo>
                <a:lnTo>
                  <a:pt x="53300" y="55810"/>
                </a:lnTo>
                <a:lnTo>
                  <a:pt x="53280" y="55690"/>
                </a:lnTo>
                <a:lnTo>
                  <a:pt x="53280" y="55540"/>
                </a:lnTo>
                <a:lnTo>
                  <a:pt x="53410" y="54940"/>
                </a:lnTo>
                <a:lnTo>
                  <a:pt x="53390" y="54840"/>
                </a:lnTo>
                <a:lnTo>
                  <a:pt x="53360" y="54720"/>
                </a:lnTo>
                <a:lnTo>
                  <a:pt x="53260" y="54510"/>
                </a:lnTo>
                <a:lnTo>
                  <a:pt x="53190" y="54380"/>
                </a:lnTo>
                <a:lnTo>
                  <a:pt x="52880" y="54060"/>
                </a:lnTo>
                <a:lnTo>
                  <a:pt x="52780" y="53910"/>
                </a:lnTo>
                <a:lnTo>
                  <a:pt x="52690" y="53630"/>
                </a:lnTo>
                <a:lnTo>
                  <a:pt x="52680" y="53530"/>
                </a:lnTo>
                <a:lnTo>
                  <a:pt x="52640" y="53460"/>
                </a:lnTo>
                <a:lnTo>
                  <a:pt x="52580" y="53370"/>
                </a:lnTo>
                <a:lnTo>
                  <a:pt x="52320" y="53130"/>
                </a:lnTo>
                <a:lnTo>
                  <a:pt x="52270" y="53070"/>
                </a:lnTo>
                <a:lnTo>
                  <a:pt x="52220" y="52990"/>
                </a:lnTo>
                <a:lnTo>
                  <a:pt x="51950" y="52460"/>
                </a:lnTo>
                <a:lnTo>
                  <a:pt x="51830" y="52130"/>
                </a:lnTo>
                <a:lnTo>
                  <a:pt x="51670" y="51930"/>
                </a:lnTo>
                <a:lnTo>
                  <a:pt x="51080" y="51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