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Matabeleland South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Zimbabwe • State Map | Fully Editable Vector Shape</a:t>
            </a:r>
          </a:p>
        </p:txBody>
      </p:sp>
      <p:sp>
        <p:nvSpPr>
          <p:cNvPr id="101" name="Matabeleland South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43830" y="60640"/>
                </a:moveTo>
                <a:lnTo>
                  <a:pt x="44430" y="61130"/>
                </a:lnTo>
                <a:lnTo>
                  <a:pt x="44510" y="61150"/>
                </a:lnTo>
                <a:lnTo>
                  <a:pt x="44670" y="61130"/>
                </a:lnTo>
                <a:lnTo>
                  <a:pt x="44980" y="60790"/>
                </a:lnTo>
                <a:lnTo>
                  <a:pt x="45060" y="60610"/>
                </a:lnTo>
                <a:lnTo>
                  <a:pt x="45250" y="60460"/>
                </a:lnTo>
                <a:lnTo>
                  <a:pt x="45460" y="60250"/>
                </a:lnTo>
                <a:lnTo>
                  <a:pt x="46610" y="58860"/>
                </a:lnTo>
                <a:lnTo>
                  <a:pt x="46640" y="58790"/>
                </a:lnTo>
                <a:lnTo>
                  <a:pt x="46640" y="58720"/>
                </a:lnTo>
                <a:lnTo>
                  <a:pt x="46570" y="58470"/>
                </a:lnTo>
                <a:lnTo>
                  <a:pt x="46560" y="58400"/>
                </a:lnTo>
                <a:lnTo>
                  <a:pt x="46560" y="58320"/>
                </a:lnTo>
                <a:lnTo>
                  <a:pt x="46590" y="58230"/>
                </a:lnTo>
                <a:lnTo>
                  <a:pt x="46630" y="58170"/>
                </a:lnTo>
                <a:lnTo>
                  <a:pt x="46680" y="58140"/>
                </a:lnTo>
                <a:lnTo>
                  <a:pt x="47190" y="57930"/>
                </a:lnTo>
                <a:lnTo>
                  <a:pt x="48000" y="57460"/>
                </a:lnTo>
                <a:lnTo>
                  <a:pt x="48140" y="57350"/>
                </a:lnTo>
                <a:lnTo>
                  <a:pt x="48340" y="57020"/>
                </a:lnTo>
                <a:lnTo>
                  <a:pt x="48370" y="56960"/>
                </a:lnTo>
                <a:lnTo>
                  <a:pt x="48370" y="56910"/>
                </a:lnTo>
                <a:lnTo>
                  <a:pt x="48370" y="56870"/>
                </a:lnTo>
                <a:lnTo>
                  <a:pt x="48260" y="56600"/>
                </a:lnTo>
                <a:lnTo>
                  <a:pt x="48100" y="55950"/>
                </a:lnTo>
                <a:lnTo>
                  <a:pt x="48050" y="55830"/>
                </a:lnTo>
                <a:lnTo>
                  <a:pt x="48040" y="55760"/>
                </a:lnTo>
                <a:lnTo>
                  <a:pt x="48040" y="55680"/>
                </a:lnTo>
                <a:lnTo>
                  <a:pt x="48080" y="55640"/>
                </a:lnTo>
                <a:lnTo>
                  <a:pt x="48140" y="55640"/>
                </a:lnTo>
                <a:lnTo>
                  <a:pt x="48840" y="55770"/>
                </a:lnTo>
                <a:lnTo>
                  <a:pt x="48970" y="55740"/>
                </a:lnTo>
                <a:lnTo>
                  <a:pt x="49120" y="55680"/>
                </a:lnTo>
                <a:lnTo>
                  <a:pt x="49390" y="55480"/>
                </a:lnTo>
                <a:lnTo>
                  <a:pt x="49460" y="55380"/>
                </a:lnTo>
                <a:lnTo>
                  <a:pt x="49500" y="55290"/>
                </a:lnTo>
                <a:lnTo>
                  <a:pt x="49500" y="55210"/>
                </a:lnTo>
                <a:lnTo>
                  <a:pt x="49590" y="54980"/>
                </a:lnTo>
                <a:lnTo>
                  <a:pt x="49640" y="54790"/>
                </a:lnTo>
                <a:lnTo>
                  <a:pt x="49660" y="54690"/>
                </a:lnTo>
                <a:lnTo>
                  <a:pt x="49670" y="54200"/>
                </a:lnTo>
                <a:lnTo>
                  <a:pt x="49660" y="54060"/>
                </a:lnTo>
                <a:lnTo>
                  <a:pt x="49630" y="53970"/>
                </a:lnTo>
                <a:lnTo>
                  <a:pt x="49560" y="53910"/>
                </a:lnTo>
                <a:lnTo>
                  <a:pt x="49460" y="53850"/>
                </a:lnTo>
                <a:lnTo>
                  <a:pt x="49380" y="53790"/>
                </a:lnTo>
                <a:lnTo>
                  <a:pt x="49230" y="53630"/>
                </a:lnTo>
                <a:lnTo>
                  <a:pt x="49180" y="53570"/>
                </a:lnTo>
                <a:lnTo>
                  <a:pt x="49150" y="53470"/>
                </a:lnTo>
                <a:lnTo>
                  <a:pt x="49180" y="53400"/>
                </a:lnTo>
                <a:lnTo>
                  <a:pt x="49230" y="53350"/>
                </a:lnTo>
                <a:lnTo>
                  <a:pt x="49740" y="52890"/>
                </a:lnTo>
                <a:lnTo>
                  <a:pt x="49840" y="52760"/>
                </a:lnTo>
                <a:lnTo>
                  <a:pt x="49900" y="52650"/>
                </a:lnTo>
                <a:lnTo>
                  <a:pt x="49940" y="52460"/>
                </a:lnTo>
                <a:lnTo>
                  <a:pt x="49950" y="52360"/>
                </a:lnTo>
                <a:lnTo>
                  <a:pt x="49930" y="52260"/>
                </a:lnTo>
                <a:lnTo>
                  <a:pt x="49890" y="52170"/>
                </a:lnTo>
                <a:lnTo>
                  <a:pt x="49810" y="52080"/>
                </a:lnTo>
                <a:lnTo>
                  <a:pt x="49640" y="51910"/>
                </a:lnTo>
                <a:lnTo>
                  <a:pt x="49580" y="51830"/>
                </a:lnTo>
                <a:lnTo>
                  <a:pt x="49540" y="51740"/>
                </a:lnTo>
                <a:lnTo>
                  <a:pt x="49540" y="51600"/>
                </a:lnTo>
                <a:lnTo>
                  <a:pt x="49580" y="51540"/>
                </a:lnTo>
                <a:lnTo>
                  <a:pt x="49640" y="51490"/>
                </a:lnTo>
                <a:lnTo>
                  <a:pt x="49710" y="51470"/>
                </a:lnTo>
                <a:lnTo>
                  <a:pt x="49800" y="51460"/>
                </a:lnTo>
                <a:lnTo>
                  <a:pt x="49870" y="51460"/>
                </a:lnTo>
                <a:lnTo>
                  <a:pt x="50250" y="51540"/>
                </a:lnTo>
                <a:lnTo>
                  <a:pt x="50370" y="51580"/>
                </a:lnTo>
                <a:lnTo>
                  <a:pt x="50470" y="51640"/>
                </a:lnTo>
                <a:lnTo>
                  <a:pt x="50540" y="51690"/>
                </a:lnTo>
                <a:lnTo>
                  <a:pt x="50620" y="51740"/>
                </a:lnTo>
                <a:lnTo>
                  <a:pt x="50710" y="51760"/>
                </a:lnTo>
                <a:lnTo>
                  <a:pt x="50800" y="51740"/>
                </a:lnTo>
                <a:lnTo>
                  <a:pt x="50920" y="51660"/>
                </a:lnTo>
                <a:lnTo>
                  <a:pt x="50980" y="51590"/>
                </a:lnTo>
                <a:lnTo>
                  <a:pt x="51080" y="51380"/>
                </a:lnTo>
                <a:lnTo>
                  <a:pt x="51670" y="51930"/>
                </a:lnTo>
                <a:lnTo>
                  <a:pt x="51830" y="52130"/>
                </a:lnTo>
                <a:lnTo>
                  <a:pt x="51950" y="52460"/>
                </a:lnTo>
                <a:lnTo>
                  <a:pt x="52220" y="52990"/>
                </a:lnTo>
                <a:lnTo>
                  <a:pt x="52270" y="53070"/>
                </a:lnTo>
                <a:lnTo>
                  <a:pt x="52320" y="53130"/>
                </a:lnTo>
                <a:lnTo>
                  <a:pt x="52580" y="53370"/>
                </a:lnTo>
                <a:lnTo>
                  <a:pt x="52640" y="53460"/>
                </a:lnTo>
                <a:lnTo>
                  <a:pt x="52680" y="53530"/>
                </a:lnTo>
                <a:lnTo>
                  <a:pt x="52690" y="53630"/>
                </a:lnTo>
                <a:lnTo>
                  <a:pt x="52780" y="53910"/>
                </a:lnTo>
                <a:lnTo>
                  <a:pt x="52880" y="54060"/>
                </a:lnTo>
                <a:lnTo>
                  <a:pt x="53190" y="54380"/>
                </a:lnTo>
                <a:lnTo>
                  <a:pt x="53260" y="54510"/>
                </a:lnTo>
                <a:lnTo>
                  <a:pt x="53360" y="54720"/>
                </a:lnTo>
                <a:lnTo>
                  <a:pt x="53390" y="54840"/>
                </a:lnTo>
                <a:lnTo>
                  <a:pt x="53410" y="54940"/>
                </a:lnTo>
                <a:lnTo>
                  <a:pt x="53280" y="55540"/>
                </a:lnTo>
                <a:lnTo>
                  <a:pt x="53280" y="55690"/>
                </a:lnTo>
                <a:lnTo>
                  <a:pt x="53300" y="55810"/>
                </a:lnTo>
                <a:lnTo>
                  <a:pt x="53340" y="55940"/>
                </a:lnTo>
                <a:lnTo>
                  <a:pt x="53460" y="56190"/>
                </a:lnTo>
                <a:lnTo>
                  <a:pt x="53590" y="56220"/>
                </a:lnTo>
                <a:lnTo>
                  <a:pt x="53790" y="56160"/>
                </a:lnTo>
                <a:lnTo>
                  <a:pt x="53990" y="56070"/>
                </a:lnTo>
                <a:lnTo>
                  <a:pt x="54160" y="56080"/>
                </a:lnTo>
                <a:lnTo>
                  <a:pt x="54260" y="56100"/>
                </a:lnTo>
                <a:lnTo>
                  <a:pt x="55020" y="56490"/>
                </a:lnTo>
                <a:lnTo>
                  <a:pt x="55550" y="56890"/>
                </a:lnTo>
                <a:lnTo>
                  <a:pt x="55620" y="56930"/>
                </a:lnTo>
                <a:lnTo>
                  <a:pt x="55690" y="56930"/>
                </a:lnTo>
                <a:lnTo>
                  <a:pt x="56210" y="56820"/>
                </a:lnTo>
                <a:lnTo>
                  <a:pt x="56270" y="56800"/>
                </a:lnTo>
                <a:lnTo>
                  <a:pt x="56390" y="56740"/>
                </a:lnTo>
                <a:lnTo>
                  <a:pt x="56450" y="56730"/>
                </a:lnTo>
                <a:lnTo>
                  <a:pt x="56520" y="56740"/>
                </a:lnTo>
                <a:lnTo>
                  <a:pt x="56560" y="56880"/>
                </a:lnTo>
                <a:lnTo>
                  <a:pt x="56640" y="57250"/>
                </a:lnTo>
                <a:lnTo>
                  <a:pt x="56690" y="57400"/>
                </a:lnTo>
                <a:lnTo>
                  <a:pt x="56790" y="57430"/>
                </a:lnTo>
                <a:lnTo>
                  <a:pt x="57600" y="57230"/>
                </a:lnTo>
                <a:lnTo>
                  <a:pt x="57770" y="57240"/>
                </a:lnTo>
                <a:lnTo>
                  <a:pt x="57850" y="57370"/>
                </a:lnTo>
                <a:lnTo>
                  <a:pt x="57930" y="57680"/>
                </a:lnTo>
                <a:lnTo>
                  <a:pt x="57970" y="57710"/>
                </a:lnTo>
                <a:lnTo>
                  <a:pt x="58010" y="57700"/>
                </a:lnTo>
                <a:lnTo>
                  <a:pt x="58180" y="57590"/>
                </a:lnTo>
                <a:lnTo>
                  <a:pt x="58230" y="57580"/>
                </a:lnTo>
                <a:lnTo>
                  <a:pt x="58270" y="57600"/>
                </a:lnTo>
                <a:lnTo>
                  <a:pt x="58630" y="58210"/>
                </a:lnTo>
                <a:lnTo>
                  <a:pt x="58630" y="58330"/>
                </a:lnTo>
                <a:lnTo>
                  <a:pt x="58600" y="58460"/>
                </a:lnTo>
                <a:lnTo>
                  <a:pt x="57830" y="60100"/>
                </a:lnTo>
                <a:lnTo>
                  <a:pt x="57810" y="60170"/>
                </a:lnTo>
                <a:lnTo>
                  <a:pt x="57750" y="60760"/>
                </a:lnTo>
                <a:lnTo>
                  <a:pt x="57730" y="60840"/>
                </a:lnTo>
                <a:lnTo>
                  <a:pt x="57040" y="62530"/>
                </a:lnTo>
                <a:lnTo>
                  <a:pt x="57020" y="62600"/>
                </a:lnTo>
                <a:lnTo>
                  <a:pt x="57020" y="62710"/>
                </a:lnTo>
                <a:lnTo>
                  <a:pt x="57040" y="63110"/>
                </a:lnTo>
                <a:lnTo>
                  <a:pt x="57040" y="63210"/>
                </a:lnTo>
                <a:lnTo>
                  <a:pt x="57000" y="63330"/>
                </a:lnTo>
                <a:lnTo>
                  <a:pt x="56910" y="63570"/>
                </a:lnTo>
                <a:lnTo>
                  <a:pt x="56830" y="63750"/>
                </a:lnTo>
                <a:lnTo>
                  <a:pt x="56630" y="64000"/>
                </a:lnTo>
                <a:lnTo>
                  <a:pt x="56550" y="64080"/>
                </a:lnTo>
                <a:lnTo>
                  <a:pt x="56450" y="64130"/>
                </a:lnTo>
                <a:lnTo>
                  <a:pt x="56340" y="64090"/>
                </a:lnTo>
                <a:lnTo>
                  <a:pt x="55950" y="63810"/>
                </a:lnTo>
                <a:lnTo>
                  <a:pt x="55860" y="63780"/>
                </a:lnTo>
                <a:lnTo>
                  <a:pt x="55790" y="63800"/>
                </a:lnTo>
                <a:lnTo>
                  <a:pt x="55790" y="64450"/>
                </a:lnTo>
                <a:lnTo>
                  <a:pt x="55760" y="64580"/>
                </a:lnTo>
                <a:lnTo>
                  <a:pt x="55650" y="64850"/>
                </a:lnTo>
                <a:lnTo>
                  <a:pt x="55660" y="65000"/>
                </a:lnTo>
                <a:lnTo>
                  <a:pt x="55580" y="65080"/>
                </a:lnTo>
                <a:lnTo>
                  <a:pt x="55500" y="65140"/>
                </a:lnTo>
                <a:lnTo>
                  <a:pt x="55430" y="65170"/>
                </a:lnTo>
                <a:lnTo>
                  <a:pt x="55400" y="65220"/>
                </a:lnTo>
                <a:lnTo>
                  <a:pt x="55370" y="65290"/>
                </a:lnTo>
                <a:lnTo>
                  <a:pt x="55350" y="65400"/>
                </a:lnTo>
                <a:lnTo>
                  <a:pt x="55360" y="65470"/>
                </a:lnTo>
                <a:lnTo>
                  <a:pt x="55400" y="65520"/>
                </a:lnTo>
                <a:lnTo>
                  <a:pt x="55500" y="65630"/>
                </a:lnTo>
                <a:lnTo>
                  <a:pt x="55580" y="65730"/>
                </a:lnTo>
                <a:lnTo>
                  <a:pt x="55620" y="65840"/>
                </a:lnTo>
                <a:lnTo>
                  <a:pt x="55670" y="65980"/>
                </a:lnTo>
                <a:lnTo>
                  <a:pt x="55730" y="66010"/>
                </a:lnTo>
                <a:lnTo>
                  <a:pt x="55840" y="66000"/>
                </a:lnTo>
                <a:lnTo>
                  <a:pt x="56330" y="65840"/>
                </a:lnTo>
                <a:lnTo>
                  <a:pt x="56400" y="65840"/>
                </a:lnTo>
                <a:lnTo>
                  <a:pt x="56410" y="65920"/>
                </a:lnTo>
                <a:lnTo>
                  <a:pt x="55790" y="68820"/>
                </a:lnTo>
                <a:lnTo>
                  <a:pt x="55760" y="68930"/>
                </a:lnTo>
                <a:lnTo>
                  <a:pt x="55710" y="69000"/>
                </a:lnTo>
                <a:lnTo>
                  <a:pt x="54060" y="70140"/>
                </a:lnTo>
                <a:lnTo>
                  <a:pt x="53910" y="70270"/>
                </a:lnTo>
                <a:lnTo>
                  <a:pt x="53920" y="70330"/>
                </a:lnTo>
                <a:lnTo>
                  <a:pt x="53950" y="70370"/>
                </a:lnTo>
                <a:lnTo>
                  <a:pt x="54070" y="70430"/>
                </a:lnTo>
                <a:lnTo>
                  <a:pt x="54300" y="70500"/>
                </a:lnTo>
                <a:lnTo>
                  <a:pt x="54360" y="70510"/>
                </a:lnTo>
                <a:lnTo>
                  <a:pt x="54670" y="70530"/>
                </a:lnTo>
                <a:lnTo>
                  <a:pt x="55100" y="70640"/>
                </a:lnTo>
                <a:lnTo>
                  <a:pt x="55580" y="70650"/>
                </a:lnTo>
                <a:lnTo>
                  <a:pt x="56390" y="70460"/>
                </a:lnTo>
                <a:lnTo>
                  <a:pt x="56750" y="70410"/>
                </a:lnTo>
                <a:lnTo>
                  <a:pt x="56940" y="70410"/>
                </a:lnTo>
                <a:lnTo>
                  <a:pt x="57110" y="71000"/>
                </a:lnTo>
                <a:lnTo>
                  <a:pt x="57200" y="71190"/>
                </a:lnTo>
                <a:lnTo>
                  <a:pt x="57720" y="71800"/>
                </a:lnTo>
                <a:lnTo>
                  <a:pt x="57780" y="71850"/>
                </a:lnTo>
                <a:lnTo>
                  <a:pt x="57870" y="71880"/>
                </a:lnTo>
                <a:lnTo>
                  <a:pt x="58150" y="72050"/>
                </a:lnTo>
                <a:lnTo>
                  <a:pt x="58190" y="72090"/>
                </a:lnTo>
                <a:lnTo>
                  <a:pt x="58210" y="72120"/>
                </a:lnTo>
                <a:lnTo>
                  <a:pt x="58180" y="72150"/>
                </a:lnTo>
                <a:lnTo>
                  <a:pt x="58180" y="72210"/>
                </a:lnTo>
                <a:lnTo>
                  <a:pt x="58200" y="72330"/>
                </a:lnTo>
                <a:lnTo>
                  <a:pt x="58320" y="72590"/>
                </a:lnTo>
                <a:lnTo>
                  <a:pt x="58390" y="72700"/>
                </a:lnTo>
                <a:lnTo>
                  <a:pt x="58440" y="72760"/>
                </a:lnTo>
                <a:lnTo>
                  <a:pt x="58540" y="72780"/>
                </a:lnTo>
                <a:lnTo>
                  <a:pt x="58610" y="72800"/>
                </a:lnTo>
                <a:lnTo>
                  <a:pt x="58720" y="72870"/>
                </a:lnTo>
                <a:lnTo>
                  <a:pt x="58770" y="72930"/>
                </a:lnTo>
                <a:lnTo>
                  <a:pt x="58790" y="73030"/>
                </a:lnTo>
                <a:lnTo>
                  <a:pt x="58810" y="73370"/>
                </a:lnTo>
                <a:lnTo>
                  <a:pt x="58830" y="73450"/>
                </a:lnTo>
                <a:lnTo>
                  <a:pt x="58860" y="73490"/>
                </a:lnTo>
                <a:lnTo>
                  <a:pt x="58910" y="73490"/>
                </a:lnTo>
                <a:lnTo>
                  <a:pt x="58970" y="73510"/>
                </a:lnTo>
                <a:lnTo>
                  <a:pt x="59060" y="73550"/>
                </a:lnTo>
                <a:lnTo>
                  <a:pt x="59100" y="73590"/>
                </a:lnTo>
                <a:lnTo>
                  <a:pt x="59120" y="73660"/>
                </a:lnTo>
                <a:lnTo>
                  <a:pt x="59120" y="73720"/>
                </a:lnTo>
                <a:lnTo>
                  <a:pt x="59140" y="73810"/>
                </a:lnTo>
                <a:lnTo>
                  <a:pt x="59170" y="73850"/>
                </a:lnTo>
                <a:lnTo>
                  <a:pt x="59230" y="73880"/>
                </a:lnTo>
                <a:lnTo>
                  <a:pt x="59290" y="73910"/>
                </a:lnTo>
                <a:lnTo>
                  <a:pt x="59330" y="73940"/>
                </a:lnTo>
                <a:lnTo>
                  <a:pt x="59350" y="73970"/>
                </a:lnTo>
                <a:lnTo>
                  <a:pt x="59530" y="74390"/>
                </a:lnTo>
                <a:lnTo>
                  <a:pt x="59580" y="74500"/>
                </a:lnTo>
                <a:lnTo>
                  <a:pt x="59640" y="74580"/>
                </a:lnTo>
                <a:lnTo>
                  <a:pt x="59690" y="74610"/>
                </a:lnTo>
                <a:lnTo>
                  <a:pt x="59820" y="74670"/>
                </a:lnTo>
                <a:lnTo>
                  <a:pt x="59910" y="74750"/>
                </a:lnTo>
                <a:lnTo>
                  <a:pt x="59960" y="74790"/>
                </a:lnTo>
                <a:lnTo>
                  <a:pt x="60010" y="74830"/>
                </a:lnTo>
                <a:lnTo>
                  <a:pt x="60140" y="74910"/>
                </a:lnTo>
                <a:lnTo>
                  <a:pt x="60200" y="74950"/>
                </a:lnTo>
                <a:lnTo>
                  <a:pt x="60320" y="75070"/>
                </a:lnTo>
                <a:lnTo>
                  <a:pt x="60520" y="75420"/>
                </a:lnTo>
                <a:lnTo>
                  <a:pt x="60570" y="75470"/>
                </a:lnTo>
                <a:lnTo>
                  <a:pt x="60690" y="75550"/>
                </a:lnTo>
                <a:lnTo>
                  <a:pt x="60910" y="75750"/>
                </a:lnTo>
                <a:lnTo>
                  <a:pt x="61000" y="75910"/>
                </a:lnTo>
                <a:lnTo>
                  <a:pt x="61070" y="75990"/>
                </a:lnTo>
                <a:lnTo>
                  <a:pt x="61130" y="76050"/>
                </a:lnTo>
                <a:lnTo>
                  <a:pt x="61210" y="76080"/>
                </a:lnTo>
                <a:lnTo>
                  <a:pt x="61290" y="76130"/>
                </a:lnTo>
                <a:lnTo>
                  <a:pt x="61340" y="76200"/>
                </a:lnTo>
                <a:lnTo>
                  <a:pt x="61390" y="76310"/>
                </a:lnTo>
                <a:lnTo>
                  <a:pt x="61440" y="76350"/>
                </a:lnTo>
                <a:lnTo>
                  <a:pt x="61490" y="76360"/>
                </a:lnTo>
                <a:lnTo>
                  <a:pt x="61520" y="76350"/>
                </a:lnTo>
                <a:lnTo>
                  <a:pt x="61530" y="76350"/>
                </a:lnTo>
                <a:lnTo>
                  <a:pt x="61580" y="76340"/>
                </a:lnTo>
                <a:lnTo>
                  <a:pt x="61630" y="76350"/>
                </a:lnTo>
                <a:lnTo>
                  <a:pt x="61780" y="76390"/>
                </a:lnTo>
                <a:lnTo>
                  <a:pt x="61850" y="76400"/>
                </a:lnTo>
                <a:lnTo>
                  <a:pt x="62010" y="76410"/>
                </a:lnTo>
                <a:lnTo>
                  <a:pt x="62110" y="76450"/>
                </a:lnTo>
                <a:lnTo>
                  <a:pt x="62150" y="76520"/>
                </a:lnTo>
                <a:lnTo>
                  <a:pt x="62200" y="76700"/>
                </a:lnTo>
                <a:lnTo>
                  <a:pt x="62250" y="76750"/>
                </a:lnTo>
                <a:lnTo>
                  <a:pt x="62300" y="76780"/>
                </a:lnTo>
                <a:lnTo>
                  <a:pt x="62400" y="76800"/>
                </a:lnTo>
                <a:lnTo>
                  <a:pt x="62640" y="76940"/>
                </a:lnTo>
                <a:lnTo>
                  <a:pt x="62720" y="76980"/>
                </a:lnTo>
                <a:lnTo>
                  <a:pt x="62830" y="77000"/>
                </a:lnTo>
                <a:lnTo>
                  <a:pt x="62880" y="77040"/>
                </a:lnTo>
                <a:lnTo>
                  <a:pt x="62920" y="77090"/>
                </a:lnTo>
                <a:lnTo>
                  <a:pt x="62940" y="77150"/>
                </a:lnTo>
                <a:lnTo>
                  <a:pt x="62940" y="77230"/>
                </a:lnTo>
                <a:lnTo>
                  <a:pt x="62920" y="77390"/>
                </a:lnTo>
                <a:lnTo>
                  <a:pt x="62950" y="77440"/>
                </a:lnTo>
                <a:lnTo>
                  <a:pt x="63000" y="77480"/>
                </a:lnTo>
                <a:lnTo>
                  <a:pt x="63080" y="77500"/>
                </a:lnTo>
                <a:lnTo>
                  <a:pt x="64020" y="77620"/>
                </a:lnTo>
                <a:lnTo>
                  <a:pt x="64150" y="77660"/>
                </a:lnTo>
                <a:lnTo>
                  <a:pt x="64210" y="77670"/>
                </a:lnTo>
                <a:lnTo>
                  <a:pt x="64270" y="77660"/>
                </a:lnTo>
                <a:lnTo>
                  <a:pt x="64330" y="77630"/>
                </a:lnTo>
                <a:lnTo>
                  <a:pt x="64390" y="77610"/>
                </a:lnTo>
                <a:lnTo>
                  <a:pt x="64460" y="77600"/>
                </a:lnTo>
                <a:lnTo>
                  <a:pt x="64730" y="77740"/>
                </a:lnTo>
                <a:lnTo>
                  <a:pt x="65020" y="77940"/>
                </a:lnTo>
                <a:lnTo>
                  <a:pt x="65270" y="78060"/>
                </a:lnTo>
                <a:lnTo>
                  <a:pt x="65360" y="78140"/>
                </a:lnTo>
                <a:lnTo>
                  <a:pt x="65720" y="78280"/>
                </a:lnTo>
                <a:lnTo>
                  <a:pt x="65950" y="78290"/>
                </a:lnTo>
                <a:lnTo>
                  <a:pt x="66040" y="78330"/>
                </a:lnTo>
                <a:lnTo>
                  <a:pt x="66080" y="78380"/>
                </a:lnTo>
                <a:lnTo>
                  <a:pt x="66070" y="78430"/>
                </a:lnTo>
                <a:lnTo>
                  <a:pt x="66010" y="78520"/>
                </a:lnTo>
                <a:lnTo>
                  <a:pt x="65990" y="78570"/>
                </a:lnTo>
                <a:lnTo>
                  <a:pt x="66000" y="78620"/>
                </a:lnTo>
                <a:lnTo>
                  <a:pt x="66100" y="78760"/>
                </a:lnTo>
                <a:lnTo>
                  <a:pt x="66330" y="79020"/>
                </a:lnTo>
                <a:lnTo>
                  <a:pt x="66400" y="79110"/>
                </a:lnTo>
                <a:lnTo>
                  <a:pt x="66490" y="79280"/>
                </a:lnTo>
                <a:lnTo>
                  <a:pt x="66550" y="79300"/>
                </a:lnTo>
                <a:lnTo>
                  <a:pt x="66610" y="79300"/>
                </a:lnTo>
                <a:lnTo>
                  <a:pt x="66670" y="79300"/>
                </a:lnTo>
                <a:lnTo>
                  <a:pt x="66740" y="79320"/>
                </a:lnTo>
                <a:lnTo>
                  <a:pt x="66870" y="79400"/>
                </a:lnTo>
                <a:lnTo>
                  <a:pt x="67150" y="79510"/>
                </a:lnTo>
                <a:lnTo>
                  <a:pt x="67210" y="79510"/>
                </a:lnTo>
                <a:lnTo>
                  <a:pt x="67270" y="79500"/>
                </a:lnTo>
                <a:lnTo>
                  <a:pt x="67390" y="79440"/>
                </a:lnTo>
                <a:lnTo>
                  <a:pt x="67470" y="79460"/>
                </a:lnTo>
                <a:lnTo>
                  <a:pt x="67510" y="79500"/>
                </a:lnTo>
                <a:lnTo>
                  <a:pt x="67520" y="79560"/>
                </a:lnTo>
                <a:lnTo>
                  <a:pt x="67500" y="79630"/>
                </a:lnTo>
                <a:lnTo>
                  <a:pt x="67500" y="79710"/>
                </a:lnTo>
                <a:lnTo>
                  <a:pt x="67540" y="79750"/>
                </a:lnTo>
                <a:lnTo>
                  <a:pt x="67700" y="79830"/>
                </a:lnTo>
                <a:lnTo>
                  <a:pt x="67740" y="79890"/>
                </a:lnTo>
                <a:lnTo>
                  <a:pt x="67760" y="79960"/>
                </a:lnTo>
                <a:lnTo>
                  <a:pt x="67750" y="80040"/>
                </a:lnTo>
                <a:lnTo>
                  <a:pt x="67760" y="80110"/>
                </a:lnTo>
                <a:lnTo>
                  <a:pt x="67840" y="80370"/>
                </a:lnTo>
                <a:lnTo>
                  <a:pt x="67880" y="80460"/>
                </a:lnTo>
                <a:lnTo>
                  <a:pt x="67920" y="80520"/>
                </a:lnTo>
                <a:lnTo>
                  <a:pt x="68220" y="80690"/>
                </a:lnTo>
                <a:lnTo>
                  <a:pt x="68280" y="80760"/>
                </a:lnTo>
                <a:lnTo>
                  <a:pt x="68340" y="80830"/>
                </a:lnTo>
                <a:lnTo>
                  <a:pt x="68370" y="80910"/>
                </a:lnTo>
                <a:lnTo>
                  <a:pt x="68900" y="81580"/>
                </a:lnTo>
                <a:lnTo>
                  <a:pt x="68920" y="81640"/>
                </a:lnTo>
                <a:lnTo>
                  <a:pt x="68900" y="81770"/>
                </a:lnTo>
                <a:lnTo>
                  <a:pt x="68910" y="81860"/>
                </a:lnTo>
                <a:lnTo>
                  <a:pt x="68990" y="82000"/>
                </a:lnTo>
                <a:lnTo>
                  <a:pt x="69070" y="82070"/>
                </a:lnTo>
                <a:lnTo>
                  <a:pt x="69160" y="82130"/>
                </a:lnTo>
                <a:lnTo>
                  <a:pt x="69280" y="82180"/>
                </a:lnTo>
                <a:lnTo>
                  <a:pt x="69310" y="82240"/>
                </a:lnTo>
                <a:lnTo>
                  <a:pt x="69310" y="82300"/>
                </a:lnTo>
                <a:lnTo>
                  <a:pt x="69290" y="82360"/>
                </a:lnTo>
                <a:lnTo>
                  <a:pt x="69280" y="82430"/>
                </a:lnTo>
                <a:lnTo>
                  <a:pt x="69290" y="82550"/>
                </a:lnTo>
                <a:lnTo>
                  <a:pt x="69270" y="82580"/>
                </a:lnTo>
                <a:lnTo>
                  <a:pt x="69260" y="82600"/>
                </a:lnTo>
                <a:lnTo>
                  <a:pt x="69250" y="82610"/>
                </a:lnTo>
                <a:lnTo>
                  <a:pt x="69240" y="82630"/>
                </a:lnTo>
                <a:lnTo>
                  <a:pt x="69220" y="82660"/>
                </a:lnTo>
                <a:lnTo>
                  <a:pt x="69200" y="82720"/>
                </a:lnTo>
                <a:lnTo>
                  <a:pt x="69240" y="82750"/>
                </a:lnTo>
                <a:lnTo>
                  <a:pt x="69300" y="82760"/>
                </a:lnTo>
                <a:lnTo>
                  <a:pt x="69370" y="82760"/>
                </a:lnTo>
                <a:lnTo>
                  <a:pt x="69460" y="82790"/>
                </a:lnTo>
                <a:lnTo>
                  <a:pt x="69570" y="82830"/>
                </a:lnTo>
                <a:lnTo>
                  <a:pt x="69730" y="82940"/>
                </a:lnTo>
                <a:lnTo>
                  <a:pt x="69810" y="83020"/>
                </a:lnTo>
                <a:lnTo>
                  <a:pt x="69880" y="83130"/>
                </a:lnTo>
                <a:lnTo>
                  <a:pt x="69950" y="83200"/>
                </a:lnTo>
                <a:lnTo>
                  <a:pt x="70080" y="83300"/>
                </a:lnTo>
                <a:lnTo>
                  <a:pt x="70130" y="83380"/>
                </a:lnTo>
                <a:lnTo>
                  <a:pt x="70200" y="83560"/>
                </a:lnTo>
                <a:lnTo>
                  <a:pt x="70240" y="83600"/>
                </a:lnTo>
                <a:lnTo>
                  <a:pt x="70310" y="83620"/>
                </a:lnTo>
                <a:lnTo>
                  <a:pt x="70460" y="83600"/>
                </a:lnTo>
                <a:lnTo>
                  <a:pt x="70570" y="83600"/>
                </a:lnTo>
                <a:lnTo>
                  <a:pt x="70620" y="83640"/>
                </a:lnTo>
                <a:lnTo>
                  <a:pt x="70650" y="83700"/>
                </a:lnTo>
                <a:lnTo>
                  <a:pt x="70650" y="83850"/>
                </a:lnTo>
                <a:lnTo>
                  <a:pt x="70670" y="83910"/>
                </a:lnTo>
                <a:lnTo>
                  <a:pt x="70710" y="83980"/>
                </a:lnTo>
                <a:lnTo>
                  <a:pt x="70810" y="84100"/>
                </a:lnTo>
                <a:lnTo>
                  <a:pt x="70840" y="84160"/>
                </a:lnTo>
                <a:lnTo>
                  <a:pt x="70860" y="84220"/>
                </a:lnTo>
                <a:lnTo>
                  <a:pt x="70890" y="84400"/>
                </a:lnTo>
                <a:lnTo>
                  <a:pt x="70940" y="84510"/>
                </a:lnTo>
                <a:lnTo>
                  <a:pt x="70990" y="84580"/>
                </a:lnTo>
                <a:lnTo>
                  <a:pt x="71050" y="84620"/>
                </a:lnTo>
                <a:lnTo>
                  <a:pt x="71220" y="84650"/>
                </a:lnTo>
                <a:lnTo>
                  <a:pt x="71340" y="84690"/>
                </a:lnTo>
                <a:lnTo>
                  <a:pt x="71400" y="84740"/>
                </a:lnTo>
                <a:lnTo>
                  <a:pt x="71420" y="84810"/>
                </a:lnTo>
                <a:lnTo>
                  <a:pt x="71400" y="84950"/>
                </a:lnTo>
                <a:lnTo>
                  <a:pt x="71450" y="84980"/>
                </a:lnTo>
                <a:lnTo>
                  <a:pt x="71510" y="84990"/>
                </a:lnTo>
                <a:lnTo>
                  <a:pt x="71650" y="84980"/>
                </a:lnTo>
                <a:lnTo>
                  <a:pt x="71730" y="84990"/>
                </a:lnTo>
                <a:lnTo>
                  <a:pt x="71820" y="85030"/>
                </a:lnTo>
                <a:lnTo>
                  <a:pt x="71870" y="85080"/>
                </a:lnTo>
                <a:lnTo>
                  <a:pt x="71880" y="85150"/>
                </a:lnTo>
                <a:lnTo>
                  <a:pt x="71890" y="85240"/>
                </a:lnTo>
                <a:lnTo>
                  <a:pt x="71910" y="85340"/>
                </a:lnTo>
                <a:lnTo>
                  <a:pt x="72000" y="85490"/>
                </a:lnTo>
                <a:lnTo>
                  <a:pt x="72030" y="85580"/>
                </a:lnTo>
                <a:lnTo>
                  <a:pt x="72040" y="85730"/>
                </a:lnTo>
                <a:lnTo>
                  <a:pt x="72060" y="85820"/>
                </a:lnTo>
                <a:lnTo>
                  <a:pt x="72200" y="86020"/>
                </a:lnTo>
                <a:lnTo>
                  <a:pt x="72230" y="86090"/>
                </a:lnTo>
                <a:lnTo>
                  <a:pt x="72250" y="86250"/>
                </a:lnTo>
                <a:lnTo>
                  <a:pt x="72280" y="86340"/>
                </a:lnTo>
                <a:lnTo>
                  <a:pt x="72340" y="86390"/>
                </a:lnTo>
                <a:lnTo>
                  <a:pt x="72420" y="86420"/>
                </a:lnTo>
                <a:lnTo>
                  <a:pt x="72500" y="86430"/>
                </a:lnTo>
                <a:lnTo>
                  <a:pt x="72560" y="86420"/>
                </a:lnTo>
                <a:lnTo>
                  <a:pt x="72630" y="86430"/>
                </a:lnTo>
                <a:lnTo>
                  <a:pt x="72680" y="86490"/>
                </a:lnTo>
                <a:lnTo>
                  <a:pt x="72840" y="86800"/>
                </a:lnTo>
                <a:lnTo>
                  <a:pt x="72840" y="86810"/>
                </a:lnTo>
                <a:lnTo>
                  <a:pt x="72740" y="86830"/>
                </a:lnTo>
                <a:lnTo>
                  <a:pt x="72530" y="86790"/>
                </a:lnTo>
                <a:lnTo>
                  <a:pt x="72140" y="86610"/>
                </a:lnTo>
                <a:lnTo>
                  <a:pt x="70870" y="86310"/>
                </a:lnTo>
                <a:lnTo>
                  <a:pt x="70170" y="86240"/>
                </a:lnTo>
                <a:lnTo>
                  <a:pt x="69830" y="86140"/>
                </a:lnTo>
                <a:lnTo>
                  <a:pt x="69450" y="86300"/>
                </a:lnTo>
                <a:lnTo>
                  <a:pt x="68160" y="86400"/>
                </a:lnTo>
                <a:lnTo>
                  <a:pt x="67930" y="86470"/>
                </a:lnTo>
                <a:lnTo>
                  <a:pt x="67620" y="86700"/>
                </a:lnTo>
                <a:lnTo>
                  <a:pt x="67450" y="86750"/>
                </a:lnTo>
                <a:lnTo>
                  <a:pt x="67370" y="86730"/>
                </a:lnTo>
                <a:lnTo>
                  <a:pt x="67190" y="86600"/>
                </a:lnTo>
                <a:lnTo>
                  <a:pt x="67080" y="86570"/>
                </a:lnTo>
                <a:lnTo>
                  <a:pt x="66750" y="86580"/>
                </a:lnTo>
                <a:lnTo>
                  <a:pt x="65990" y="86490"/>
                </a:lnTo>
                <a:lnTo>
                  <a:pt x="65770" y="86490"/>
                </a:lnTo>
                <a:lnTo>
                  <a:pt x="65550" y="86560"/>
                </a:lnTo>
                <a:lnTo>
                  <a:pt x="65110" y="86760"/>
                </a:lnTo>
                <a:lnTo>
                  <a:pt x="64890" y="86830"/>
                </a:lnTo>
                <a:lnTo>
                  <a:pt x="64420" y="86910"/>
                </a:lnTo>
                <a:lnTo>
                  <a:pt x="63990" y="86930"/>
                </a:lnTo>
                <a:lnTo>
                  <a:pt x="63590" y="86830"/>
                </a:lnTo>
                <a:lnTo>
                  <a:pt x="63230" y="86570"/>
                </a:lnTo>
                <a:lnTo>
                  <a:pt x="63060" y="86430"/>
                </a:lnTo>
                <a:lnTo>
                  <a:pt x="62890" y="86320"/>
                </a:lnTo>
                <a:lnTo>
                  <a:pt x="62670" y="86250"/>
                </a:lnTo>
                <a:lnTo>
                  <a:pt x="62390" y="86230"/>
                </a:lnTo>
                <a:lnTo>
                  <a:pt x="61870" y="86300"/>
                </a:lnTo>
                <a:lnTo>
                  <a:pt x="61670" y="86290"/>
                </a:lnTo>
                <a:lnTo>
                  <a:pt x="61390" y="86140"/>
                </a:lnTo>
                <a:lnTo>
                  <a:pt x="61060" y="85900"/>
                </a:lnTo>
                <a:lnTo>
                  <a:pt x="60890" y="85830"/>
                </a:lnTo>
                <a:lnTo>
                  <a:pt x="60540" y="85790"/>
                </a:lnTo>
                <a:lnTo>
                  <a:pt x="60510" y="85750"/>
                </a:lnTo>
                <a:lnTo>
                  <a:pt x="60500" y="85690"/>
                </a:lnTo>
                <a:lnTo>
                  <a:pt x="60280" y="85450"/>
                </a:lnTo>
                <a:lnTo>
                  <a:pt x="60160" y="85390"/>
                </a:lnTo>
                <a:lnTo>
                  <a:pt x="59910" y="85330"/>
                </a:lnTo>
                <a:lnTo>
                  <a:pt x="59790" y="85290"/>
                </a:lnTo>
                <a:lnTo>
                  <a:pt x="59480" y="85090"/>
                </a:lnTo>
                <a:lnTo>
                  <a:pt x="59310" y="85040"/>
                </a:lnTo>
                <a:lnTo>
                  <a:pt x="58890" y="85000"/>
                </a:lnTo>
                <a:lnTo>
                  <a:pt x="58600" y="84850"/>
                </a:lnTo>
                <a:lnTo>
                  <a:pt x="58210" y="84770"/>
                </a:lnTo>
                <a:lnTo>
                  <a:pt x="57530" y="84310"/>
                </a:lnTo>
                <a:lnTo>
                  <a:pt x="57300" y="84240"/>
                </a:lnTo>
                <a:lnTo>
                  <a:pt x="56510" y="84280"/>
                </a:lnTo>
                <a:lnTo>
                  <a:pt x="56370" y="84340"/>
                </a:lnTo>
                <a:lnTo>
                  <a:pt x="56160" y="84190"/>
                </a:lnTo>
                <a:lnTo>
                  <a:pt x="55930" y="84220"/>
                </a:lnTo>
                <a:lnTo>
                  <a:pt x="55500" y="84420"/>
                </a:lnTo>
                <a:lnTo>
                  <a:pt x="55100" y="84380"/>
                </a:lnTo>
                <a:lnTo>
                  <a:pt x="54880" y="84430"/>
                </a:lnTo>
                <a:lnTo>
                  <a:pt x="54780" y="84640"/>
                </a:lnTo>
                <a:lnTo>
                  <a:pt x="54660" y="84770"/>
                </a:lnTo>
                <a:lnTo>
                  <a:pt x="54370" y="84740"/>
                </a:lnTo>
                <a:lnTo>
                  <a:pt x="53790" y="84590"/>
                </a:lnTo>
                <a:lnTo>
                  <a:pt x="53540" y="84650"/>
                </a:lnTo>
                <a:lnTo>
                  <a:pt x="53120" y="84890"/>
                </a:lnTo>
                <a:lnTo>
                  <a:pt x="52870" y="85020"/>
                </a:lnTo>
                <a:lnTo>
                  <a:pt x="52710" y="85010"/>
                </a:lnTo>
                <a:lnTo>
                  <a:pt x="52690" y="85010"/>
                </a:lnTo>
                <a:lnTo>
                  <a:pt x="52680" y="85010"/>
                </a:lnTo>
                <a:lnTo>
                  <a:pt x="52670" y="85000"/>
                </a:lnTo>
                <a:lnTo>
                  <a:pt x="52660" y="84990"/>
                </a:lnTo>
                <a:lnTo>
                  <a:pt x="52650" y="84990"/>
                </a:lnTo>
                <a:lnTo>
                  <a:pt x="52630" y="84970"/>
                </a:lnTo>
                <a:lnTo>
                  <a:pt x="52620" y="84960"/>
                </a:lnTo>
                <a:lnTo>
                  <a:pt x="52600" y="84940"/>
                </a:lnTo>
                <a:lnTo>
                  <a:pt x="52580" y="84920"/>
                </a:lnTo>
                <a:lnTo>
                  <a:pt x="52570" y="84910"/>
                </a:lnTo>
                <a:lnTo>
                  <a:pt x="52560" y="84890"/>
                </a:lnTo>
                <a:lnTo>
                  <a:pt x="52560" y="84880"/>
                </a:lnTo>
                <a:lnTo>
                  <a:pt x="52550" y="84870"/>
                </a:lnTo>
                <a:lnTo>
                  <a:pt x="52540" y="84850"/>
                </a:lnTo>
                <a:lnTo>
                  <a:pt x="52530" y="84840"/>
                </a:lnTo>
                <a:lnTo>
                  <a:pt x="52520" y="84820"/>
                </a:lnTo>
                <a:lnTo>
                  <a:pt x="52500" y="84790"/>
                </a:lnTo>
                <a:lnTo>
                  <a:pt x="52480" y="84760"/>
                </a:lnTo>
                <a:lnTo>
                  <a:pt x="52470" y="84750"/>
                </a:lnTo>
                <a:lnTo>
                  <a:pt x="52450" y="84730"/>
                </a:lnTo>
                <a:lnTo>
                  <a:pt x="52440" y="84710"/>
                </a:lnTo>
                <a:lnTo>
                  <a:pt x="52430" y="84700"/>
                </a:lnTo>
                <a:lnTo>
                  <a:pt x="52410" y="84680"/>
                </a:lnTo>
                <a:lnTo>
                  <a:pt x="52400" y="84660"/>
                </a:lnTo>
                <a:lnTo>
                  <a:pt x="52390" y="84650"/>
                </a:lnTo>
                <a:lnTo>
                  <a:pt x="52380" y="84640"/>
                </a:lnTo>
                <a:lnTo>
                  <a:pt x="52370" y="84630"/>
                </a:lnTo>
                <a:lnTo>
                  <a:pt x="52360" y="84620"/>
                </a:lnTo>
                <a:lnTo>
                  <a:pt x="52350" y="84610"/>
                </a:lnTo>
                <a:lnTo>
                  <a:pt x="52330" y="84590"/>
                </a:lnTo>
                <a:lnTo>
                  <a:pt x="52320" y="84570"/>
                </a:lnTo>
                <a:lnTo>
                  <a:pt x="52300" y="84550"/>
                </a:lnTo>
                <a:lnTo>
                  <a:pt x="52290" y="84530"/>
                </a:lnTo>
                <a:lnTo>
                  <a:pt x="52280" y="84520"/>
                </a:lnTo>
                <a:lnTo>
                  <a:pt x="52260" y="84510"/>
                </a:lnTo>
                <a:lnTo>
                  <a:pt x="52250" y="84500"/>
                </a:lnTo>
                <a:lnTo>
                  <a:pt x="52240" y="84490"/>
                </a:lnTo>
                <a:lnTo>
                  <a:pt x="52230" y="84480"/>
                </a:lnTo>
                <a:lnTo>
                  <a:pt x="52210" y="84470"/>
                </a:lnTo>
                <a:lnTo>
                  <a:pt x="52200" y="84470"/>
                </a:lnTo>
                <a:lnTo>
                  <a:pt x="52200" y="84460"/>
                </a:lnTo>
                <a:lnTo>
                  <a:pt x="52190" y="84450"/>
                </a:lnTo>
                <a:lnTo>
                  <a:pt x="52180" y="84450"/>
                </a:lnTo>
                <a:lnTo>
                  <a:pt x="52150" y="84430"/>
                </a:lnTo>
                <a:lnTo>
                  <a:pt x="52110" y="84400"/>
                </a:lnTo>
                <a:lnTo>
                  <a:pt x="52080" y="84380"/>
                </a:lnTo>
                <a:lnTo>
                  <a:pt x="52040" y="84340"/>
                </a:lnTo>
                <a:lnTo>
                  <a:pt x="52010" y="84320"/>
                </a:lnTo>
                <a:lnTo>
                  <a:pt x="51970" y="84270"/>
                </a:lnTo>
                <a:lnTo>
                  <a:pt x="51950" y="84250"/>
                </a:lnTo>
                <a:lnTo>
                  <a:pt x="51940" y="84240"/>
                </a:lnTo>
                <a:lnTo>
                  <a:pt x="51920" y="84220"/>
                </a:lnTo>
                <a:lnTo>
                  <a:pt x="51900" y="84210"/>
                </a:lnTo>
                <a:lnTo>
                  <a:pt x="51880" y="84190"/>
                </a:lnTo>
                <a:lnTo>
                  <a:pt x="51850" y="84160"/>
                </a:lnTo>
                <a:lnTo>
                  <a:pt x="51830" y="84140"/>
                </a:lnTo>
                <a:lnTo>
                  <a:pt x="51820" y="84130"/>
                </a:lnTo>
                <a:lnTo>
                  <a:pt x="51810" y="84110"/>
                </a:lnTo>
                <a:lnTo>
                  <a:pt x="51800" y="84090"/>
                </a:lnTo>
                <a:lnTo>
                  <a:pt x="51790" y="84070"/>
                </a:lnTo>
                <a:lnTo>
                  <a:pt x="51780" y="84060"/>
                </a:lnTo>
                <a:lnTo>
                  <a:pt x="51770" y="84040"/>
                </a:lnTo>
                <a:lnTo>
                  <a:pt x="51760" y="84020"/>
                </a:lnTo>
                <a:lnTo>
                  <a:pt x="51760" y="84010"/>
                </a:lnTo>
                <a:lnTo>
                  <a:pt x="51750" y="83990"/>
                </a:lnTo>
                <a:lnTo>
                  <a:pt x="51750" y="83980"/>
                </a:lnTo>
                <a:lnTo>
                  <a:pt x="51740" y="83960"/>
                </a:lnTo>
                <a:lnTo>
                  <a:pt x="51740" y="83950"/>
                </a:lnTo>
                <a:lnTo>
                  <a:pt x="51740" y="83930"/>
                </a:lnTo>
                <a:lnTo>
                  <a:pt x="51740" y="83920"/>
                </a:lnTo>
                <a:lnTo>
                  <a:pt x="51730" y="83900"/>
                </a:lnTo>
                <a:lnTo>
                  <a:pt x="51730" y="83880"/>
                </a:lnTo>
                <a:lnTo>
                  <a:pt x="51720" y="83850"/>
                </a:lnTo>
                <a:lnTo>
                  <a:pt x="51710" y="83830"/>
                </a:lnTo>
                <a:lnTo>
                  <a:pt x="51710" y="83820"/>
                </a:lnTo>
                <a:lnTo>
                  <a:pt x="51710" y="83800"/>
                </a:lnTo>
                <a:lnTo>
                  <a:pt x="51700" y="83780"/>
                </a:lnTo>
                <a:lnTo>
                  <a:pt x="51700" y="83770"/>
                </a:lnTo>
                <a:lnTo>
                  <a:pt x="51690" y="83750"/>
                </a:lnTo>
                <a:lnTo>
                  <a:pt x="51690" y="83740"/>
                </a:lnTo>
                <a:lnTo>
                  <a:pt x="51680" y="83730"/>
                </a:lnTo>
                <a:lnTo>
                  <a:pt x="51670" y="83720"/>
                </a:lnTo>
                <a:lnTo>
                  <a:pt x="51670" y="83710"/>
                </a:lnTo>
                <a:lnTo>
                  <a:pt x="51670" y="83700"/>
                </a:lnTo>
                <a:lnTo>
                  <a:pt x="51660" y="83690"/>
                </a:lnTo>
                <a:lnTo>
                  <a:pt x="51650" y="83680"/>
                </a:lnTo>
                <a:lnTo>
                  <a:pt x="51650" y="83670"/>
                </a:lnTo>
                <a:lnTo>
                  <a:pt x="51650" y="83660"/>
                </a:lnTo>
                <a:lnTo>
                  <a:pt x="51640" y="83650"/>
                </a:lnTo>
                <a:lnTo>
                  <a:pt x="51630" y="83630"/>
                </a:lnTo>
                <a:lnTo>
                  <a:pt x="51620" y="83600"/>
                </a:lnTo>
                <a:lnTo>
                  <a:pt x="51600" y="83570"/>
                </a:lnTo>
                <a:lnTo>
                  <a:pt x="51590" y="83560"/>
                </a:lnTo>
                <a:lnTo>
                  <a:pt x="51580" y="83540"/>
                </a:lnTo>
                <a:lnTo>
                  <a:pt x="51570" y="83530"/>
                </a:lnTo>
                <a:lnTo>
                  <a:pt x="51560" y="83510"/>
                </a:lnTo>
                <a:lnTo>
                  <a:pt x="51540" y="83500"/>
                </a:lnTo>
                <a:lnTo>
                  <a:pt x="51530" y="83490"/>
                </a:lnTo>
                <a:lnTo>
                  <a:pt x="51520" y="83480"/>
                </a:lnTo>
                <a:lnTo>
                  <a:pt x="51510" y="83470"/>
                </a:lnTo>
                <a:lnTo>
                  <a:pt x="51500" y="83460"/>
                </a:lnTo>
                <a:lnTo>
                  <a:pt x="51480" y="83450"/>
                </a:lnTo>
                <a:lnTo>
                  <a:pt x="51460" y="83440"/>
                </a:lnTo>
                <a:lnTo>
                  <a:pt x="51430" y="83420"/>
                </a:lnTo>
                <a:lnTo>
                  <a:pt x="51390" y="83390"/>
                </a:lnTo>
                <a:lnTo>
                  <a:pt x="51380" y="83380"/>
                </a:lnTo>
                <a:lnTo>
                  <a:pt x="51370" y="83370"/>
                </a:lnTo>
                <a:lnTo>
                  <a:pt x="51360" y="83370"/>
                </a:lnTo>
                <a:lnTo>
                  <a:pt x="51350" y="83350"/>
                </a:lnTo>
                <a:lnTo>
                  <a:pt x="51320" y="83370"/>
                </a:lnTo>
                <a:lnTo>
                  <a:pt x="51280" y="83390"/>
                </a:lnTo>
                <a:lnTo>
                  <a:pt x="51210" y="83420"/>
                </a:lnTo>
                <a:lnTo>
                  <a:pt x="51160" y="83440"/>
                </a:lnTo>
                <a:lnTo>
                  <a:pt x="51060" y="83470"/>
                </a:lnTo>
                <a:lnTo>
                  <a:pt x="50980" y="83500"/>
                </a:lnTo>
                <a:lnTo>
                  <a:pt x="50900" y="83520"/>
                </a:lnTo>
                <a:lnTo>
                  <a:pt x="50840" y="83530"/>
                </a:lnTo>
                <a:lnTo>
                  <a:pt x="50290" y="83540"/>
                </a:lnTo>
                <a:lnTo>
                  <a:pt x="50260" y="83540"/>
                </a:lnTo>
                <a:lnTo>
                  <a:pt x="50190" y="83530"/>
                </a:lnTo>
                <a:lnTo>
                  <a:pt x="50090" y="83510"/>
                </a:lnTo>
                <a:lnTo>
                  <a:pt x="49970" y="83470"/>
                </a:lnTo>
                <a:lnTo>
                  <a:pt x="49860" y="83430"/>
                </a:lnTo>
                <a:lnTo>
                  <a:pt x="49720" y="83370"/>
                </a:lnTo>
                <a:lnTo>
                  <a:pt x="49600" y="83310"/>
                </a:lnTo>
                <a:lnTo>
                  <a:pt x="49500" y="83250"/>
                </a:lnTo>
                <a:lnTo>
                  <a:pt x="49430" y="83190"/>
                </a:lnTo>
                <a:lnTo>
                  <a:pt x="49350" y="83130"/>
                </a:lnTo>
                <a:lnTo>
                  <a:pt x="49260" y="83050"/>
                </a:lnTo>
                <a:lnTo>
                  <a:pt x="49180" y="82970"/>
                </a:lnTo>
                <a:lnTo>
                  <a:pt x="49100" y="82880"/>
                </a:lnTo>
                <a:lnTo>
                  <a:pt x="49050" y="82810"/>
                </a:lnTo>
                <a:lnTo>
                  <a:pt x="48990" y="82720"/>
                </a:lnTo>
                <a:lnTo>
                  <a:pt x="48940" y="82650"/>
                </a:lnTo>
                <a:lnTo>
                  <a:pt x="48900" y="82570"/>
                </a:lnTo>
                <a:lnTo>
                  <a:pt x="48880" y="82510"/>
                </a:lnTo>
                <a:lnTo>
                  <a:pt x="48850" y="82450"/>
                </a:lnTo>
                <a:lnTo>
                  <a:pt x="48830" y="82400"/>
                </a:lnTo>
                <a:lnTo>
                  <a:pt x="48810" y="82330"/>
                </a:lnTo>
                <a:lnTo>
                  <a:pt x="48790" y="82280"/>
                </a:lnTo>
                <a:lnTo>
                  <a:pt x="48780" y="82260"/>
                </a:lnTo>
                <a:lnTo>
                  <a:pt x="48760" y="82170"/>
                </a:lnTo>
                <a:lnTo>
                  <a:pt x="48740" y="82110"/>
                </a:lnTo>
                <a:lnTo>
                  <a:pt x="48730" y="82040"/>
                </a:lnTo>
                <a:lnTo>
                  <a:pt x="48720" y="81970"/>
                </a:lnTo>
                <a:lnTo>
                  <a:pt x="48710" y="81890"/>
                </a:lnTo>
                <a:lnTo>
                  <a:pt x="48710" y="81820"/>
                </a:lnTo>
                <a:lnTo>
                  <a:pt x="48710" y="81770"/>
                </a:lnTo>
                <a:lnTo>
                  <a:pt x="48710" y="81690"/>
                </a:lnTo>
                <a:lnTo>
                  <a:pt x="48710" y="81610"/>
                </a:lnTo>
                <a:lnTo>
                  <a:pt x="48720" y="81530"/>
                </a:lnTo>
                <a:lnTo>
                  <a:pt x="48720" y="81510"/>
                </a:lnTo>
                <a:lnTo>
                  <a:pt x="48730" y="81470"/>
                </a:lnTo>
                <a:lnTo>
                  <a:pt x="48740" y="81400"/>
                </a:lnTo>
                <a:lnTo>
                  <a:pt x="48750" y="81330"/>
                </a:lnTo>
                <a:lnTo>
                  <a:pt x="48760" y="81280"/>
                </a:lnTo>
                <a:lnTo>
                  <a:pt x="48780" y="81220"/>
                </a:lnTo>
                <a:lnTo>
                  <a:pt x="48800" y="81160"/>
                </a:lnTo>
                <a:lnTo>
                  <a:pt x="48810" y="81120"/>
                </a:lnTo>
                <a:lnTo>
                  <a:pt x="48820" y="81090"/>
                </a:lnTo>
                <a:lnTo>
                  <a:pt x="48840" y="81060"/>
                </a:lnTo>
                <a:lnTo>
                  <a:pt x="48850" y="81020"/>
                </a:lnTo>
                <a:lnTo>
                  <a:pt x="48870" y="80980"/>
                </a:lnTo>
                <a:lnTo>
                  <a:pt x="48880" y="80950"/>
                </a:lnTo>
                <a:lnTo>
                  <a:pt x="48900" y="80930"/>
                </a:lnTo>
                <a:lnTo>
                  <a:pt x="48900" y="80920"/>
                </a:lnTo>
                <a:lnTo>
                  <a:pt x="48910" y="80910"/>
                </a:lnTo>
                <a:lnTo>
                  <a:pt x="48910" y="80890"/>
                </a:lnTo>
                <a:lnTo>
                  <a:pt x="48930" y="80860"/>
                </a:lnTo>
                <a:lnTo>
                  <a:pt x="48950" y="80830"/>
                </a:lnTo>
                <a:lnTo>
                  <a:pt x="48960" y="80800"/>
                </a:lnTo>
                <a:lnTo>
                  <a:pt x="48980" y="80780"/>
                </a:lnTo>
                <a:lnTo>
                  <a:pt x="48990" y="80760"/>
                </a:lnTo>
                <a:lnTo>
                  <a:pt x="49000" y="80750"/>
                </a:lnTo>
                <a:lnTo>
                  <a:pt x="49010" y="80730"/>
                </a:lnTo>
                <a:lnTo>
                  <a:pt x="49030" y="80690"/>
                </a:lnTo>
                <a:lnTo>
                  <a:pt x="49040" y="80680"/>
                </a:lnTo>
                <a:lnTo>
                  <a:pt x="49050" y="80670"/>
                </a:lnTo>
                <a:lnTo>
                  <a:pt x="49070" y="80640"/>
                </a:lnTo>
                <a:lnTo>
                  <a:pt x="49090" y="80620"/>
                </a:lnTo>
                <a:lnTo>
                  <a:pt x="49100" y="80600"/>
                </a:lnTo>
                <a:lnTo>
                  <a:pt x="49120" y="80580"/>
                </a:lnTo>
                <a:lnTo>
                  <a:pt x="49150" y="80550"/>
                </a:lnTo>
                <a:lnTo>
                  <a:pt x="49160" y="80530"/>
                </a:lnTo>
                <a:lnTo>
                  <a:pt x="49180" y="80510"/>
                </a:lnTo>
                <a:lnTo>
                  <a:pt x="49190" y="80500"/>
                </a:lnTo>
                <a:lnTo>
                  <a:pt x="49210" y="80480"/>
                </a:lnTo>
                <a:lnTo>
                  <a:pt x="49220" y="80470"/>
                </a:lnTo>
                <a:lnTo>
                  <a:pt x="49230" y="80450"/>
                </a:lnTo>
                <a:lnTo>
                  <a:pt x="49250" y="80440"/>
                </a:lnTo>
                <a:lnTo>
                  <a:pt x="49280" y="80410"/>
                </a:lnTo>
                <a:lnTo>
                  <a:pt x="49320" y="80370"/>
                </a:lnTo>
                <a:lnTo>
                  <a:pt x="49350" y="80340"/>
                </a:lnTo>
                <a:lnTo>
                  <a:pt x="49360" y="80330"/>
                </a:lnTo>
                <a:lnTo>
                  <a:pt x="49370" y="80330"/>
                </a:lnTo>
                <a:lnTo>
                  <a:pt x="49370" y="80320"/>
                </a:lnTo>
                <a:lnTo>
                  <a:pt x="49360" y="80310"/>
                </a:lnTo>
                <a:lnTo>
                  <a:pt x="49360" y="80300"/>
                </a:lnTo>
                <a:lnTo>
                  <a:pt x="49350" y="80300"/>
                </a:lnTo>
                <a:lnTo>
                  <a:pt x="49350" y="80290"/>
                </a:lnTo>
                <a:lnTo>
                  <a:pt x="49340" y="80280"/>
                </a:lnTo>
                <a:lnTo>
                  <a:pt x="49340" y="80270"/>
                </a:lnTo>
                <a:lnTo>
                  <a:pt x="49330" y="80260"/>
                </a:lnTo>
                <a:lnTo>
                  <a:pt x="49320" y="80250"/>
                </a:lnTo>
                <a:lnTo>
                  <a:pt x="49310" y="80240"/>
                </a:lnTo>
                <a:lnTo>
                  <a:pt x="49310" y="80230"/>
                </a:lnTo>
                <a:lnTo>
                  <a:pt x="49300" y="80230"/>
                </a:lnTo>
                <a:lnTo>
                  <a:pt x="49300" y="80220"/>
                </a:lnTo>
                <a:lnTo>
                  <a:pt x="49290" y="80210"/>
                </a:lnTo>
                <a:lnTo>
                  <a:pt x="49280" y="80200"/>
                </a:lnTo>
                <a:lnTo>
                  <a:pt x="49280" y="80190"/>
                </a:lnTo>
                <a:lnTo>
                  <a:pt x="49270" y="80190"/>
                </a:lnTo>
                <a:lnTo>
                  <a:pt x="49270" y="80180"/>
                </a:lnTo>
                <a:lnTo>
                  <a:pt x="49260" y="80180"/>
                </a:lnTo>
                <a:lnTo>
                  <a:pt x="49260" y="80170"/>
                </a:lnTo>
                <a:lnTo>
                  <a:pt x="49250" y="80170"/>
                </a:lnTo>
                <a:lnTo>
                  <a:pt x="49250" y="80160"/>
                </a:lnTo>
                <a:lnTo>
                  <a:pt x="49240" y="80150"/>
                </a:lnTo>
                <a:lnTo>
                  <a:pt x="49230" y="80150"/>
                </a:lnTo>
                <a:lnTo>
                  <a:pt x="49220" y="80140"/>
                </a:lnTo>
                <a:lnTo>
                  <a:pt x="49200" y="80130"/>
                </a:lnTo>
                <a:lnTo>
                  <a:pt x="49190" y="80130"/>
                </a:lnTo>
                <a:lnTo>
                  <a:pt x="49180" y="80120"/>
                </a:lnTo>
                <a:lnTo>
                  <a:pt x="49170" y="80120"/>
                </a:lnTo>
                <a:lnTo>
                  <a:pt x="49150" y="80110"/>
                </a:lnTo>
                <a:lnTo>
                  <a:pt x="49140" y="80110"/>
                </a:lnTo>
                <a:lnTo>
                  <a:pt x="49130" y="80110"/>
                </a:lnTo>
                <a:lnTo>
                  <a:pt x="49110" y="80110"/>
                </a:lnTo>
                <a:lnTo>
                  <a:pt x="49100" y="80110"/>
                </a:lnTo>
                <a:lnTo>
                  <a:pt x="49080" y="80100"/>
                </a:lnTo>
                <a:lnTo>
                  <a:pt x="49070" y="80100"/>
                </a:lnTo>
                <a:lnTo>
                  <a:pt x="49060" y="80100"/>
                </a:lnTo>
                <a:lnTo>
                  <a:pt x="49050" y="80100"/>
                </a:lnTo>
                <a:lnTo>
                  <a:pt x="49040" y="80100"/>
                </a:lnTo>
                <a:lnTo>
                  <a:pt x="49020" y="80100"/>
                </a:lnTo>
                <a:lnTo>
                  <a:pt x="49010" y="80100"/>
                </a:lnTo>
                <a:lnTo>
                  <a:pt x="49000" y="80090"/>
                </a:lnTo>
                <a:lnTo>
                  <a:pt x="48990" y="80090"/>
                </a:lnTo>
                <a:lnTo>
                  <a:pt x="48970" y="80090"/>
                </a:lnTo>
                <a:lnTo>
                  <a:pt x="48960" y="80080"/>
                </a:lnTo>
                <a:lnTo>
                  <a:pt x="48950" y="80080"/>
                </a:lnTo>
                <a:lnTo>
                  <a:pt x="48940" y="80080"/>
                </a:lnTo>
                <a:lnTo>
                  <a:pt x="48930" y="80070"/>
                </a:lnTo>
                <a:lnTo>
                  <a:pt x="48920" y="80070"/>
                </a:lnTo>
                <a:lnTo>
                  <a:pt x="48910" y="80070"/>
                </a:lnTo>
                <a:lnTo>
                  <a:pt x="48900" y="80060"/>
                </a:lnTo>
                <a:lnTo>
                  <a:pt x="48890" y="80060"/>
                </a:lnTo>
                <a:lnTo>
                  <a:pt x="48880" y="80050"/>
                </a:lnTo>
                <a:lnTo>
                  <a:pt x="48870" y="80050"/>
                </a:lnTo>
                <a:lnTo>
                  <a:pt x="48860" y="80040"/>
                </a:lnTo>
                <a:lnTo>
                  <a:pt x="48850" y="80040"/>
                </a:lnTo>
                <a:lnTo>
                  <a:pt x="48840" y="80040"/>
                </a:lnTo>
                <a:lnTo>
                  <a:pt x="48830" y="80030"/>
                </a:lnTo>
                <a:lnTo>
                  <a:pt x="48810" y="80020"/>
                </a:lnTo>
                <a:lnTo>
                  <a:pt x="48800" y="80020"/>
                </a:lnTo>
                <a:lnTo>
                  <a:pt x="48790" y="80020"/>
                </a:lnTo>
                <a:lnTo>
                  <a:pt x="48780" y="80010"/>
                </a:lnTo>
                <a:lnTo>
                  <a:pt x="48770" y="80010"/>
                </a:lnTo>
                <a:lnTo>
                  <a:pt x="48760" y="80000"/>
                </a:lnTo>
                <a:lnTo>
                  <a:pt x="48750" y="80000"/>
                </a:lnTo>
                <a:lnTo>
                  <a:pt x="48740" y="79990"/>
                </a:lnTo>
                <a:lnTo>
                  <a:pt x="48730" y="79990"/>
                </a:lnTo>
                <a:lnTo>
                  <a:pt x="48720" y="79990"/>
                </a:lnTo>
                <a:lnTo>
                  <a:pt x="48700" y="79990"/>
                </a:lnTo>
                <a:lnTo>
                  <a:pt x="48690" y="79990"/>
                </a:lnTo>
                <a:lnTo>
                  <a:pt x="48680" y="79990"/>
                </a:lnTo>
                <a:lnTo>
                  <a:pt x="48670" y="79990"/>
                </a:lnTo>
                <a:lnTo>
                  <a:pt x="48660" y="79990"/>
                </a:lnTo>
                <a:lnTo>
                  <a:pt x="48650" y="79980"/>
                </a:lnTo>
                <a:lnTo>
                  <a:pt x="48550" y="79950"/>
                </a:lnTo>
                <a:lnTo>
                  <a:pt x="48550" y="79940"/>
                </a:lnTo>
                <a:lnTo>
                  <a:pt x="48540" y="79940"/>
                </a:lnTo>
                <a:lnTo>
                  <a:pt x="48540" y="79930"/>
                </a:lnTo>
                <a:lnTo>
                  <a:pt x="48540" y="79920"/>
                </a:lnTo>
                <a:lnTo>
                  <a:pt x="48530" y="79910"/>
                </a:lnTo>
                <a:lnTo>
                  <a:pt x="48520" y="79900"/>
                </a:lnTo>
                <a:lnTo>
                  <a:pt x="48520" y="79890"/>
                </a:lnTo>
                <a:lnTo>
                  <a:pt x="48520" y="79880"/>
                </a:lnTo>
                <a:lnTo>
                  <a:pt x="48510" y="79870"/>
                </a:lnTo>
                <a:lnTo>
                  <a:pt x="48510" y="79860"/>
                </a:lnTo>
                <a:lnTo>
                  <a:pt x="48510" y="79850"/>
                </a:lnTo>
                <a:lnTo>
                  <a:pt x="48510" y="79840"/>
                </a:lnTo>
                <a:lnTo>
                  <a:pt x="48500" y="79830"/>
                </a:lnTo>
                <a:lnTo>
                  <a:pt x="48500" y="79820"/>
                </a:lnTo>
                <a:lnTo>
                  <a:pt x="48500" y="79810"/>
                </a:lnTo>
                <a:lnTo>
                  <a:pt x="48490" y="79810"/>
                </a:lnTo>
                <a:lnTo>
                  <a:pt x="48490" y="79800"/>
                </a:lnTo>
                <a:lnTo>
                  <a:pt x="48490" y="79790"/>
                </a:lnTo>
                <a:lnTo>
                  <a:pt x="48490" y="79780"/>
                </a:lnTo>
                <a:lnTo>
                  <a:pt x="48480" y="79770"/>
                </a:lnTo>
                <a:lnTo>
                  <a:pt x="48480" y="79760"/>
                </a:lnTo>
                <a:lnTo>
                  <a:pt x="48480" y="79750"/>
                </a:lnTo>
                <a:lnTo>
                  <a:pt x="48470" y="79740"/>
                </a:lnTo>
                <a:lnTo>
                  <a:pt x="48470" y="79730"/>
                </a:lnTo>
                <a:lnTo>
                  <a:pt x="48460" y="79730"/>
                </a:lnTo>
                <a:lnTo>
                  <a:pt x="48450" y="79730"/>
                </a:lnTo>
                <a:lnTo>
                  <a:pt x="48440" y="79720"/>
                </a:lnTo>
                <a:lnTo>
                  <a:pt x="48430" y="79720"/>
                </a:lnTo>
                <a:lnTo>
                  <a:pt x="48420" y="79720"/>
                </a:lnTo>
                <a:lnTo>
                  <a:pt x="48400" y="79710"/>
                </a:lnTo>
                <a:lnTo>
                  <a:pt x="48390" y="79710"/>
                </a:lnTo>
                <a:lnTo>
                  <a:pt x="48380" y="79710"/>
                </a:lnTo>
                <a:lnTo>
                  <a:pt x="48370" y="79710"/>
                </a:lnTo>
                <a:lnTo>
                  <a:pt x="48360" y="79710"/>
                </a:lnTo>
                <a:lnTo>
                  <a:pt x="48350" y="79710"/>
                </a:lnTo>
                <a:lnTo>
                  <a:pt x="48340" y="79710"/>
                </a:lnTo>
                <a:lnTo>
                  <a:pt x="48330" y="79710"/>
                </a:lnTo>
                <a:lnTo>
                  <a:pt x="48320" y="79710"/>
                </a:lnTo>
                <a:lnTo>
                  <a:pt x="48310" y="79710"/>
                </a:lnTo>
                <a:lnTo>
                  <a:pt x="48300" y="79710"/>
                </a:lnTo>
                <a:lnTo>
                  <a:pt x="48290" y="79710"/>
                </a:lnTo>
                <a:lnTo>
                  <a:pt x="48270" y="79720"/>
                </a:lnTo>
                <a:lnTo>
                  <a:pt x="48260" y="79720"/>
                </a:lnTo>
                <a:lnTo>
                  <a:pt x="48250" y="79730"/>
                </a:lnTo>
                <a:lnTo>
                  <a:pt x="48240" y="79730"/>
                </a:lnTo>
                <a:lnTo>
                  <a:pt x="48230" y="79730"/>
                </a:lnTo>
                <a:lnTo>
                  <a:pt x="48220" y="79730"/>
                </a:lnTo>
                <a:lnTo>
                  <a:pt x="48200" y="79740"/>
                </a:lnTo>
                <a:lnTo>
                  <a:pt x="48180" y="79740"/>
                </a:lnTo>
                <a:lnTo>
                  <a:pt x="48170" y="79740"/>
                </a:lnTo>
                <a:lnTo>
                  <a:pt x="48160" y="79750"/>
                </a:lnTo>
                <a:lnTo>
                  <a:pt x="48150" y="79750"/>
                </a:lnTo>
                <a:lnTo>
                  <a:pt x="48140" y="79750"/>
                </a:lnTo>
                <a:lnTo>
                  <a:pt x="47920" y="79700"/>
                </a:lnTo>
                <a:lnTo>
                  <a:pt x="47560" y="79680"/>
                </a:lnTo>
                <a:lnTo>
                  <a:pt x="47550" y="79680"/>
                </a:lnTo>
                <a:lnTo>
                  <a:pt x="47540" y="79680"/>
                </a:lnTo>
                <a:lnTo>
                  <a:pt x="47530" y="79680"/>
                </a:lnTo>
                <a:lnTo>
                  <a:pt x="47520" y="79670"/>
                </a:lnTo>
                <a:lnTo>
                  <a:pt x="47510" y="79670"/>
                </a:lnTo>
                <a:lnTo>
                  <a:pt x="47500" y="79670"/>
                </a:lnTo>
                <a:lnTo>
                  <a:pt x="47480" y="79670"/>
                </a:lnTo>
                <a:lnTo>
                  <a:pt x="47460" y="79670"/>
                </a:lnTo>
                <a:lnTo>
                  <a:pt x="47450" y="79660"/>
                </a:lnTo>
                <a:lnTo>
                  <a:pt x="47430" y="79660"/>
                </a:lnTo>
                <a:lnTo>
                  <a:pt x="47420" y="79660"/>
                </a:lnTo>
                <a:lnTo>
                  <a:pt x="47410" y="79660"/>
                </a:lnTo>
                <a:lnTo>
                  <a:pt x="47400" y="79650"/>
                </a:lnTo>
                <a:lnTo>
                  <a:pt x="47390" y="79650"/>
                </a:lnTo>
                <a:lnTo>
                  <a:pt x="47370" y="79640"/>
                </a:lnTo>
                <a:lnTo>
                  <a:pt x="47350" y="79640"/>
                </a:lnTo>
                <a:lnTo>
                  <a:pt x="47330" y="79630"/>
                </a:lnTo>
                <a:lnTo>
                  <a:pt x="47310" y="79630"/>
                </a:lnTo>
                <a:lnTo>
                  <a:pt x="47290" y="79620"/>
                </a:lnTo>
                <a:lnTo>
                  <a:pt x="47280" y="79620"/>
                </a:lnTo>
                <a:lnTo>
                  <a:pt x="47270" y="79610"/>
                </a:lnTo>
                <a:lnTo>
                  <a:pt x="47260" y="79610"/>
                </a:lnTo>
                <a:lnTo>
                  <a:pt x="47250" y="79610"/>
                </a:lnTo>
                <a:lnTo>
                  <a:pt x="47230" y="79600"/>
                </a:lnTo>
                <a:lnTo>
                  <a:pt x="47220" y="79600"/>
                </a:lnTo>
                <a:lnTo>
                  <a:pt x="47210" y="79600"/>
                </a:lnTo>
                <a:lnTo>
                  <a:pt x="47200" y="79590"/>
                </a:lnTo>
                <a:lnTo>
                  <a:pt x="47190" y="79590"/>
                </a:lnTo>
                <a:lnTo>
                  <a:pt x="47180" y="79590"/>
                </a:lnTo>
                <a:lnTo>
                  <a:pt x="47170" y="79600"/>
                </a:lnTo>
                <a:lnTo>
                  <a:pt x="47160" y="79600"/>
                </a:lnTo>
                <a:lnTo>
                  <a:pt x="47150" y="79600"/>
                </a:lnTo>
                <a:lnTo>
                  <a:pt x="47140" y="79600"/>
                </a:lnTo>
                <a:lnTo>
                  <a:pt x="47120" y="79600"/>
                </a:lnTo>
                <a:lnTo>
                  <a:pt x="47110" y="79600"/>
                </a:lnTo>
                <a:lnTo>
                  <a:pt x="47100" y="79600"/>
                </a:lnTo>
                <a:lnTo>
                  <a:pt x="47090" y="79600"/>
                </a:lnTo>
                <a:lnTo>
                  <a:pt x="47080" y="79600"/>
                </a:lnTo>
                <a:lnTo>
                  <a:pt x="47060" y="79590"/>
                </a:lnTo>
                <a:lnTo>
                  <a:pt x="47050" y="79590"/>
                </a:lnTo>
                <a:lnTo>
                  <a:pt x="47050" y="79580"/>
                </a:lnTo>
                <a:lnTo>
                  <a:pt x="47040" y="79580"/>
                </a:lnTo>
                <a:lnTo>
                  <a:pt x="47030" y="79570"/>
                </a:lnTo>
                <a:lnTo>
                  <a:pt x="47020" y="79570"/>
                </a:lnTo>
                <a:lnTo>
                  <a:pt x="47010" y="79560"/>
                </a:lnTo>
                <a:lnTo>
                  <a:pt x="47000" y="79550"/>
                </a:lnTo>
                <a:lnTo>
                  <a:pt x="46990" y="79550"/>
                </a:lnTo>
                <a:lnTo>
                  <a:pt x="46980" y="79550"/>
                </a:lnTo>
                <a:lnTo>
                  <a:pt x="46970" y="79540"/>
                </a:lnTo>
                <a:lnTo>
                  <a:pt x="46960" y="79540"/>
                </a:lnTo>
                <a:lnTo>
                  <a:pt x="46950" y="79540"/>
                </a:lnTo>
                <a:lnTo>
                  <a:pt x="46940" y="79540"/>
                </a:lnTo>
                <a:lnTo>
                  <a:pt x="46930" y="79540"/>
                </a:lnTo>
                <a:lnTo>
                  <a:pt x="46920" y="79540"/>
                </a:lnTo>
                <a:lnTo>
                  <a:pt x="46910" y="79540"/>
                </a:lnTo>
                <a:lnTo>
                  <a:pt x="46900" y="79550"/>
                </a:lnTo>
                <a:lnTo>
                  <a:pt x="46890" y="79550"/>
                </a:lnTo>
                <a:lnTo>
                  <a:pt x="46880" y="79540"/>
                </a:lnTo>
                <a:lnTo>
                  <a:pt x="46870" y="79540"/>
                </a:lnTo>
                <a:lnTo>
                  <a:pt x="46860" y="79540"/>
                </a:lnTo>
                <a:lnTo>
                  <a:pt x="46860" y="79530"/>
                </a:lnTo>
                <a:lnTo>
                  <a:pt x="46850" y="79530"/>
                </a:lnTo>
                <a:lnTo>
                  <a:pt x="46840" y="79530"/>
                </a:lnTo>
                <a:lnTo>
                  <a:pt x="46830" y="79520"/>
                </a:lnTo>
                <a:lnTo>
                  <a:pt x="46830" y="79510"/>
                </a:lnTo>
                <a:lnTo>
                  <a:pt x="46820" y="79510"/>
                </a:lnTo>
                <a:lnTo>
                  <a:pt x="46810" y="79500"/>
                </a:lnTo>
                <a:lnTo>
                  <a:pt x="46800" y="79500"/>
                </a:lnTo>
                <a:lnTo>
                  <a:pt x="46790" y="79490"/>
                </a:lnTo>
                <a:lnTo>
                  <a:pt x="46780" y="79480"/>
                </a:lnTo>
                <a:lnTo>
                  <a:pt x="46770" y="79470"/>
                </a:lnTo>
                <a:lnTo>
                  <a:pt x="46760" y="79470"/>
                </a:lnTo>
                <a:lnTo>
                  <a:pt x="46760" y="79460"/>
                </a:lnTo>
                <a:lnTo>
                  <a:pt x="46750" y="79460"/>
                </a:lnTo>
                <a:lnTo>
                  <a:pt x="46750" y="79450"/>
                </a:lnTo>
                <a:lnTo>
                  <a:pt x="46740" y="79450"/>
                </a:lnTo>
                <a:lnTo>
                  <a:pt x="46740" y="79440"/>
                </a:lnTo>
                <a:lnTo>
                  <a:pt x="46730" y="79440"/>
                </a:lnTo>
                <a:lnTo>
                  <a:pt x="46720" y="79430"/>
                </a:lnTo>
                <a:lnTo>
                  <a:pt x="46710" y="79420"/>
                </a:lnTo>
                <a:lnTo>
                  <a:pt x="46700" y="79420"/>
                </a:lnTo>
                <a:lnTo>
                  <a:pt x="46700" y="79410"/>
                </a:lnTo>
                <a:lnTo>
                  <a:pt x="46690" y="79400"/>
                </a:lnTo>
                <a:lnTo>
                  <a:pt x="46680" y="79390"/>
                </a:lnTo>
                <a:lnTo>
                  <a:pt x="46670" y="79380"/>
                </a:lnTo>
                <a:lnTo>
                  <a:pt x="46660" y="79370"/>
                </a:lnTo>
                <a:lnTo>
                  <a:pt x="46650" y="79360"/>
                </a:lnTo>
                <a:lnTo>
                  <a:pt x="46650" y="79350"/>
                </a:lnTo>
                <a:lnTo>
                  <a:pt x="46640" y="79350"/>
                </a:lnTo>
                <a:lnTo>
                  <a:pt x="46630" y="79340"/>
                </a:lnTo>
                <a:lnTo>
                  <a:pt x="46620" y="79330"/>
                </a:lnTo>
                <a:lnTo>
                  <a:pt x="46610" y="79330"/>
                </a:lnTo>
                <a:lnTo>
                  <a:pt x="46600" y="79330"/>
                </a:lnTo>
                <a:lnTo>
                  <a:pt x="46590" y="79320"/>
                </a:lnTo>
                <a:lnTo>
                  <a:pt x="46580" y="79320"/>
                </a:lnTo>
                <a:lnTo>
                  <a:pt x="46560" y="79310"/>
                </a:lnTo>
                <a:lnTo>
                  <a:pt x="46550" y="79300"/>
                </a:lnTo>
                <a:lnTo>
                  <a:pt x="46540" y="79300"/>
                </a:lnTo>
                <a:lnTo>
                  <a:pt x="46530" y="79290"/>
                </a:lnTo>
                <a:lnTo>
                  <a:pt x="46510" y="79290"/>
                </a:lnTo>
                <a:lnTo>
                  <a:pt x="46500" y="79280"/>
                </a:lnTo>
                <a:lnTo>
                  <a:pt x="46490" y="79280"/>
                </a:lnTo>
                <a:lnTo>
                  <a:pt x="46470" y="79280"/>
                </a:lnTo>
                <a:lnTo>
                  <a:pt x="46460" y="79270"/>
                </a:lnTo>
                <a:lnTo>
                  <a:pt x="46450" y="79270"/>
                </a:lnTo>
                <a:lnTo>
                  <a:pt x="46440" y="79260"/>
                </a:lnTo>
                <a:lnTo>
                  <a:pt x="46430" y="79260"/>
                </a:lnTo>
                <a:lnTo>
                  <a:pt x="46420" y="79260"/>
                </a:lnTo>
                <a:lnTo>
                  <a:pt x="46410" y="79260"/>
                </a:lnTo>
                <a:lnTo>
                  <a:pt x="46400" y="79260"/>
                </a:lnTo>
                <a:lnTo>
                  <a:pt x="46390" y="79260"/>
                </a:lnTo>
                <a:lnTo>
                  <a:pt x="46380" y="79260"/>
                </a:lnTo>
                <a:lnTo>
                  <a:pt x="46370" y="79260"/>
                </a:lnTo>
                <a:lnTo>
                  <a:pt x="46360" y="79260"/>
                </a:lnTo>
                <a:lnTo>
                  <a:pt x="46350" y="79250"/>
                </a:lnTo>
                <a:lnTo>
                  <a:pt x="46340" y="79250"/>
                </a:lnTo>
                <a:lnTo>
                  <a:pt x="46320" y="79260"/>
                </a:lnTo>
                <a:lnTo>
                  <a:pt x="46310" y="79260"/>
                </a:lnTo>
                <a:lnTo>
                  <a:pt x="46300" y="79260"/>
                </a:lnTo>
                <a:lnTo>
                  <a:pt x="46280" y="79270"/>
                </a:lnTo>
                <a:lnTo>
                  <a:pt x="46270" y="79270"/>
                </a:lnTo>
                <a:lnTo>
                  <a:pt x="46260" y="79270"/>
                </a:lnTo>
                <a:lnTo>
                  <a:pt x="46240" y="79270"/>
                </a:lnTo>
                <a:lnTo>
                  <a:pt x="46230" y="79270"/>
                </a:lnTo>
                <a:lnTo>
                  <a:pt x="46220" y="79260"/>
                </a:lnTo>
                <a:lnTo>
                  <a:pt x="46020" y="79170"/>
                </a:lnTo>
                <a:lnTo>
                  <a:pt x="46010" y="79160"/>
                </a:lnTo>
                <a:lnTo>
                  <a:pt x="46000" y="79150"/>
                </a:lnTo>
                <a:lnTo>
                  <a:pt x="45970" y="79130"/>
                </a:lnTo>
                <a:lnTo>
                  <a:pt x="45960" y="79110"/>
                </a:lnTo>
                <a:lnTo>
                  <a:pt x="45950" y="79100"/>
                </a:lnTo>
                <a:lnTo>
                  <a:pt x="45930" y="79080"/>
                </a:lnTo>
                <a:lnTo>
                  <a:pt x="45920" y="79070"/>
                </a:lnTo>
                <a:lnTo>
                  <a:pt x="45910" y="79060"/>
                </a:lnTo>
                <a:lnTo>
                  <a:pt x="45900" y="79050"/>
                </a:lnTo>
                <a:lnTo>
                  <a:pt x="45890" y="79050"/>
                </a:lnTo>
                <a:lnTo>
                  <a:pt x="45890" y="79040"/>
                </a:lnTo>
                <a:lnTo>
                  <a:pt x="45880" y="79040"/>
                </a:lnTo>
                <a:lnTo>
                  <a:pt x="45870" y="79030"/>
                </a:lnTo>
                <a:lnTo>
                  <a:pt x="45860" y="79030"/>
                </a:lnTo>
                <a:lnTo>
                  <a:pt x="45860" y="79020"/>
                </a:lnTo>
                <a:lnTo>
                  <a:pt x="45850" y="79020"/>
                </a:lnTo>
                <a:lnTo>
                  <a:pt x="45840" y="79020"/>
                </a:lnTo>
                <a:lnTo>
                  <a:pt x="45830" y="79020"/>
                </a:lnTo>
                <a:lnTo>
                  <a:pt x="45820" y="79010"/>
                </a:lnTo>
                <a:lnTo>
                  <a:pt x="45810" y="79010"/>
                </a:lnTo>
                <a:lnTo>
                  <a:pt x="45800" y="79010"/>
                </a:lnTo>
                <a:lnTo>
                  <a:pt x="45790" y="79000"/>
                </a:lnTo>
                <a:lnTo>
                  <a:pt x="45780" y="79000"/>
                </a:lnTo>
                <a:lnTo>
                  <a:pt x="45760" y="79000"/>
                </a:lnTo>
                <a:lnTo>
                  <a:pt x="45760" y="78990"/>
                </a:lnTo>
                <a:lnTo>
                  <a:pt x="45750" y="78990"/>
                </a:lnTo>
                <a:lnTo>
                  <a:pt x="45730" y="78980"/>
                </a:lnTo>
                <a:lnTo>
                  <a:pt x="45720" y="78970"/>
                </a:lnTo>
                <a:lnTo>
                  <a:pt x="45710" y="78970"/>
                </a:lnTo>
                <a:lnTo>
                  <a:pt x="45700" y="78960"/>
                </a:lnTo>
                <a:lnTo>
                  <a:pt x="45690" y="78960"/>
                </a:lnTo>
                <a:lnTo>
                  <a:pt x="45680" y="78950"/>
                </a:lnTo>
                <a:lnTo>
                  <a:pt x="45670" y="78940"/>
                </a:lnTo>
                <a:lnTo>
                  <a:pt x="45660" y="78940"/>
                </a:lnTo>
                <a:lnTo>
                  <a:pt x="45650" y="78930"/>
                </a:lnTo>
                <a:lnTo>
                  <a:pt x="45640" y="78930"/>
                </a:lnTo>
                <a:lnTo>
                  <a:pt x="45630" y="78920"/>
                </a:lnTo>
                <a:lnTo>
                  <a:pt x="45620" y="78910"/>
                </a:lnTo>
                <a:lnTo>
                  <a:pt x="45600" y="78900"/>
                </a:lnTo>
                <a:lnTo>
                  <a:pt x="45590" y="78900"/>
                </a:lnTo>
                <a:lnTo>
                  <a:pt x="45570" y="78880"/>
                </a:lnTo>
                <a:lnTo>
                  <a:pt x="45560" y="78880"/>
                </a:lnTo>
                <a:lnTo>
                  <a:pt x="45550" y="78870"/>
                </a:lnTo>
                <a:lnTo>
                  <a:pt x="45550" y="78860"/>
                </a:lnTo>
                <a:lnTo>
                  <a:pt x="45540" y="78860"/>
                </a:lnTo>
                <a:lnTo>
                  <a:pt x="45530" y="78860"/>
                </a:lnTo>
                <a:lnTo>
                  <a:pt x="45520" y="78860"/>
                </a:lnTo>
                <a:lnTo>
                  <a:pt x="45510" y="78850"/>
                </a:lnTo>
                <a:lnTo>
                  <a:pt x="45500" y="78850"/>
                </a:lnTo>
                <a:lnTo>
                  <a:pt x="45490" y="78850"/>
                </a:lnTo>
                <a:lnTo>
                  <a:pt x="45480" y="78840"/>
                </a:lnTo>
                <a:lnTo>
                  <a:pt x="45460" y="78840"/>
                </a:lnTo>
                <a:lnTo>
                  <a:pt x="45450" y="78840"/>
                </a:lnTo>
                <a:lnTo>
                  <a:pt x="45440" y="78830"/>
                </a:lnTo>
                <a:lnTo>
                  <a:pt x="45430" y="78830"/>
                </a:lnTo>
                <a:lnTo>
                  <a:pt x="45410" y="78830"/>
                </a:lnTo>
                <a:lnTo>
                  <a:pt x="45400" y="78820"/>
                </a:lnTo>
                <a:lnTo>
                  <a:pt x="45390" y="78820"/>
                </a:lnTo>
                <a:lnTo>
                  <a:pt x="45370" y="78810"/>
                </a:lnTo>
                <a:lnTo>
                  <a:pt x="45360" y="78810"/>
                </a:lnTo>
                <a:lnTo>
                  <a:pt x="45350" y="78800"/>
                </a:lnTo>
                <a:lnTo>
                  <a:pt x="45340" y="78800"/>
                </a:lnTo>
                <a:lnTo>
                  <a:pt x="45330" y="78790"/>
                </a:lnTo>
                <a:lnTo>
                  <a:pt x="45310" y="78790"/>
                </a:lnTo>
                <a:lnTo>
                  <a:pt x="45300" y="78780"/>
                </a:lnTo>
                <a:lnTo>
                  <a:pt x="45290" y="78780"/>
                </a:lnTo>
                <a:lnTo>
                  <a:pt x="45280" y="78780"/>
                </a:lnTo>
                <a:lnTo>
                  <a:pt x="45260" y="78770"/>
                </a:lnTo>
                <a:lnTo>
                  <a:pt x="45240" y="78770"/>
                </a:lnTo>
                <a:lnTo>
                  <a:pt x="45230" y="78760"/>
                </a:lnTo>
                <a:lnTo>
                  <a:pt x="45220" y="78760"/>
                </a:lnTo>
                <a:lnTo>
                  <a:pt x="45200" y="78750"/>
                </a:lnTo>
                <a:lnTo>
                  <a:pt x="45190" y="78750"/>
                </a:lnTo>
                <a:lnTo>
                  <a:pt x="45180" y="78740"/>
                </a:lnTo>
                <a:lnTo>
                  <a:pt x="45170" y="78740"/>
                </a:lnTo>
                <a:lnTo>
                  <a:pt x="45160" y="78740"/>
                </a:lnTo>
                <a:lnTo>
                  <a:pt x="45150" y="78730"/>
                </a:lnTo>
                <a:lnTo>
                  <a:pt x="45140" y="78730"/>
                </a:lnTo>
                <a:lnTo>
                  <a:pt x="45130" y="78730"/>
                </a:lnTo>
                <a:lnTo>
                  <a:pt x="45120" y="78730"/>
                </a:lnTo>
                <a:lnTo>
                  <a:pt x="45110" y="78730"/>
                </a:lnTo>
                <a:lnTo>
                  <a:pt x="45100" y="78720"/>
                </a:lnTo>
                <a:lnTo>
                  <a:pt x="45090" y="78720"/>
                </a:lnTo>
                <a:lnTo>
                  <a:pt x="45080" y="78720"/>
                </a:lnTo>
                <a:lnTo>
                  <a:pt x="45070" y="78720"/>
                </a:lnTo>
                <a:lnTo>
                  <a:pt x="45060" y="78720"/>
                </a:lnTo>
                <a:lnTo>
                  <a:pt x="45050" y="78720"/>
                </a:lnTo>
                <a:lnTo>
                  <a:pt x="45040" y="78710"/>
                </a:lnTo>
                <a:lnTo>
                  <a:pt x="45030" y="78710"/>
                </a:lnTo>
                <a:lnTo>
                  <a:pt x="45020" y="78710"/>
                </a:lnTo>
                <a:lnTo>
                  <a:pt x="45010" y="78710"/>
                </a:lnTo>
                <a:lnTo>
                  <a:pt x="45000" y="78700"/>
                </a:lnTo>
                <a:lnTo>
                  <a:pt x="44990" y="78700"/>
                </a:lnTo>
                <a:lnTo>
                  <a:pt x="44980" y="78690"/>
                </a:lnTo>
                <a:lnTo>
                  <a:pt x="44970" y="78690"/>
                </a:lnTo>
                <a:lnTo>
                  <a:pt x="44960" y="78690"/>
                </a:lnTo>
                <a:lnTo>
                  <a:pt x="44950" y="78690"/>
                </a:lnTo>
                <a:lnTo>
                  <a:pt x="44940" y="78690"/>
                </a:lnTo>
                <a:lnTo>
                  <a:pt x="44930" y="78680"/>
                </a:lnTo>
                <a:lnTo>
                  <a:pt x="44920" y="78680"/>
                </a:lnTo>
                <a:lnTo>
                  <a:pt x="44910" y="78670"/>
                </a:lnTo>
                <a:lnTo>
                  <a:pt x="44900" y="78670"/>
                </a:lnTo>
                <a:lnTo>
                  <a:pt x="44890" y="78660"/>
                </a:lnTo>
                <a:lnTo>
                  <a:pt x="44880" y="78660"/>
                </a:lnTo>
                <a:lnTo>
                  <a:pt x="44870" y="78650"/>
                </a:lnTo>
                <a:lnTo>
                  <a:pt x="44860" y="78650"/>
                </a:lnTo>
                <a:lnTo>
                  <a:pt x="44860" y="78640"/>
                </a:lnTo>
                <a:lnTo>
                  <a:pt x="44850" y="78640"/>
                </a:lnTo>
                <a:lnTo>
                  <a:pt x="44840" y="78630"/>
                </a:lnTo>
                <a:lnTo>
                  <a:pt x="44830" y="78630"/>
                </a:lnTo>
                <a:lnTo>
                  <a:pt x="44820" y="78620"/>
                </a:lnTo>
                <a:lnTo>
                  <a:pt x="44800" y="78620"/>
                </a:lnTo>
                <a:lnTo>
                  <a:pt x="44790" y="78610"/>
                </a:lnTo>
                <a:lnTo>
                  <a:pt x="44780" y="78610"/>
                </a:lnTo>
                <a:lnTo>
                  <a:pt x="44770" y="78610"/>
                </a:lnTo>
                <a:lnTo>
                  <a:pt x="44750" y="78600"/>
                </a:lnTo>
                <a:lnTo>
                  <a:pt x="44740" y="78600"/>
                </a:lnTo>
                <a:lnTo>
                  <a:pt x="44730" y="78600"/>
                </a:lnTo>
                <a:lnTo>
                  <a:pt x="44720" y="78590"/>
                </a:lnTo>
                <a:lnTo>
                  <a:pt x="44710" y="78590"/>
                </a:lnTo>
                <a:lnTo>
                  <a:pt x="44700" y="78590"/>
                </a:lnTo>
                <a:lnTo>
                  <a:pt x="44690" y="78590"/>
                </a:lnTo>
                <a:lnTo>
                  <a:pt x="44680" y="78590"/>
                </a:lnTo>
                <a:lnTo>
                  <a:pt x="44670" y="78580"/>
                </a:lnTo>
                <a:lnTo>
                  <a:pt x="44660" y="78580"/>
                </a:lnTo>
                <a:lnTo>
                  <a:pt x="44650" y="78570"/>
                </a:lnTo>
                <a:lnTo>
                  <a:pt x="44640" y="78570"/>
                </a:lnTo>
                <a:lnTo>
                  <a:pt x="44640" y="78560"/>
                </a:lnTo>
                <a:lnTo>
                  <a:pt x="44630" y="78560"/>
                </a:lnTo>
                <a:lnTo>
                  <a:pt x="44630" y="78550"/>
                </a:lnTo>
                <a:lnTo>
                  <a:pt x="44620" y="78550"/>
                </a:lnTo>
                <a:lnTo>
                  <a:pt x="44610" y="78540"/>
                </a:lnTo>
                <a:lnTo>
                  <a:pt x="44600" y="78540"/>
                </a:lnTo>
                <a:lnTo>
                  <a:pt x="44600" y="78530"/>
                </a:lnTo>
                <a:lnTo>
                  <a:pt x="44590" y="78530"/>
                </a:lnTo>
                <a:lnTo>
                  <a:pt x="44580" y="78520"/>
                </a:lnTo>
                <a:lnTo>
                  <a:pt x="44570" y="78510"/>
                </a:lnTo>
                <a:lnTo>
                  <a:pt x="44560" y="78500"/>
                </a:lnTo>
                <a:lnTo>
                  <a:pt x="44560" y="78490"/>
                </a:lnTo>
                <a:lnTo>
                  <a:pt x="44550" y="78490"/>
                </a:lnTo>
                <a:lnTo>
                  <a:pt x="44550" y="78480"/>
                </a:lnTo>
                <a:lnTo>
                  <a:pt x="44540" y="78480"/>
                </a:lnTo>
                <a:lnTo>
                  <a:pt x="44540" y="78470"/>
                </a:lnTo>
                <a:lnTo>
                  <a:pt x="44540" y="78460"/>
                </a:lnTo>
                <a:lnTo>
                  <a:pt x="44530" y="78450"/>
                </a:lnTo>
                <a:lnTo>
                  <a:pt x="44530" y="78430"/>
                </a:lnTo>
                <a:lnTo>
                  <a:pt x="44520" y="78420"/>
                </a:lnTo>
                <a:lnTo>
                  <a:pt x="44510" y="78400"/>
                </a:lnTo>
                <a:lnTo>
                  <a:pt x="44500" y="78390"/>
                </a:lnTo>
                <a:lnTo>
                  <a:pt x="44490" y="78380"/>
                </a:lnTo>
                <a:lnTo>
                  <a:pt x="44490" y="78370"/>
                </a:lnTo>
                <a:lnTo>
                  <a:pt x="44480" y="78360"/>
                </a:lnTo>
                <a:lnTo>
                  <a:pt x="44480" y="78350"/>
                </a:lnTo>
                <a:lnTo>
                  <a:pt x="44470" y="78340"/>
                </a:lnTo>
                <a:lnTo>
                  <a:pt x="44460" y="78330"/>
                </a:lnTo>
                <a:lnTo>
                  <a:pt x="44460" y="78320"/>
                </a:lnTo>
                <a:lnTo>
                  <a:pt x="44450" y="78310"/>
                </a:lnTo>
                <a:lnTo>
                  <a:pt x="44440" y="78300"/>
                </a:lnTo>
                <a:lnTo>
                  <a:pt x="44430" y="78290"/>
                </a:lnTo>
                <a:lnTo>
                  <a:pt x="44430" y="78280"/>
                </a:lnTo>
                <a:lnTo>
                  <a:pt x="44420" y="78280"/>
                </a:lnTo>
                <a:lnTo>
                  <a:pt x="44410" y="78270"/>
                </a:lnTo>
                <a:lnTo>
                  <a:pt x="44400" y="78270"/>
                </a:lnTo>
                <a:lnTo>
                  <a:pt x="44390" y="78260"/>
                </a:lnTo>
                <a:lnTo>
                  <a:pt x="44380" y="78260"/>
                </a:lnTo>
                <a:lnTo>
                  <a:pt x="44370" y="78260"/>
                </a:lnTo>
                <a:lnTo>
                  <a:pt x="44360" y="78260"/>
                </a:lnTo>
                <a:lnTo>
                  <a:pt x="44350" y="78250"/>
                </a:lnTo>
                <a:lnTo>
                  <a:pt x="44340" y="78250"/>
                </a:lnTo>
                <a:lnTo>
                  <a:pt x="44330" y="78250"/>
                </a:lnTo>
                <a:lnTo>
                  <a:pt x="44320" y="78250"/>
                </a:lnTo>
                <a:lnTo>
                  <a:pt x="44310" y="78250"/>
                </a:lnTo>
                <a:lnTo>
                  <a:pt x="44300" y="78240"/>
                </a:lnTo>
                <a:lnTo>
                  <a:pt x="44290" y="78240"/>
                </a:lnTo>
                <a:lnTo>
                  <a:pt x="44280" y="78230"/>
                </a:lnTo>
                <a:lnTo>
                  <a:pt x="44270" y="78230"/>
                </a:lnTo>
                <a:lnTo>
                  <a:pt x="44260" y="78230"/>
                </a:lnTo>
                <a:lnTo>
                  <a:pt x="44250" y="78230"/>
                </a:lnTo>
                <a:lnTo>
                  <a:pt x="44240" y="78230"/>
                </a:lnTo>
                <a:lnTo>
                  <a:pt x="44230" y="78230"/>
                </a:lnTo>
                <a:lnTo>
                  <a:pt x="44220" y="78230"/>
                </a:lnTo>
                <a:lnTo>
                  <a:pt x="44200" y="78230"/>
                </a:lnTo>
                <a:lnTo>
                  <a:pt x="44190" y="78230"/>
                </a:lnTo>
                <a:lnTo>
                  <a:pt x="44180" y="78230"/>
                </a:lnTo>
                <a:lnTo>
                  <a:pt x="44170" y="78230"/>
                </a:lnTo>
                <a:lnTo>
                  <a:pt x="44160" y="78230"/>
                </a:lnTo>
                <a:lnTo>
                  <a:pt x="44150" y="78230"/>
                </a:lnTo>
                <a:lnTo>
                  <a:pt x="44140" y="78230"/>
                </a:lnTo>
                <a:lnTo>
                  <a:pt x="44130" y="78220"/>
                </a:lnTo>
                <a:lnTo>
                  <a:pt x="44120" y="78220"/>
                </a:lnTo>
                <a:lnTo>
                  <a:pt x="44110" y="78220"/>
                </a:lnTo>
                <a:lnTo>
                  <a:pt x="44100" y="78210"/>
                </a:lnTo>
                <a:lnTo>
                  <a:pt x="44090" y="78210"/>
                </a:lnTo>
                <a:lnTo>
                  <a:pt x="44080" y="78210"/>
                </a:lnTo>
                <a:lnTo>
                  <a:pt x="44070" y="78200"/>
                </a:lnTo>
                <a:lnTo>
                  <a:pt x="44060" y="78200"/>
                </a:lnTo>
                <a:lnTo>
                  <a:pt x="44050" y="78190"/>
                </a:lnTo>
                <a:lnTo>
                  <a:pt x="44040" y="78190"/>
                </a:lnTo>
                <a:lnTo>
                  <a:pt x="44030" y="78190"/>
                </a:lnTo>
                <a:lnTo>
                  <a:pt x="44020" y="78180"/>
                </a:lnTo>
                <a:lnTo>
                  <a:pt x="44010" y="78180"/>
                </a:lnTo>
                <a:lnTo>
                  <a:pt x="44000" y="78170"/>
                </a:lnTo>
                <a:lnTo>
                  <a:pt x="43990" y="78170"/>
                </a:lnTo>
                <a:lnTo>
                  <a:pt x="43980" y="78170"/>
                </a:lnTo>
                <a:lnTo>
                  <a:pt x="43970" y="78160"/>
                </a:lnTo>
                <a:lnTo>
                  <a:pt x="43960" y="78160"/>
                </a:lnTo>
                <a:lnTo>
                  <a:pt x="43950" y="78160"/>
                </a:lnTo>
                <a:lnTo>
                  <a:pt x="43940" y="78160"/>
                </a:lnTo>
                <a:lnTo>
                  <a:pt x="43930" y="78160"/>
                </a:lnTo>
                <a:lnTo>
                  <a:pt x="43920" y="78160"/>
                </a:lnTo>
                <a:lnTo>
                  <a:pt x="43910" y="78160"/>
                </a:lnTo>
                <a:lnTo>
                  <a:pt x="43890" y="78160"/>
                </a:lnTo>
                <a:lnTo>
                  <a:pt x="43870" y="78160"/>
                </a:lnTo>
                <a:lnTo>
                  <a:pt x="43860" y="78160"/>
                </a:lnTo>
                <a:lnTo>
                  <a:pt x="43850" y="78160"/>
                </a:lnTo>
                <a:lnTo>
                  <a:pt x="43840" y="78160"/>
                </a:lnTo>
                <a:lnTo>
                  <a:pt x="43830" y="78160"/>
                </a:lnTo>
                <a:lnTo>
                  <a:pt x="43820" y="78160"/>
                </a:lnTo>
                <a:lnTo>
                  <a:pt x="43810" y="78160"/>
                </a:lnTo>
                <a:lnTo>
                  <a:pt x="43800" y="78150"/>
                </a:lnTo>
                <a:lnTo>
                  <a:pt x="43790" y="78150"/>
                </a:lnTo>
                <a:lnTo>
                  <a:pt x="43790" y="78140"/>
                </a:lnTo>
                <a:lnTo>
                  <a:pt x="43780" y="78140"/>
                </a:lnTo>
                <a:lnTo>
                  <a:pt x="43770" y="78130"/>
                </a:lnTo>
                <a:lnTo>
                  <a:pt x="43760" y="78120"/>
                </a:lnTo>
                <a:lnTo>
                  <a:pt x="43750" y="78110"/>
                </a:lnTo>
                <a:lnTo>
                  <a:pt x="43740" y="78110"/>
                </a:lnTo>
                <a:lnTo>
                  <a:pt x="43740" y="78100"/>
                </a:lnTo>
                <a:lnTo>
                  <a:pt x="43730" y="78090"/>
                </a:lnTo>
                <a:lnTo>
                  <a:pt x="43720" y="78080"/>
                </a:lnTo>
                <a:lnTo>
                  <a:pt x="43710" y="78070"/>
                </a:lnTo>
                <a:lnTo>
                  <a:pt x="43710" y="78060"/>
                </a:lnTo>
                <a:lnTo>
                  <a:pt x="43700" y="78050"/>
                </a:lnTo>
                <a:lnTo>
                  <a:pt x="43690" y="78040"/>
                </a:lnTo>
                <a:lnTo>
                  <a:pt x="43680" y="78030"/>
                </a:lnTo>
                <a:lnTo>
                  <a:pt x="43670" y="78020"/>
                </a:lnTo>
                <a:lnTo>
                  <a:pt x="43660" y="78010"/>
                </a:lnTo>
                <a:lnTo>
                  <a:pt x="43660" y="78000"/>
                </a:lnTo>
                <a:lnTo>
                  <a:pt x="43640" y="77990"/>
                </a:lnTo>
                <a:lnTo>
                  <a:pt x="43630" y="77980"/>
                </a:lnTo>
                <a:lnTo>
                  <a:pt x="43620" y="77980"/>
                </a:lnTo>
                <a:lnTo>
                  <a:pt x="43610" y="77970"/>
                </a:lnTo>
                <a:lnTo>
                  <a:pt x="43600" y="77970"/>
                </a:lnTo>
                <a:lnTo>
                  <a:pt x="43590" y="77970"/>
                </a:lnTo>
                <a:lnTo>
                  <a:pt x="43590" y="77960"/>
                </a:lnTo>
                <a:lnTo>
                  <a:pt x="43580" y="77960"/>
                </a:lnTo>
                <a:lnTo>
                  <a:pt x="43570" y="77960"/>
                </a:lnTo>
                <a:lnTo>
                  <a:pt x="43560" y="77960"/>
                </a:lnTo>
                <a:lnTo>
                  <a:pt x="43550" y="77960"/>
                </a:lnTo>
                <a:lnTo>
                  <a:pt x="43540" y="77960"/>
                </a:lnTo>
                <a:lnTo>
                  <a:pt x="43530" y="77960"/>
                </a:lnTo>
                <a:lnTo>
                  <a:pt x="43520" y="77960"/>
                </a:lnTo>
                <a:lnTo>
                  <a:pt x="43520" y="77970"/>
                </a:lnTo>
                <a:lnTo>
                  <a:pt x="43510" y="77970"/>
                </a:lnTo>
                <a:lnTo>
                  <a:pt x="43500" y="77980"/>
                </a:lnTo>
                <a:lnTo>
                  <a:pt x="43490" y="77980"/>
                </a:lnTo>
                <a:lnTo>
                  <a:pt x="43490" y="77990"/>
                </a:lnTo>
                <a:lnTo>
                  <a:pt x="43480" y="78000"/>
                </a:lnTo>
                <a:lnTo>
                  <a:pt x="43470" y="78000"/>
                </a:lnTo>
                <a:lnTo>
                  <a:pt x="43460" y="78010"/>
                </a:lnTo>
                <a:lnTo>
                  <a:pt x="43450" y="78020"/>
                </a:lnTo>
                <a:lnTo>
                  <a:pt x="43440" y="78030"/>
                </a:lnTo>
                <a:lnTo>
                  <a:pt x="43430" y="78040"/>
                </a:lnTo>
                <a:lnTo>
                  <a:pt x="43420" y="78050"/>
                </a:lnTo>
                <a:lnTo>
                  <a:pt x="43410" y="78060"/>
                </a:lnTo>
                <a:lnTo>
                  <a:pt x="43400" y="78070"/>
                </a:lnTo>
                <a:lnTo>
                  <a:pt x="43400" y="78080"/>
                </a:lnTo>
                <a:lnTo>
                  <a:pt x="43290" y="78050"/>
                </a:lnTo>
                <a:lnTo>
                  <a:pt x="43170" y="78080"/>
                </a:lnTo>
                <a:lnTo>
                  <a:pt x="43040" y="78140"/>
                </a:lnTo>
                <a:lnTo>
                  <a:pt x="42640" y="78240"/>
                </a:lnTo>
                <a:lnTo>
                  <a:pt x="42450" y="78310"/>
                </a:lnTo>
                <a:lnTo>
                  <a:pt x="42350" y="78330"/>
                </a:lnTo>
                <a:lnTo>
                  <a:pt x="42340" y="78330"/>
                </a:lnTo>
                <a:lnTo>
                  <a:pt x="42330" y="78330"/>
                </a:lnTo>
                <a:lnTo>
                  <a:pt x="42320" y="78330"/>
                </a:lnTo>
                <a:lnTo>
                  <a:pt x="42310" y="78320"/>
                </a:lnTo>
                <a:lnTo>
                  <a:pt x="42300" y="78320"/>
                </a:lnTo>
                <a:lnTo>
                  <a:pt x="42290" y="78320"/>
                </a:lnTo>
                <a:lnTo>
                  <a:pt x="42280" y="78320"/>
                </a:lnTo>
                <a:lnTo>
                  <a:pt x="42270" y="78320"/>
                </a:lnTo>
                <a:lnTo>
                  <a:pt x="42260" y="78310"/>
                </a:lnTo>
                <a:lnTo>
                  <a:pt x="42250" y="78310"/>
                </a:lnTo>
                <a:lnTo>
                  <a:pt x="42240" y="78310"/>
                </a:lnTo>
                <a:lnTo>
                  <a:pt x="42240" y="78300"/>
                </a:lnTo>
                <a:lnTo>
                  <a:pt x="42230" y="78300"/>
                </a:lnTo>
                <a:lnTo>
                  <a:pt x="42220" y="78300"/>
                </a:lnTo>
                <a:lnTo>
                  <a:pt x="42210" y="78290"/>
                </a:lnTo>
                <a:lnTo>
                  <a:pt x="42200" y="78290"/>
                </a:lnTo>
                <a:lnTo>
                  <a:pt x="42190" y="78280"/>
                </a:lnTo>
                <a:lnTo>
                  <a:pt x="42180" y="78280"/>
                </a:lnTo>
                <a:lnTo>
                  <a:pt x="42170" y="78270"/>
                </a:lnTo>
                <a:lnTo>
                  <a:pt x="42160" y="78270"/>
                </a:lnTo>
                <a:lnTo>
                  <a:pt x="42150" y="78260"/>
                </a:lnTo>
                <a:lnTo>
                  <a:pt x="42140" y="78250"/>
                </a:lnTo>
                <a:lnTo>
                  <a:pt x="42130" y="78240"/>
                </a:lnTo>
                <a:lnTo>
                  <a:pt x="42120" y="78230"/>
                </a:lnTo>
                <a:lnTo>
                  <a:pt x="42110" y="78220"/>
                </a:lnTo>
                <a:lnTo>
                  <a:pt x="42110" y="78210"/>
                </a:lnTo>
                <a:lnTo>
                  <a:pt x="42110" y="78200"/>
                </a:lnTo>
                <a:lnTo>
                  <a:pt x="42100" y="78200"/>
                </a:lnTo>
                <a:lnTo>
                  <a:pt x="42100" y="78190"/>
                </a:lnTo>
                <a:lnTo>
                  <a:pt x="42090" y="78180"/>
                </a:lnTo>
                <a:lnTo>
                  <a:pt x="42090" y="78170"/>
                </a:lnTo>
                <a:lnTo>
                  <a:pt x="42080" y="78170"/>
                </a:lnTo>
                <a:lnTo>
                  <a:pt x="42080" y="78160"/>
                </a:lnTo>
                <a:lnTo>
                  <a:pt x="42070" y="78150"/>
                </a:lnTo>
                <a:lnTo>
                  <a:pt x="42060" y="78150"/>
                </a:lnTo>
                <a:lnTo>
                  <a:pt x="42060" y="78140"/>
                </a:lnTo>
                <a:lnTo>
                  <a:pt x="42050" y="78130"/>
                </a:lnTo>
                <a:lnTo>
                  <a:pt x="42050" y="78120"/>
                </a:lnTo>
                <a:lnTo>
                  <a:pt x="42040" y="78120"/>
                </a:lnTo>
                <a:lnTo>
                  <a:pt x="42040" y="78110"/>
                </a:lnTo>
                <a:lnTo>
                  <a:pt x="42030" y="78110"/>
                </a:lnTo>
                <a:lnTo>
                  <a:pt x="42020" y="78110"/>
                </a:lnTo>
                <a:lnTo>
                  <a:pt x="42010" y="78100"/>
                </a:lnTo>
                <a:lnTo>
                  <a:pt x="42000" y="78100"/>
                </a:lnTo>
                <a:lnTo>
                  <a:pt x="41990" y="78090"/>
                </a:lnTo>
                <a:lnTo>
                  <a:pt x="41980" y="78090"/>
                </a:lnTo>
                <a:lnTo>
                  <a:pt x="41970" y="78090"/>
                </a:lnTo>
                <a:lnTo>
                  <a:pt x="41960" y="78080"/>
                </a:lnTo>
                <a:lnTo>
                  <a:pt x="41950" y="78080"/>
                </a:lnTo>
                <a:lnTo>
                  <a:pt x="41940" y="78080"/>
                </a:lnTo>
                <a:lnTo>
                  <a:pt x="41930" y="78080"/>
                </a:lnTo>
                <a:lnTo>
                  <a:pt x="41930" y="78070"/>
                </a:lnTo>
                <a:lnTo>
                  <a:pt x="41920" y="78070"/>
                </a:lnTo>
                <a:lnTo>
                  <a:pt x="41910" y="78070"/>
                </a:lnTo>
                <a:lnTo>
                  <a:pt x="41900" y="78070"/>
                </a:lnTo>
                <a:lnTo>
                  <a:pt x="41890" y="78060"/>
                </a:lnTo>
                <a:lnTo>
                  <a:pt x="41880" y="78060"/>
                </a:lnTo>
                <a:lnTo>
                  <a:pt x="41870" y="78060"/>
                </a:lnTo>
                <a:lnTo>
                  <a:pt x="41860" y="78060"/>
                </a:lnTo>
                <a:lnTo>
                  <a:pt x="41850" y="78060"/>
                </a:lnTo>
                <a:lnTo>
                  <a:pt x="41840" y="78060"/>
                </a:lnTo>
                <a:lnTo>
                  <a:pt x="41830" y="78060"/>
                </a:lnTo>
                <a:lnTo>
                  <a:pt x="41820" y="78060"/>
                </a:lnTo>
                <a:lnTo>
                  <a:pt x="41810" y="78060"/>
                </a:lnTo>
                <a:lnTo>
                  <a:pt x="41800" y="78060"/>
                </a:lnTo>
                <a:lnTo>
                  <a:pt x="41790" y="78050"/>
                </a:lnTo>
                <a:lnTo>
                  <a:pt x="41780" y="78050"/>
                </a:lnTo>
                <a:lnTo>
                  <a:pt x="41770" y="78050"/>
                </a:lnTo>
                <a:lnTo>
                  <a:pt x="41760" y="78050"/>
                </a:lnTo>
                <a:lnTo>
                  <a:pt x="41750" y="78050"/>
                </a:lnTo>
                <a:lnTo>
                  <a:pt x="41740" y="78040"/>
                </a:lnTo>
                <a:lnTo>
                  <a:pt x="41730" y="78040"/>
                </a:lnTo>
                <a:lnTo>
                  <a:pt x="41720" y="78040"/>
                </a:lnTo>
                <a:lnTo>
                  <a:pt x="41720" y="78030"/>
                </a:lnTo>
                <a:lnTo>
                  <a:pt x="41710" y="78030"/>
                </a:lnTo>
                <a:lnTo>
                  <a:pt x="41700" y="78030"/>
                </a:lnTo>
                <a:lnTo>
                  <a:pt x="41690" y="78020"/>
                </a:lnTo>
                <a:lnTo>
                  <a:pt x="41680" y="78020"/>
                </a:lnTo>
                <a:lnTo>
                  <a:pt x="41670" y="78010"/>
                </a:lnTo>
                <a:lnTo>
                  <a:pt x="41660" y="78010"/>
                </a:lnTo>
                <a:lnTo>
                  <a:pt x="41650" y="78010"/>
                </a:lnTo>
                <a:lnTo>
                  <a:pt x="41650" y="78000"/>
                </a:lnTo>
                <a:lnTo>
                  <a:pt x="41640" y="78000"/>
                </a:lnTo>
                <a:lnTo>
                  <a:pt x="41630" y="77990"/>
                </a:lnTo>
                <a:lnTo>
                  <a:pt x="41620" y="77980"/>
                </a:lnTo>
                <a:lnTo>
                  <a:pt x="41610" y="77970"/>
                </a:lnTo>
                <a:lnTo>
                  <a:pt x="41600" y="77960"/>
                </a:lnTo>
                <a:lnTo>
                  <a:pt x="41590" y="77950"/>
                </a:lnTo>
                <a:lnTo>
                  <a:pt x="41580" y="77950"/>
                </a:lnTo>
                <a:lnTo>
                  <a:pt x="41570" y="77940"/>
                </a:lnTo>
                <a:lnTo>
                  <a:pt x="41560" y="77940"/>
                </a:lnTo>
                <a:lnTo>
                  <a:pt x="41550" y="77940"/>
                </a:lnTo>
                <a:lnTo>
                  <a:pt x="41550" y="77930"/>
                </a:lnTo>
                <a:lnTo>
                  <a:pt x="41540" y="77930"/>
                </a:lnTo>
                <a:lnTo>
                  <a:pt x="41530" y="77930"/>
                </a:lnTo>
                <a:lnTo>
                  <a:pt x="41520" y="77920"/>
                </a:lnTo>
                <a:lnTo>
                  <a:pt x="41510" y="77920"/>
                </a:lnTo>
                <a:lnTo>
                  <a:pt x="41500" y="77920"/>
                </a:lnTo>
                <a:lnTo>
                  <a:pt x="41490" y="77920"/>
                </a:lnTo>
                <a:lnTo>
                  <a:pt x="41490" y="77910"/>
                </a:lnTo>
                <a:lnTo>
                  <a:pt x="41480" y="77910"/>
                </a:lnTo>
                <a:lnTo>
                  <a:pt x="41470" y="77910"/>
                </a:lnTo>
                <a:lnTo>
                  <a:pt x="41460" y="77900"/>
                </a:lnTo>
                <a:lnTo>
                  <a:pt x="41450" y="77900"/>
                </a:lnTo>
                <a:lnTo>
                  <a:pt x="41450" y="77890"/>
                </a:lnTo>
                <a:lnTo>
                  <a:pt x="41440" y="77890"/>
                </a:lnTo>
                <a:lnTo>
                  <a:pt x="41440" y="77880"/>
                </a:lnTo>
                <a:lnTo>
                  <a:pt x="41430" y="77880"/>
                </a:lnTo>
                <a:lnTo>
                  <a:pt x="41430" y="77870"/>
                </a:lnTo>
                <a:lnTo>
                  <a:pt x="41420" y="77870"/>
                </a:lnTo>
                <a:lnTo>
                  <a:pt x="41420" y="77860"/>
                </a:lnTo>
                <a:lnTo>
                  <a:pt x="41410" y="77850"/>
                </a:lnTo>
                <a:lnTo>
                  <a:pt x="41400" y="77840"/>
                </a:lnTo>
                <a:lnTo>
                  <a:pt x="41390" y="77830"/>
                </a:lnTo>
                <a:lnTo>
                  <a:pt x="41390" y="77820"/>
                </a:lnTo>
                <a:lnTo>
                  <a:pt x="41380" y="77820"/>
                </a:lnTo>
                <a:lnTo>
                  <a:pt x="41370" y="77810"/>
                </a:lnTo>
                <a:lnTo>
                  <a:pt x="41370" y="77800"/>
                </a:lnTo>
                <a:lnTo>
                  <a:pt x="41360" y="77800"/>
                </a:lnTo>
                <a:lnTo>
                  <a:pt x="41350" y="77800"/>
                </a:lnTo>
                <a:lnTo>
                  <a:pt x="41350" y="77790"/>
                </a:lnTo>
                <a:lnTo>
                  <a:pt x="41340" y="77790"/>
                </a:lnTo>
                <a:lnTo>
                  <a:pt x="41330" y="77780"/>
                </a:lnTo>
                <a:lnTo>
                  <a:pt x="41330" y="77770"/>
                </a:lnTo>
                <a:lnTo>
                  <a:pt x="41320" y="77770"/>
                </a:lnTo>
                <a:lnTo>
                  <a:pt x="41310" y="77770"/>
                </a:lnTo>
                <a:lnTo>
                  <a:pt x="41310" y="77760"/>
                </a:lnTo>
                <a:lnTo>
                  <a:pt x="41300" y="77760"/>
                </a:lnTo>
                <a:lnTo>
                  <a:pt x="41290" y="77750"/>
                </a:lnTo>
                <a:lnTo>
                  <a:pt x="41280" y="77740"/>
                </a:lnTo>
                <a:lnTo>
                  <a:pt x="41270" y="77740"/>
                </a:lnTo>
                <a:lnTo>
                  <a:pt x="41270" y="77730"/>
                </a:lnTo>
                <a:lnTo>
                  <a:pt x="41260" y="77730"/>
                </a:lnTo>
                <a:lnTo>
                  <a:pt x="41250" y="77730"/>
                </a:lnTo>
                <a:lnTo>
                  <a:pt x="41250" y="77720"/>
                </a:lnTo>
                <a:lnTo>
                  <a:pt x="41240" y="77720"/>
                </a:lnTo>
                <a:lnTo>
                  <a:pt x="41230" y="77710"/>
                </a:lnTo>
                <a:lnTo>
                  <a:pt x="41220" y="77710"/>
                </a:lnTo>
                <a:lnTo>
                  <a:pt x="41210" y="77700"/>
                </a:lnTo>
                <a:lnTo>
                  <a:pt x="41200" y="77700"/>
                </a:lnTo>
                <a:lnTo>
                  <a:pt x="41190" y="77690"/>
                </a:lnTo>
                <a:lnTo>
                  <a:pt x="41180" y="77680"/>
                </a:lnTo>
                <a:lnTo>
                  <a:pt x="41170" y="77680"/>
                </a:lnTo>
                <a:lnTo>
                  <a:pt x="41160" y="77670"/>
                </a:lnTo>
                <a:lnTo>
                  <a:pt x="41150" y="77660"/>
                </a:lnTo>
                <a:lnTo>
                  <a:pt x="41140" y="77660"/>
                </a:lnTo>
                <a:lnTo>
                  <a:pt x="41140" y="77650"/>
                </a:lnTo>
                <a:lnTo>
                  <a:pt x="41130" y="77650"/>
                </a:lnTo>
                <a:lnTo>
                  <a:pt x="41130" y="77640"/>
                </a:lnTo>
                <a:lnTo>
                  <a:pt x="41120" y="77640"/>
                </a:lnTo>
                <a:lnTo>
                  <a:pt x="41120" y="77630"/>
                </a:lnTo>
                <a:lnTo>
                  <a:pt x="41110" y="77630"/>
                </a:lnTo>
                <a:lnTo>
                  <a:pt x="41100" y="77630"/>
                </a:lnTo>
                <a:lnTo>
                  <a:pt x="41090" y="77630"/>
                </a:lnTo>
                <a:lnTo>
                  <a:pt x="41080" y="77630"/>
                </a:lnTo>
                <a:lnTo>
                  <a:pt x="41070" y="77630"/>
                </a:lnTo>
                <a:lnTo>
                  <a:pt x="41060" y="77630"/>
                </a:lnTo>
                <a:lnTo>
                  <a:pt x="41050" y="77630"/>
                </a:lnTo>
                <a:lnTo>
                  <a:pt x="41050" y="77640"/>
                </a:lnTo>
                <a:lnTo>
                  <a:pt x="41040" y="77640"/>
                </a:lnTo>
                <a:lnTo>
                  <a:pt x="41030" y="77640"/>
                </a:lnTo>
                <a:lnTo>
                  <a:pt x="41020" y="77650"/>
                </a:lnTo>
                <a:lnTo>
                  <a:pt x="41010" y="77650"/>
                </a:lnTo>
                <a:lnTo>
                  <a:pt x="41010" y="77660"/>
                </a:lnTo>
                <a:lnTo>
                  <a:pt x="41000" y="77660"/>
                </a:lnTo>
                <a:lnTo>
                  <a:pt x="40990" y="77670"/>
                </a:lnTo>
                <a:lnTo>
                  <a:pt x="40980" y="77680"/>
                </a:lnTo>
                <a:lnTo>
                  <a:pt x="40970" y="77680"/>
                </a:lnTo>
                <a:lnTo>
                  <a:pt x="40970" y="77690"/>
                </a:lnTo>
                <a:lnTo>
                  <a:pt x="40960" y="77690"/>
                </a:lnTo>
                <a:lnTo>
                  <a:pt x="40950" y="77690"/>
                </a:lnTo>
                <a:lnTo>
                  <a:pt x="40940" y="77690"/>
                </a:lnTo>
                <a:lnTo>
                  <a:pt x="40940" y="77700"/>
                </a:lnTo>
                <a:lnTo>
                  <a:pt x="40930" y="77700"/>
                </a:lnTo>
                <a:lnTo>
                  <a:pt x="40920" y="77700"/>
                </a:lnTo>
                <a:lnTo>
                  <a:pt x="40920" y="77690"/>
                </a:lnTo>
                <a:lnTo>
                  <a:pt x="40910" y="77690"/>
                </a:lnTo>
                <a:lnTo>
                  <a:pt x="40900" y="77690"/>
                </a:lnTo>
                <a:lnTo>
                  <a:pt x="40890" y="77690"/>
                </a:lnTo>
                <a:lnTo>
                  <a:pt x="40880" y="77680"/>
                </a:lnTo>
                <a:lnTo>
                  <a:pt x="40870" y="77680"/>
                </a:lnTo>
                <a:lnTo>
                  <a:pt x="40870" y="77670"/>
                </a:lnTo>
                <a:lnTo>
                  <a:pt x="40860" y="77670"/>
                </a:lnTo>
                <a:lnTo>
                  <a:pt x="40850" y="77670"/>
                </a:lnTo>
                <a:lnTo>
                  <a:pt x="40850" y="77660"/>
                </a:lnTo>
                <a:lnTo>
                  <a:pt x="40840" y="77660"/>
                </a:lnTo>
                <a:lnTo>
                  <a:pt x="40840" y="77650"/>
                </a:lnTo>
                <a:lnTo>
                  <a:pt x="40830" y="77650"/>
                </a:lnTo>
                <a:lnTo>
                  <a:pt x="40820" y="77640"/>
                </a:lnTo>
                <a:lnTo>
                  <a:pt x="40810" y="77640"/>
                </a:lnTo>
                <a:lnTo>
                  <a:pt x="40810" y="77630"/>
                </a:lnTo>
                <a:lnTo>
                  <a:pt x="40800" y="77630"/>
                </a:lnTo>
                <a:lnTo>
                  <a:pt x="40800" y="77620"/>
                </a:lnTo>
                <a:lnTo>
                  <a:pt x="40790" y="77620"/>
                </a:lnTo>
                <a:lnTo>
                  <a:pt x="40780" y="77610"/>
                </a:lnTo>
                <a:lnTo>
                  <a:pt x="40770" y="77610"/>
                </a:lnTo>
                <a:lnTo>
                  <a:pt x="40770" y="77600"/>
                </a:lnTo>
                <a:lnTo>
                  <a:pt x="40760" y="77600"/>
                </a:lnTo>
                <a:lnTo>
                  <a:pt x="40760" y="77590"/>
                </a:lnTo>
                <a:lnTo>
                  <a:pt x="40750" y="77590"/>
                </a:lnTo>
                <a:lnTo>
                  <a:pt x="40740" y="77590"/>
                </a:lnTo>
                <a:lnTo>
                  <a:pt x="40740" y="77580"/>
                </a:lnTo>
                <a:lnTo>
                  <a:pt x="40730" y="77580"/>
                </a:lnTo>
                <a:lnTo>
                  <a:pt x="40730" y="77570"/>
                </a:lnTo>
                <a:lnTo>
                  <a:pt x="40720" y="77570"/>
                </a:lnTo>
                <a:lnTo>
                  <a:pt x="40710" y="77570"/>
                </a:lnTo>
                <a:lnTo>
                  <a:pt x="40700" y="77570"/>
                </a:lnTo>
                <a:lnTo>
                  <a:pt x="40700" y="77560"/>
                </a:lnTo>
                <a:lnTo>
                  <a:pt x="40690" y="77560"/>
                </a:lnTo>
                <a:lnTo>
                  <a:pt x="40680" y="77560"/>
                </a:lnTo>
                <a:lnTo>
                  <a:pt x="40670" y="77560"/>
                </a:lnTo>
                <a:lnTo>
                  <a:pt x="40660" y="77560"/>
                </a:lnTo>
                <a:lnTo>
                  <a:pt x="40650" y="77560"/>
                </a:lnTo>
                <a:lnTo>
                  <a:pt x="40640" y="77560"/>
                </a:lnTo>
                <a:lnTo>
                  <a:pt x="40630" y="77560"/>
                </a:lnTo>
                <a:lnTo>
                  <a:pt x="40620" y="77560"/>
                </a:lnTo>
                <a:lnTo>
                  <a:pt x="40610" y="77560"/>
                </a:lnTo>
                <a:lnTo>
                  <a:pt x="40600" y="77560"/>
                </a:lnTo>
                <a:lnTo>
                  <a:pt x="40590" y="77560"/>
                </a:lnTo>
                <a:lnTo>
                  <a:pt x="40580" y="77560"/>
                </a:lnTo>
                <a:lnTo>
                  <a:pt x="40570" y="77560"/>
                </a:lnTo>
                <a:lnTo>
                  <a:pt x="40560" y="77560"/>
                </a:lnTo>
                <a:lnTo>
                  <a:pt x="40550" y="77560"/>
                </a:lnTo>
                <a:lnTo>
                  <a:pt x="40540" y="77560"/>
                </a:lnTo>
                <a:lnTo>
                  <a:pt x="40530" y="77560"/>
                </a:lnTo>
                <a:lnTo>
                  <a:pt x="40520" y="77560"/>
                </a:lnTo>
                <a:lnTo>
                  <a:pt x="40510" y="77560"/>
                </a:lnTo>
                <a:lnTo>
                  <a:pt x="40500" y="77560"/>
                </a:lnTo>
                <a:lnTo>
                  <a:pt x="40490" y="77550"/>
                </a:lnTo>
                <a:lnTo>
                  <a:pt x="40480" y="77550"/>
                </a:lnTo>
                <a:lnTo>
                  <a:pt x="40470" y="77550"/>
                </a:lnTo>
                <a:lnTo>
                  <a:pt x="40460" y="77550"/>
                </a:lnTo>
                <a:lnTo>
                  <a:pt x="40460" y="77540"/>
                </a:lnTo>
                <a:lnTo>
                  <a:pt x="40440" y="77540"/>
                </a:lnTo>
                <a:lnTo>
                  <a:pt x="40430" y="77540"/>
                </a:lnTo>
                <a:lnTo>
                  <a:pt x="40420" y="77530"/>
                </a:lnTo>
                <a:lnTo>
                  <a:pt x="40410" y="77530"/>
                </a:lnTo>
                <a:lnTo>
                  <a:pt x="40400" y="77530"/>
                </a:lnTo>
                <a:lnTo>
                  <a:pt x="40390" y="77530"/>
                </a:lnTo>
                <a:lnTo>
                  <a:pt x="40380" y="77520"/>
                </a:lnTo>
                <a:lnTo>
                  <a:pt x="40370" y="77520"/>
                </a:lnTo>
                <a:lnTo>
                  <a:pt x="40360" y="77520"/>
                </a:lnTo>
                <a:lnTo>
                  <a:pt x="40350" y="77510"/>
                </a:lnTo>
                <a:lnTo>
                  <a:pt x="40340" y="77510"/>
                </a:lnTo>
                <a:lnTo>
                  <a:pt x="40340" y="77500"/>
                </a:lnTo>
                <a:lnTo>
                  <a:pt x="40330" y="77500"/>
                </a:lnTo>
                <a:lnTo>
                  <a:pt x="40320" y="77500"/>
                </a:lnTo>
                <a:lnTo>
                  <a:pt x="40320" y="77490"/>
                </a:lnTo>
                <a:lnTo>
                  <a:pt x="40310" y="77490"/>
                </a:lnTo>
                <a:lnTo>
                  <a:pt x="40310" y="77480"/>
                </a:lnTo>
                <a:lnTo>
                  <a:pt x="40300" y="77480"/>
                </a:lnTo>
                <a:lnTo>
                  <a:pt x="40300" y="77470"/>
                </a:lnTo>
                <a:lnTo>
                  <a:pt x="40290" y="77470"/>
                </a:lnTo>
                <a:lnTo>
                  <a:pt x="40280" y="77470"/>
                </a:lnTo>
                <a:lnTo>
                  <a:pt x="40280" y="77460"/>
                </a:lnTo>
                <a:lnTo>
                  <a:pt x="40270" y="77460"/>
                </a:lnTo>
                <a:lnTo>
                  <a:pt x="40260" y="77470"/>
                </a:lnTo>
                <a:lnTo>
                  <a:pt x="40250" y="77470"/>
                </a:lnTo>
                <a:lnTo>
                  <a:pt x="40240" y="77470"/>
                </a:lnTo>
                <a:lnTo>
                  <a:pt x="40230" y="77480"/>
                </a:lnTo>
                <a:lnTo>
                  <a:pt x="40220" y="77480"/>
                </a:lnTo>
                <a:lnTo>
                  <a:pt x="40220" y="77490"/>
                </a:lnTo>
                <a:lnTo>
                  <a:pt x="40210" y="77490"/>
                </a:lnTo>
                <a:lnTo>
                  <a:pt x="40210" y="77500"/>
                </a:lnTo>
                <a:lnTo>
                  <a:pt x="40200" y="77500"/>
                </a:lnTo>
                <a:lnTo>
                  <a:pt x="40190" y="77500"/>
                </a:lnTo>
                <a:lnTo>
                  <a:pt x="40190" y="77510"/>
                </a:lnTo>
                <a:lnTo>
                  <a:pt x="40180" y="77510"/>
                </a:lnTo>
                <a:lnTo>
                  <a:pt x="40170" y="77510"/>
                </a:lnTo>
                <a:lnTo>
                  <a:pt x="40160" y="77510"/>
                </a:lnTo>
                <a:lnTo>
                  <a:pt x="40150" y="77510"/>
                </a:lnTo>
                <a:lnTo>
                  <a:pt x="40140" y="77510"/>
                </a:lnTo>
                <a:lnTo>
                  <a:pt x="40130" y="77510"/>
                </a:lnTo>
                <a:lnTo>
                  <a:pt x="40120" y="77510"/>
                </a:lnTo>
                <a:lnTo>
                  <a:pt x="40110" y="77510"/>
                </a:lnTo>
                <a:lnTo>
                  <a:pt x="40100" y="77510"/>
                </a:lnTo>
                <a:lnTo>
                  <a:pt x="40090" y="77510"/>
                </a:lnTo>
                <a:lnTo>
                  <a:pt x="40080" y="77510"/>
                </a:lnTo>
                <a:lnTo>
                  <a:pt x="40070" y="77510"/>
                </a:lnTo>
                <a:lnTo>
                  <a:pt x="40060" y="77510"/>
                </a:lnTo>
                <a:lnTo>
                  <a:pt x="40050" y="77510"/>
                </a:lnTo>
                <a:lnTo>
                  <a:pt x="40040" y="77510"/>
                </a:lnTo>
                <a:lnTo>
                  <a:pt x="40030" y="77510"/>
                </a:lnTo>
                <a:lnTo>
                  <a:pt x="40020" y="77520"/>
                </a:lnTo>
                <a:lnTo>
                  <a:pt x="40020" y="77510"/>
                </a:lnTo>
                <a:lnTo>
                  <a:pt x="40010" y="77510"/>
                </a:lnTo>
                <a:lnTo>
                  <a:pt x="40000" y="77510"/>
                </a:lnTo>
                <a:lnTo>
                  <a:pt x="39990" y="77510"/>
                </a:lnTo>
                <a:lnTo>
                  <a:pt x="39980" y="77510"/>
                </a:lnTo>
                <a:lnTo>
                  <a:pt x="39970" y="77510"/>
                </a:lnTo>
                <a:lnTo>
                  <a:pt x="39960" y="77510"/>
                </a:lnTo>
                <a:lnTo>
                  <a:pt x="39950" y="77510"/>
                </a:lnTo>
                <a:lnTo>
                  <a:pt x="39940" y="77520"/>
                </a:lnTo>
                <a:lnTo>
                  <a:pt x="39930" y="77520"/>
                </a:lnTo>
                <a:lnTo>
                  <a:pt x="39920" y="77520"/>
                </a:lnTo>
                <a:lnTo>
                  <a:pt x="39910" y="77520"/>
                </a:lnTo>
                <a:lnTo>
                  <a:pt x="39900" y="77520"/>
                </a:lnTo>
                <a:lnTo>
                  <a:pt x="39890" y="77520"/>
                </a:lnTo>
                <a:lnTo>
                  <a:pt x="39880" y="77520"/>
                </a:lnTo>
                <a:lnTo>
                  <a:pt x="39870" y="77520"/>
                </a:lnTo>
                <a:lnTo>
                  <a:pt x="39860" y="77520"/>
                </a:lnTo>
                <a:lnTo>
                  <a:pt x="39850" y="77520"/>
                </a:lnTo>
                <a:lnTo>
                  <a:pt x="39840" y="77520"/>
                </a:lnTo>
                <a:lnTo>
                  <a:pt x="39830" y="77520"/>
                </a:lnTo>
                <a:lnTo>
                  <a:pt x="39820" y="77520"/>
                </a:lnTo>
                <a:lnTo>
                  <a:pt x="39810" y="77520"/>
                </a:lnTo>
                <a:lnTo>
                  <a:pt x="39810" y="77530"/>
                </a:lnTo>
                <a:lnTo>
                  <a:pt x="39800" y="77530"/>
                </a:lnTo>
                <a:lnTo>
                  <a:pt x="39790" y="77530"/>
                </a:lnTo>
                <a:lnTo>
                  <a:pt x="39780" y="77530"/>
                </a:lnTo>
                <a:lnTo>
                  <a:pt x="39770" y="77530"/>
                </a:lnTo>
                <a:lnTo>
                  <a:pt x="39770" y="77540"/>
                </a:lnTo>
                <a:lnTo>
                  <a:pt x="39760" y="77540"/>
                </a:lnTo>
                <a:lnTo>
                  <a:pt x="39750" y="77540"/>
                </a:lnTo>
                <a:lnTo>
                  <a:pt x="39740" y="77540"/>
                </a:lnTo>
                <a:lnTo>
                  <a:pt x="39730" y="77550"/>
                </a:lnTo>
                <a:lnTo>
                  <a:pt x="39720" y="77550"/>
                </a:lnTo>
                <a:lnTo>
                  <a:pt x="38850" y="77540"/>
                </a:lnTo>
                <a:lnTo>
                  <a:pt x="38840" y="77540"/>
                </a:lnTo>
                <a:lnTo>
                  <a:pt x="38840" y="77530"/>
                </a:lnTo>
                <a:lnTo>
                  <a:pt x="38830" y="77530"/>
                </a:lnTo>
                <a:lnTo>
                  <a:pt x="38820" y="77530"/>
                </a:lnTo>
                <a:lnTo>
                  <a:pt x="38810" y="77530"/>
                </a:lnTo>
                <a:lnTo>
                  <a:pt x="38800" y="77530"/>
                </a:lnTo>
                <a:lnTo>
                  <a:pt x="38790" y="77530"/>
                </a:lnTo>
                <a:lnTo>
                  <a:pt x="38780" y="77530"/>
                </a:lnTo>
                <a:lnTo>
                  <a:pt x="38770" y="77530"/>
                </a:lnTo>
                <a:lnTo>
                  <a:pt x="38760" y="77530"/>
                </a:lnTo>
                <a:lnTo>
                  <a:pt x="38750" y="77530"/>
                </a:lnTo>
                <a:lnTo>
                  <a:pt x="38740" y="77530"/>
                </a:lnTo>
                <a:lnTo>
                  <a:pt x="38730" y="77530"/>
                </a:lnTo>
                <a:lnTo>
                  <a:pt x="38720" y="77520"/>
                </a:lnTo>
                <a:lnTo>
                  <a:pt x="38710" y="77520"/>
                </a:lnTo>
                <a:lnTo>
                  <a:pt x="38700" y="77520"/>
                </a:lnTo>
                <a:lnTo>
                  <a:pt x="38690" y="77520"/>
                </a:lnTo>
                <a:lnTo>
                  <a:pt x="38490" y="77480"/>
                </a:lnTo>
                <a:lnTo>
                  <a:pt x="38480" y="77470"/>
                </a:lnTo>
                <a:lnTo>
                  <a:pt x="38470" y="77470"/>
                </a:lnTo>
                <a:lnTo>
                  <a:pt x="38460" y="77460"/>
                </a:lnTo>
                <a:lnTo>
                  <a:pt x="38450" y="77460"/>
                </a:lnTo>
                <a:lnTo>
                  <a:pt x="38440" y="77460"/>
                </a:lnTo>
                <a:lnTo>
                  <a:pt x="38430" y="77450"/>
                </a:lnTo>
                <a:lnTo>
                  <a:pt x="38420" y="77450"/>
                </a:lnTo>
                <a:lnTo>
                  <a:pt x="38410" y="77440"/>
                </a:lnTo>
                <a:lnTo>
                  <a:pt x="38400" y="77440"/>
                </a:lnTo>
                <a:lnTo>
                  <a:pt x="38390" y="77440"/>
                </a:lnTo>
                <a:lnTo>
                  <a:pt x="38390" y="77430"/>
                </a:lnTo>
                <a:lnTo>
                  <a:pt x="38380" y="77430"/>
                </a:lnTo>
                <a:lnTo>
                  <a:pt x="38370" y="77430"/>
                </a:lnTo>
                <a:lnTo>
                  <a:pt x="38360" y="77420"/>
                </a:lnTo>
                <a:lnTo>
                  <a:pt x="38350" y="77420"/>
                </a:lnTo>
                <a:lnTo>
                  <a:pt x="38340" y="77420"/>
                </a:lnTo>
                <a:lnTo>
                  <a:pt x="38330" y="77420"/>
                </a:lnTo>
                <a:lnTo>
                  <a:pt x="38320" y="77420"/>
                </a:lnTo>
                <a:lnTo>
                  <a:pt x="38310" y="77420"/>
                </a:lnTo>
                <a:lnTo>
                  <a:pt x="38300" y="77420"/>
                </a:lnTo>
                <a:lnTo>
                  <a:pt x="38290" y="77420"/>
                </a:lnTo>
                <a:lnTo>
                  <a:pt x="38280" y="77420"/>
                </a:lnTo>
                <a:lnTo>
                  <a:pt x="38270" y="77420"/>
                </a:lnTo>
                <a:lnTo>
                  <a:pt x="38270" y="77430"/>
                </a:lnTo>
                <a:lnTo>
                  <a:pt x="38260" y="77430"/>
                </a:lnTo>
                <a:lnTo>
                  <a:pt x="38250" y="77430"/>
                </a:lnTo>
                <a:lnTo>
                  <a:pt x="38240" y="77430"/>
                </a:lnTo>
                <a:lnTo>
                  <a:pt x="38230" y="77420"/>
                </a:lnTo>
                <a:lnTo>
                  <a:pt x="38220" y="77420"/>
                </a:lnTo>
                <a:lnTo>
                  <a:pt x="38210" y="77420"/>
                </a:lnTo>
                <a:lnTo>
                  <a:pt x="38200" y="77410"/>
                </a:lnTo>
                <a:lnTo>
                  <a:pt x="38190" y="77410"/>
                </a:lnTo>
                <a:lnTo>
                  <a:pt x="38180" y="77410"/>
                </a:lnTo>
                <a:lnTo>
                  <a:pt x="38170" y="77400"/>
                </a:lnTo>
                <a:lnTo>
                  <a:pt x="38160" y="77400"/>
                </a:lnTo>
                <a:lnTo>
                  <a:pt x="38160" y="77390"/>
                </a:lnTo>
                <a:lnTo>
                  <a:pt x="38150" y="77390"/>
                </a:lnTo>
                <a:lnTo>
                  <a:pt x="38140" y="77390"/>
                </a:lnTo>
                <a:lnTo>
                  <a:pt x="38130" y="77380"/>
                </a:lnTo>
                <a:lnTo>
                  <a:pt x="38120" y="77380"/>
                </a:lnTo>
                <a:lnTo>
                  <a:pt x="38110" y="77370"/>
                </a:lnTo>
                <a:lnTo>
                  <a:pt x="38100" y="77370"/>
                </a:lnTo>
                <a:lnTo>
                  <a:pt x="38100" y="77360"/>
                </a:lnTo>
                <a:lnTo>
                  <a:pt x="38090" y="77360"/>
                </a:lnTo>
                <a:lnTo>
                  <a:pt x="38080" y="77350"/>
                </a:lnTo>
                <a:lnTo>
                  <a:pt x="38070" y="77350"/>
                </a:lnTo>
                <a:lnTo>
                  <a:pt x="38060" y="77350"/>
                </a:lnTo>
                <a:lnTo>
                  <a:pt x="38060" y="77340"/>
                </a:lnTo>
                <a:lnTo>
                  <a:pt x="38050" y="77340"/>
                </a:lnTo>
                <a:lnTo>
                  <a:pt x="38040" y="77340"/>
                </a:lnTo>
                <a:lnTo>
                  <a:pt x="38030" y="77330"/>
                </a:lnTo>
                <a:lnTo>
                  <a:pt x="38020" y="77330"/>
                </a:lnTo>
                <a:lnTo>
                  <a:pt x="38010" y="77330"/>
                </a:lnTo>
                <a:lnTo>
                  <a:pt x="38000" y="77330"/>
                </a:lnTo>
                <a:lnTo>
                  <a:pt x="37990" y="77330"/>
                </a:lnTo>
                <a:lnTo>
                  <a:pt x="37980" y="77330"/>
                </a:lnTo>
                <a:lnTo>
                  <a:pt x="37970" y="77340"/>
                </a:lnTo>
                <a:lnTo>
                  <a:pt x="37960" y="77340"/>
                </a:lnTo>
                <a:lnTo>
                  <a:pt x="37950" y="77340"/>
                </a:lnTo>
                <a:lnTo>
                  <a:pt x="37940" y="77350"/>
                </a:lnTo>
                <a:lnTo>
                  <a:pt x="37930" y="77350"/>
                </a:lnTo>
                <a:lnTo>
                  <a:pt x="37920" y="77360"/>
                </a:lnTo>
                <a:lnTo>
                  <a:pt x="37910" y="77360"/>
                </a:lnTo>
                <a:lnTo>
                  <a:pt x="37900" y="77360"/>
                </a:lnTo>
                <a:lnTo>
                  <a:pt x="37690" y="77350"/>
                </a:lnTo>
                <a:lnTo>
                  <a:pt x="37680" y="77340"/>
                </a:lnTo>
                <a:lnTo>
                  <a:pt x="37670" y="77340"/>
                </a:lnTo>
                <a:lnTo>
                  <a:pt x="37660" y="77330"/>
                </a:lnTo>
                <a:lnTo>
                  <a:pt x="37650" y="77330"/>
                </a:lnTo>
                <a:lnTo>
                  <a:pt x="37640" y="77330"/>
                </a:lnTo>
                <a:lnTo>
                  <a:pt x="37630" y="77330"/>
                </a:lnTo>
                <a:lnTo>
                  <a:pt x="37620" y="77330"/>
                </a:lnTo>
                <a:lnTo>
                  <a:pt x="37610" y="77330"/>
                </a:lnTo>
                <a:lnTo>
                  <a:pt x="37600" y="77330"/>
                </a:lnTo>
                <a:lnTo>
                  <a:pt x="37590" y="77330"/>
                </a:lnTo>
                <a:lnTo>
                  <a:pt x="37580" y="77340"/>
                </a:lnTo>
                <a:lnTo>
                  <a:pt x="37570" y="77340"/>
                </a:lnTo>
                <a:lnTo>
                  <a:pt x="37560" y="77340"/>
                </a:lnTo>
                <a:lnTo>
                  <a:pt x="37550" y="77340"/>
                </a:lnTo>
                <a:lnTo>
                  <a:pt x="37540" y="77340"/>
                </a:lnTo>
                <a:lnTo>
                  <a:pt x="37310" y="77320"/>
                </a:lnTo>
                <a:lnTo>
                  <a:pt x="37300" y="77320"/>
                </a:lnTo>
                <a:lnTo>
                  <a:pt x="37290" y="77320"/>
                </a:lnTo>
                <a:lnTo>
                  <a:pt x="37280" y="77320"/>
                </a:lnTo>
                <a:lnTo>
                  <a:pt x="37270" y="77320"/>
                </a:lnTo>
                <a:lnTo>
                  <a:pt x="37260" y="77320"/>
                </a:lnTo>
                <a:lnTo>
                  <a:pt x="37250" y="77320"/>
                </a:lnTo>
                <a:lnTo>
                  <a:pt x="37250" y="77310"/>
                </a:lnTo>
                <a:lnTo>
                  <a:pt x="37240" y="77310"/>
                </a:lnTo>
                <a:lnTo>
                  <a:pt x="37230" y="77310"/>
                </a:lnTo>
                <a:lnTo>
                  <a:pt x="37220" y="77310"/>
                </a:lnTo>
                <a:lnTo>
                  <a:pt x="37210" y="77310"/>
                </a:lnTo>
                <a:lnTo>
                  <a:pt x="37070" y="77260"/>
                </a:lnTo>
                <a:lnTo>
                  <a:pt x="37060" y="77260"/>
                </a:lnTo>
                <a:lnTo>
                  <a:pt x="37060" y="77250"/>
                </a:lnTo>
                <a:lnTo>
                  <a:pt x="37050" y="77250"/>
                </a:lnTo>
                <a:lnTo>
                  <a:pt x="37050" y="77240"/>
                </a:lnTo>
                <a:lnTo>
                  <a:pt x="37050" y="77230"/>
                </a:lnTo>
                <a:lnTo>
                  <a:pt x="37040" y="77220"/>
                </a:lnTo>
                <a:lnTo>
                  <a:pt x="37030" y="77210"/>
                </a:lnTo>
                <a:lnTo>
                  <a:pt x="37030" y="77200"/>
                </a:lnTo>
                <a:lnTo>
                  <a:pt x="37020" y="77200"/>
                </a:lnTo>
                <a:lnTo>
                  <a:pt x="37020" y="77190"/>
                </a:lnTo>
                <a:lnTo>
                  <a:pt x="37020" y="77180"/>
                </a:lnTo>
                <a:lnTo>
                  <a:pt x="37010" y="77170"/>
                </a:lnTo>
                <a:lnTo>
                  <a:pt x="37010" y="77160"/>
                </a:lnTo>
                <a:lnTo>
                  <a:pt x="37010" y="77150"/>
                </a:lnTo>
                <a:lnTo>
                  <a:pt x="37000" y="77150"/>
                </a:lnTo>
                <a:lnTo>
                  <a:pt x="37000" y="77140"/>
                </a:lnTo>
                <a:lnTo>
                  <a:pt x="37000" y="77130"/>
                </a:lnTo>
                <a:lnTo>
                  <a:pt x="36990" y="77130"/>
                </a:lnTo>
                <a:lnTo>
                  <a:pt x="36990" y="77120"/>
                </a:lnTo>
                <a:lnTo>
                  <a:pt x="36980" y="77120"/>
                </a:lnTo>
                <a:lnTo>
                  <a:pt x="36830" y="77090"/>
                </a:lnTo>
                <a:lnTo>
                  <a:pt x="36750" y="77000"/>
                </a:lnTo>
                <a:lnTo>
                  <a:pt x="36680" y="76880"/>
                </a:lnTo>
                <a:lnTo>
                  <a:pt x="36580" y="76640"/>
                </a:lnTo>
                <a:lnTo>
                  <a:pt x="36570" y="76630"/>
                </a:lnTo>
                <a:lnTo>
                  <a:pt x="36520" y="76530"/>
                </a:lnTo>
                <a:lnTo>
                  <a:pt x="36510" y="76530"/>
                </a:lnTo>
                <a:lnTo>
                  <a:pt x="36430" y="76480"/>
                </a:lnTo>
                <a:lnTo>
                  <a:pt x="36370" y="76490"/>
                </a:lnTo>
                <a:lnTo>
                  <a:pt x="36310" y="76480"/>
                </a:lnTo>
                <a:lnTo>
                  <a:pt x="36270" y="76360"/>
                </a:lnTo>
                <a:lnTo>
                  <a:pt x="36330" y="76200"/>
                </a:lnTo>
                <a:lnTo>
                  <a:pt x="36280" y="76120"/>
                </a:lnTo>
                <a:lnTo>
                  <a:pt x="36200" y="76100"/>
                </a:lnTo>
                <a:lnTo>
                  <a:pt x="36160" y="76070"/>
                </a:lnTo>
                <a:lnTo>
                  <a:pt x="36180" y="75950"/>
                </a:lnTo>
                <a:lnTo>
                  <a:pt x="36270" y="75800"/>
                </a:lnTo>
                <a:lnTo>
                  <a:pt x="36310" y="75710"/>
                </a:lnTo>
                <a:lnTo>
                  <a:pt x="36280" y="75580"/>
                </a:lnTo>
                <a:lnTo>
                  <a:pt x="35930" y="74860"/>
                </a:lnTo>
                <a:lnTo>
                  <a:pt x="35740" y="74660"/>
                </a:lnTo>
                <a:lnTo>
                  <a:pt x="35670" y="74540"/>
                </a:lnTo>
                <a:lnTo>
                  <a:pt x="35650" y="74450"/>
                </a:lnTo>
                <a:lnTo>
                  <a:pt x="35660" y="74260"/>
                </a:lnTo>
                <a:lnTo>
                  <a:pt x="35630" y="74150"/>
                </a:lnTo>
                <a:lnTo>
                  <a:pt x="35520" y="73980"/>
                </a:lnTo>
                <a:lnTo>
                  <a:pt x="35100" y="73470"/>
                </a:lnTo>
                <a:lnTo>
                  <a:pt x="34810" y="73000"/>
                </a:lnTo>
                <a:lnTo>
                  <a:pt x="34460" y="72570"/>
                </a:lnTo>
                <a:lnTo>
                  <a:pt x="33650" y="71980"/>
                </a:lnTo>
                <a:lnTo>
                  <a:pt x="33480" y="71790"/>
                </a:lnTo>
                <a:lnTo>
                  <a:pt x="33080" y="71240"/>
                </a:lnTo>
                <a:lnTo>
                  <a:pt x="32980" y="71000"/>
                </a:lnTo>
                <a:lnTo>
                  <a:pt x="32990" y="70780"/>
                </a:lnTo>
                <a:lnTo>
                  <a:pt x="33130" y="70120"/>
                </a:lnTo>
                <a:lnTo>
                  <a:pt x="33140" y="69860"/>
                </a:lnTo>
                <a:lnTo>
                  <a:pt x="33050" y="69160"/>
                </a:lnTo>
                <a:lnTo>
                  <a:pt x="33050" y="69040"/>
                </a:lnTo>
                <a:lnTo>
                  <a:pt x="33080" y="68760"/>
                </a:lnTo>
                <a:lnTo>
                  <a:pt x="33080" y="68620"/>
                </a:lnTo>
                <a:lnTo>
                  <a:pt x="33090" y="68450"/>
                </a:lnTo>
                <a:lnTo>
                  <a:pt x="33160" y="68340"/>
                </a:lnTo>
                <a:lnTo>
                  <a:pt x="33240" y="68240"/>
                </a:lnTo>
                <a:lnTo>
                  <a:pt x="33310" y="68100"/>
                </a:lnTo>
                <a:lnTo>
                  <a:pt x="33480" y="67090"/>
                </a:lnTo>
                <a:lnTo>
                  <a:pt x="33460" y="66590"/>
                </a:lnTo>
                <a:lnTo>
                  <a:pt x="33170" y="65600"/>
                </a:lnTo>
                <a:lnTo>
                  <a:pt x="33260" y="65160"/>
                </a:lnTo>
                <a:lnTo>
                  <a:pt x="33400" y="64720"/>
                </a:lnTo>
                <a:lnTo>
                  <a:pt x="33440" y="64230"/>
                </a:lnTo>
                <a:lnTo>
                  <a:pt x="33350" y="64010"/>
                </a:lnTo>
                <a:lnTo>
                  <a:pt x="33180" y="63850"/>
                </a:lnTo>
                <a:lnTo>
                  <a:pt x="33090" y="63810"/>
                </a:lnTo>
                <a:lnTo>
                  <a:pt x="32980" y="63770"/>
                </a:lnTo>
                <a:lnTo>
                  <a:pt x="32590" y="63760"/>
                </a:lnTo>
                <a:lnTo>
                  <a:pt x="32510" y="63760"/>
                </a:lnTo>
                <a:lnTo>
                  <a:pt x="32280" y="63650"/>
                </a:lnTo>
                <a:lnTo>
                  <a:pt x="32100" y="63570"/>
                </a:lnTo>
                <a:lnTo>
                  <a:pt x="31520" y="63680"/>
                </a:lnTo>
                <a:lnTo>
                  <a:pt x="31440" y="63690"/>
                </a:lnTo>
                <a:lnTo>
                  <a:pt x="30530" y="63570"/>
                </a:lnTo>
                <a:lnTo>
                  <a:pt x="30510" y="63570"/>
                </a:lnTo>
                <a:lnTo>
                  <a:pt x="29540" y="63570"/>
                </a:lnTo>
                <a:lnTo>
                  <a:pt x="29310" y="63570"/>
                </a:lnTo>
                <a:lnTo>
                  <a:pt x="29200" y="63570"/>
                </a:lnTo>
                <a:lnTo>
                  <a:pt x="28790" y="63620"/>
                </a:lnTo>
                <a:lnTo>
                  <a:pt x="28560" y="63740"/>
                </a:lnTo>
                <a:lnTo>
                  <a:pt x="28560" y="63720"/>
                </a:lnTo>
                <a:lnTo>
                  <a:pt x="28560" y="63710"/>
                </a:lnTo>
                <a:lnTo>
                  <a:pt x="28590" y="63530"/>
                </a:lnTo>
                <a:lnTo>
                  <a:pt x="28600" y="63520"/>
                </a:lnTo>
                <a:lnTo>
                  <a:pt x="28600" y="63510"/>
                </a:lnTo>
                <a:lnTo>
                  <a:pt x="28600" y="63490"/>
                </a:lnTo>
                <a:lnTo>
                  <a:pt x="28610" y="63420"/>
                </a:lnTo>
                <a:lnTo>
                  <a:pt x="28620" y="63390"/>
                </a:lnTo>
                <a:lnTo>
                  <a:pt x="28630" y="63350"/>
                </a:lnTo>
                <a:lnTo>
                  <a:pt x="28690" y="63050"/>
                </a:lnTo>
                <a:lnTo>
                  <a:pt x="28700" y="62980"/>
                </a:lnTo>
                <a:lnTo>
                  <a:pt x="28700" y="62920"/>
                </a:lnTo>
                <a:lnTo>
                  <a:pt x="28700" y="62800"/>
                </a:lnTo>
                <a:lnTo>
                  <a:pt x="28700" y="62680"/>
                </a:lnTo>
                <a:lnTo>
                  <a:pt x="28700" y="62660"/>
                </a:lnTo>
                <a:lnTo>
                  <a:pt x="28700" y="62650"/>
                </a:lnTo>
                <a:lnTo>
                  <a:pt x="28700" y="62630"/>
                </a:lnTo>
                <a:lnTo>
                  <a:pt x="28690" y="62610"/>
                </a:lnTo>
                <a:lnTo>
                  <a:pt x="28690" y="62600"/>
                </a:lnTo>
                <a:lnTo>
                  <a:pt x="28690" y="62590"/>
                </a:lnTo>
                <a:lnTo>
                  <a:pt x="28700" y="62510"/>
                </a:lnTo>
                <a:lnTo>
                  <a:pt x="28690" y="62350"/>
                </a:lnTo>
                <a:lnTo>
                  <a:pt x="28690" y="62320"/>
                </a:lnTo>
                <a:lnTo>
                  <a:pt x="28700" y="62270"/>
                </a:lnTo>
                <a:lnTo>
                  <a:pt x="28690" y="62240"/>
                </a:lnTo>
                <a:lnTo>
                  <a:pt x="28690" y="62220"/>
                </a:lnTo>
                <a:lnTo>
                  <a:pt x="28690" y="62200"/>
                </a:lnTo>
                <a:lnTo>
                  <a:pt x="28680" y="62150"/>
                </a:lnTo>
                <a:lnTo>
                  <a:pt x="28680" y="62140"/>
                </a:lnTo>
                <a:lnTo>
                  <a:pt x="28690" y="62090"/>
                </a:lnTo>
                <a:lnTo>
                  <a:pt x="28700" y="62060"/>
                </a:lnTo>
                <a:lnTo>
                  <a:pt x="28720" y="62050"/>
                </a:lnTo>
                <a:lnTo>
                  <a:pt x="28730" y="62020"/>
                </a:lnTo>
                <a:lnTo>
                  <a:pt x="28730" y="61980"/>
                </a:lnTo>
                <a:lnTo>
                  <a:pt x="28730" y="61930"/>
                </a:lnTo>
                <a:lnTo>
                  <a:pt x="28740" y="61890"/>
                </a:lnTo>
                <a:lnTo>
                  <a:pt x="28750" y="61870"/>
                </a:lnTo>
                <a:lnTo>
                  <a:pt x="28760" y="61850"/>
                </a:lnTo>
                <a:lnTo>
                  <a:pt x="28760" y="61840"/>
                </a:lnTo>
                <a:lnTo>
                  <a:pt x="28770" y="61810"/>
                </a:lnTo>
                <a:lnTo>
                  <a:pt x="28770" y="61730"/>
                </a:lnTo>
                <a:lnTo>
                  <a:pt x="28760" y="61710"/>
                </a:lnTo>
                <a:lnTo>
                  <a:pt x="28770" y="61690"/>
                </a:lnTo>
                <a:lnTo>
                  <a:pt x="28770" y="61640"/>
                </a:lnTo>
                <a:lnTo>
                  <a:pt x="28730" y="61510"/>
                </a:lnTo>
                <a:lnTo>
                  <a:pt x="28710" y="61480"/>
                </a:lnTo>
                <a:lnTo>
                  <a:pt x="28710" y="61470"/>
                </a:lnTo>
                <a:lnTo>
                  <a:pt x="28710" y="61460"/>
                </a:lnTo>
                <a:lnTo>
                  <a:pt x="28720" y="61400"/>
                </a:lnTo>
                <a:lnTo>
                  <a:pt x="28720" y="61380"/>
                </a:lnTo>
                <a:lnTo>
                  <a:pt x="28700" y="61350"/>
                </a:lnTo>
                <a:lnTo>
                  <a:pt x="28660" y="61300"/>
                </a:lnTo>
                <a:lnTo>
                  <a:pt x="28650" y="61260"/>
                </a:lnTo>
                <a:lnTo>
                  <a:pt x="28630" y="61230"/>
                </a:lnTo>
                <a:lnTo>
                  <a:pt x="28610" y="61200"/>
                </a:lnTo>
                <a:lnTo>
                  <a:pt x="28600" y="61170"/>
                </a:lnTo>
                <a:lnTo>
                  <a:pt x="28600" y="61140"/>
                </a:lnTo>
                <a:lnTo>
                  <a:pt x="28600" y="61090"/>
                </a:lnTo>
                <a:lnTo>
                  <a:pt x="28630" y="61050"/>
                </a:lnTo>
                <a:lnTo>
                  <a:pt x="28630" y="61020"/>
                </a:lnTo>
                <a:lnTo>
                  <a:pt x="28610" y="60970"/>
                </a:lnTo>
                <a:lnTo>
                  <a:pt x="28600" y="60940"/>
                </a:lnTo>
                <a:lnTo>
                  <a:pt x="28590" y="60910"/>
                </a:lnTo>
                <a:lnTo>
                  <a:pt x="28590" y="60880"/>
                </a:lnTo>
                <a:lnTo>
                  <a:pt x="28590" y="60840"/>
                </a:lnTo>
                <a:lnTo>
                  <a:pt x="28590" y="60790"/>
                </a:lnTo>
                <a:lnTo>
                  <a:pt x="28580" y="60770"/>
                </a:lnTo>
                <a:lnTo>
                  <a:pt x="28570" y="60710"/>
                </a:lnTo>
                <a:lnTo>
                  <a:pt x="28560" y="60670"/>
                </a:lnTo>
                <a:lnTo>
                  <a:pt x="28550" y="60600"/>
                </a:lnTo>
                <a:lnTo>
                  <a:pt x="28550" y="60580"/>
                </a:lnTo>
                <a:lnTo>
                  <a:pt x="28510" y="60550"/>
                </a:lnTo>
                <a:lnTo>
                  <a:pt x="28490" y="60500"/>
                </a:lnTo>
                <a:lnTo>
                  <a:pt x="28470" y="60470"/>
                </a:lnTo>
                <a:lnTo>
                  <a:pt x="28440" y="60450"/>
                </a:lnTo>
                <a:lnTo>
                  <a:pt x="28410" y="60450"/>
                </a:lnTo>
                <a:lnTo>
                  <a:pt x="28380" y="60410"/>
                </a:lnTo>
                <a:lnTo>
                  <a:pt x="28330" y="60350"/>
                </a:lnTo>
                <a:lnTo>
                  <a:pt x="28330" y="60210"/>
                </a:lnTo>
                <a:lnTo>
                  <a:pt x="28310" y="60110"/>
                </a:lnTo>
                <a:lnTo>
                  <a:pt x="28290" y="60070"/>
                </a:lnTo>
                <a:lnTo>
                  <a:pt x="28250" y="59950"/>
                </a:lnTo>
                <a:lnTo>
                  <a:pt x="28240" y="59930"/>
                </a:lnTo>
                <a:lnTo>
                  <a:pt x="28220" y="59890"/>
                </a:lnTo>
                <a:lnTo>
                  <a:pt x="28200" y="59860"/>
                </a:lnTo>
                <a:lnTo>
                  <a:pt x="28180" y="59820"/>
                </a:lnTo>
                <a:lnTo>
                  <a:pt x="28150" y="59790"/>
                </a:lnTo>
                <a:lnTo>
                  <a:pt x="28150" y="59780"/>
                </a:lnTo>
                <a:lnTo>
                  <a:pt x="28130" y="59700"/>
                </a:lnTo>
                <a:lnTo>
                  <a:pt x="28120" y="59680"/>
                </a:lnTo>
                <a:lnTo>
                  <a:pt x="28110" y="59610"/>
                </a:lnTo>
                <a:lnTo>
                  <a:pt x="28100" y="59490"/>
                </a:lnTo>
                <a:lnTo>
                  <a:pt x="28050" y="59400"/>
                </a:lnTo>
                <a:lnTo>
                  <a:pt x="27980" y="59260"/>
                </a:lnTo>
                <a:lnTo>
                  <a:pt x="27950" y="59200"/>
                </a:lnTo>
                <a:lnTo>
                  <a:pt x="27840" y="59090"/>
                </a:lnTo>
                <a:lnTo>
                  <a:pt x="27790" y="58950"/>
                </a:lnTo>
                <a:lnTo>
                  <a:pt x="27780" y="58910"/>
                </a:lnTo>
                <a:lnTo>
                  <a:pt x="27760" y="58860"/>
                </a:lnTo>
                <a:lnTo>
                  <a:pt x="27730" y="58830"/>
                </a:lnTo>
                <a:lnTo>
                  <a:pt x="27680" y="58800"/>
                </a:lnTo>
                <a:lnTo>
                  <a:pt x="27660" y="58750"/>
                </a:lnTo>
                <a:lnTo>
                  <a:pt x="27630" y="58720"/>
                </a:lnTo>
                <a:lnTo>
                  <a:pt x="27540" y="58690"/>
                </a:lnTo>
                <a:lnTo>
                  <a:pt x="27500" y="58680"/>
                </a:lnTo>
                <a:lnTo>
                  <a:pt x="27360" y="58650"/>
                </a:lnTo>
                <a:lnTo>
                  <a:pt x="27330" y="58660"/>
                </a:lnTo>
                <a:lnTo>
                  <a:pt x="27270" y="58660"/>
                </a:lnTo>
                <a:lnTo>
                  <a:pt x="27210" y="58660"/>
                </a:lnTo>
                <a:lnTo>
                  <a:pt x="27170" y="58670"/>
                </a:lnTo>
                <a:lnTo>
                  <a:pt x="27130" y="58650"/>
                </a:lnTo>
                <a:lnTo>
                  <a:pt x="26890" y="58610"/>
                </a:lnTo>
                <a:lnTo>
                  <a:pt x="26760" y="58610"/>
                </a:lnTo>
                <a:lnTo>
                  <a:pt x="26710" y="58590"/>
                </a:lnTo>
                <a:lnTo>
                  <a:pt x="26660" y="58570"/>
                </a:lnTo>
                <a:lnTo>
                  <a:pt x="26620" y="58550"/>
                </a:lnTo>
                <a:lnTo>
                  <a:pt x="26550" y="58520"/>
                </a:lnTo>
                <a:lnTo>
                  <a:pt x="26510" y="58490"/>
                </a:lnTo>
                <a:lnTo>
                  <a:pt x="26460" y="58450"/>
                </a:lnTo>
                <a:lnTo>
                  <a:pt x="26420" y="58410"/>
                </a:lnTo>
                <a:lnTo>
                  <a:pt x="26340" y="58350"/>
                </a:lnTo>
                <a:lnTo>
                  <a:pt x="26320" y="58280"/>
                </a:lnTo>
                <a:lnTo>
                  <a:pt x="26300" y="58240"/>
                </a:lnTo>
                <a:lnTo>
                  <a:pt x="26270" y="58210"/>
                </a:lnTo>
                <a:lnTo>
                  <a:pt x="26250" y="58190"/>
                </a:lnTo>
                <a:lnTo>
                  <a:pt x="26240" y="58150"/>
                </a:lnTo>
                <a:lnTo>
                  <a:pt x="26230" y="58120"/>
                </a:lnTo>
                <a:lnTo>
                  <a:pt x="26220" y="58110"/>
                </a:lnTo>
                <a:lnTo>
                  <a:pt x="26210" y="58100"/>
                </a:lnTo>
                <a:lnTo>
                  <a:pt x="26150" y="58070"/>
                </a:lnTo>
                <a:lnTo>
                  <a:pt x="26110" y="58050"/>
                </a:lnTo>
                <a:lnTo>
                  <a:pt x="26070" y="58020"/>
                </a:lnTo>
                <a:lnTo>
                  <a:pt x="25980" y="57970"/>
                </a:lnTo>
                <a:lnTo>
                  <a:pt x="25910" y="57920"/>
                </a:lnTo>
                <a:lnTo>
                  <a:pt x="25810" y="57870"/>
                </a:lnTo>
                <a:lnTo>
                  <a:pt x="25800" y="57860"/>
                </a:lnTo>
                <a:lnTo>
                  <a:pt x="25780" y="57850"/>
                </a:lnTo>
                <a:lnTo>
                  <a:pt x="25740" y="57830"/>
                </a:lnTo>
                <a:lnTo>
                  <a:pt x="25710" y="57820"/>
                </a:lnTo>
                <a:lnTo>
                  <a:pt x="25650" y="57810"/>
                </a:lnTo>
                <a:lnTo>
                  <a:pt x="25630" y="57820"/>
                </a:lnTo>
                <a:lnTo>
                  <a:pt x="25600" y="57820"/>
                </a:lnTo>
                <a:lnTo>
                  <a:pt x="25570" y="57830"/>
                </a:lnTo>
                <a:lnTo>
                  <a:pt x="25530" y="57820"/>
                </a:lnTo>
                <a:lnTo>
                  <a:pt x="25520" y="57820"/>
                </a:lnTo>
                <a:lnTo>
                  <a:pt x="25500" y="57820"/>
                </a:lnTo>
                <a:lnTo>
                  <a:pt x="25480" y="57820"/>
                </a:lnTo>
                <a:lnTo>
                  <a:pt x="25450" y="57820"/>
                </a:lnTo>
                <a:lnTo>
                  <a:pt x="25440" y="57810"/>
                </a:lnTo>
                <a:lnTo>
                  <a:pt x="25390" y="57810"/>
                </a:lnTo>
                <a:lnTo>
                  <a:pt x="25360" y="57810"/>
                </a:lnTo>
                <a:lnTo>
                  <a:pt x="25330" y="57800"/>
                </a:lnTo>
                <a:lnTo>
                  <a:pt x="25310" y="57810"/>
                </a:lnTo>
                <a:lnTo>
                  <a:pt x="25300" y="57810"/>
                </a:lnTo>
                <a:lnTo>
                  <a:pt x="25170" y="57790"/>
                </a:lnTo>
                <a:lnTo>
                  <a:pt x="24780" y="57800"/>
                </a:lnTo>
                <a:lnTo>
                  <a:pt x="24710" y="57780"/>
                </a:lnTo>
                <a:lnTo>
                  <a:pt x="24670" y="57750"/>
                </a:lnTo>
                <a:lnTo>
                  <a:pt x="24640" y="57750"/>
                </a:lnTo>
                <a:lnTo>
                  <a:pt x="24590" y="57730"/>
                </a:lnTo>
                <a:lnTo>
                  <a:pt x="24530" y="57710"/>
                </a:lnTo>
                <a:lnTo>
                  <a:pt x="24470" y="57700"/>
                </a:lnTo>
                <a:lnTo>
                  <a:pt x="24450" y="57680"/>
                </a:lnTo>
                <a:lnTo>
                  <a:pt x="24380" y="57640"/>
                </a:lnTo>
                <a:lnTo>
                  <a:pt x="24360" y="57620"/>
                </a:lnTo>
                <a:lnTo>
                  <a:pt x="24330" y="57610"/>
                </a:lnTo>
                <a:lnTo>
                  <a:pt x="24260" y="57570"/>
                </a:lnTo>
                <a:lnTo>
                  <a:pt x="24230" y="57570"/>
                </a:lnTo>
                <a:lnTo>
                  <a:pt x="24210" y="57550"/>
                </a:lnTo>
                <a:lnTo>
                  <a:pt x="24170" y="57530"/>
                </a:lnTo>
                <a:lnTo>
                  <a:pt x="24130" y="57480"/>
                </a:lnTo>
                <a:lnTo>
                  <a:pt x="24090" y="57460"/>
                </a:lnTo>
                <a:lnTo>
                  <a:pt x="24020" y="57440"/>
                </a:lnTo>
                <a:lnTo>
                  <a:pt x="23970" y="57440"/>
                </a:lnTo>
                <a:lnTo>
                  <a:pt x="23900" y="57410"/>
                </a:lnTo>
                <a:lnTo>
                  <a:pt x="23870" y="57400"/>
                </a:lnTo>
                <a:lnTo>
                  <a:pt x="23800" y="57370"/>
                </a:lnTo>
                <a:lnTo>
                  <a:pt x="23760" y="57350"/>
                </a:lnTo>
                <a:lnTo>
                  <a:pt x="23730" y="57350"/>
                </a:lnTo>
                <a:lnTo>
                  <a:pt x="23720" y="57340"/>
                </a:lnTo>
                <a:lnTo>
                  <a:pt x="23640" y="57310"/>
                </a:lnTo>
                <a:lnTo>
                  <a:pt x="23570" y="57260"/>
                </a:lnTo>
                <a:lnTo>
                  <a:pt x="23540" y="57260"/>
                </a:lnTo>
                <a:lnTo>
                  <a:pt x="23510" y="57230"/>
                </a:lnTo>
                <a:lnTo>
                  <a:pt x="23450" y="57220"/>
                </a:lnTo>
                <a:lnTo>
                  <a:pt x="23420" y="57220"/>
                </a:lnTo>
                <a:lnTo>
                  <a:pt x="23400" y="57220"/>
                </a:lnTo>
                <a:lnTo>
                  <a:pt x="23050" y="57050"/>
                </a:lnTo>
                <a:lnTo>
                  <a:pt x="22620" y="56960"/>
                </a:lnTo>
                <a:lnTo>
                  <a:pt x="22500" y="56960"/>
                </a:lnTo>
                <a:lnTo>
                  <a:pt x="22450" y="56950"/>
                </a:lnTo>
                <a:lnTo>
                  <a:pt x="22380" y="56920"/>
                </a:lnTo>
                <a:lnTo>
                  <a:pt x="22240" y="56930"/>
                </a:lnTo>
                <a:lnTo>
                  <a:pt x="22210" y="56940"/>
                </a:lnTo>
                <a:lnTo>
                  <a:pt x="22110" y="56910"/>
                </a:lnTo>
                <a:lnTo>
                  <a:pt x="21960" y="56840"/>
                </a:lnTo>
                <a:lnTo>
                  <a:pt x="21910" y="56710"/>
                </a:lnTo>
                <a:lnTo>
                  <a:pt x="21840" y="56550"/>
                </a:lnTo>
                <a:lnTo>
                  <a:pt x="21830" y="56520"/>
                </a:lnTo>
                <a:lnTo>
                  <a:pt x="21810" y="56490"/>
                </a:lnTo>
                <a:lnTo>
                  <a:pt x="21770" y="56410"/>
                </a:lnTo>
                <a:lnTo>
                  <a:pt x="21780" y="56390"/>
                </a:lnTo>
                <a:lnTo>
                  <a:pt x="21790" y="56350"/>
                </a:lnTo>
                <a:lnTo>
                  <a:pt x="21780" y="56320"/>
                </a:lnTo>
                <a:lnTo>
                  <a:pt x="21720" y="56290"/>
                </a:lnTo>
                <a:lnTo>
                  <a:pt x="21580" y="56260"/>
                </a:lnTo>
                <a:lnTo>
                  <a:pt x="21570" y="56260"/>
                </a:lnTo>
                <a:lnTo>
                  <a:pt x="21690" y="56190"/>
                </a:lnTo>
                <a:lnTo>
                  <a:pt x="22060" y="55980"/>
                </a:lnTo>
                <a:lnTo>
                  <a:pt x="22250" y="55910"/>
                </a:lnTo>
                <a:lnTo>
                  <a:pt x="24520" y="55360"/>
                </a:lnTo>
                <a:lnTo>
                  <a:pt x="24740" y="55350"/>
                </a:lnTo>
                <a:lnTo>
                  <a:pt x="24940" y="55370"/>
                </a:lnTo>
                <a:lnTo>
                  <a:pt x="25190" y="55420"/>
                </a:lnTo>
                <a:lnTo>
                  <a:pt x="26810" y="55220"/>
                </a:lnTo>
                <a:lnTo>
                  <a:pt x="27100" y="55270"/>
                </a:lnTo>
                <a:lnTo>
                  <a:pt x="27180" y="55270"/>
                </a:lnTo>
                <a:lnTo>
                  <a:pt x="27250" y="55280"/>
                </a:lnTo>
                <a:lnTo>
                  <a:pt x="27310" y="55310"/>
                </a:lnTo>
                <a:lnTo>
                  <a:pt x="27370" y="55350"/>
                </a:lnTo>
                <a:lnTo>
                  <a:pt x="27450" y="55380"/>
                </a:lnTo>
                <a:lnTo>
                  <a:pt x="27580" y="55410"/>
                </a:lnTo>
                <a:lnTo>
                  <a:pt x="27710" y="55380"/>
                </a:lnTo>
                <a:lnTo>
                  <a:pt x="27890" y="55380"/>
                </a:lnTo>
                <a:lnTo>
                  <a:pt x="28090" y="55420"/>
                </a:lnTo>
                <a:lnTo>
                  <a:pt x="28280" y="55440"/>
                </a:lnTo>
                <a:lnTo>
                  <a:pt x="28390" y="55420"/>
                </a:lnTo>
                <a:lnTo>
                  <a:pt x="28470" y="55400"/>
                </a:lnTo>
                <a:lnTo>
                  <a:pt x="28630" y="55260"/>
                </a:lnTo>
                <a:lnTo>
                  <a:pt x="28730" y="55200"/>
                </a:lnTo>
                <a:lnTo>
                  <a:pt x="28810" y="55180"/>
                </a:lnTo>
                <a:lnTo>
                  <a:pt x="28900" y="55170"/>
                </a:lnTo>
                <a:lnTo>
                  <a:pt x="29530" y="55250"/>
                </a:lnTo>
                <a:lnTo>
                  <a:pt x="29760" y="55310"/>
                </a:lnTo>
                <a:lnTo>
                  <a:pt x="29980" y="55430"/>
                </a:lnTo>
                <a:lnTo>
                  <a:pt x="30380" y="55710"/>
                </a:lnTo>
                <a:lnTo>
                  <a:pt x="30540" y="55800"/>
                </a:lnTo>
                <a:lnTo>
                  <a:pt x="30800" y="55860"/>
                </a:lnTo>
                <a:lnTo>
                  <a:pt x="31110" y="55900"/>
                </a:lnTo>
                <a:lnTo>
                  <a:pt x="31250" y="55940"/>
                </a:lnTo>
                <a:lnTo>
                  <a:pt x="31350" y="55980"/>
                </a:lnTo>
                <a:lnTo>
                  <a:pt x="31420" y="56080"/>
                </a:lnTo>
                <a:lnTo>
                  <a:pt x="31460" y="56140"/>
                </a:lnTo>
                <a:lnTo>
                  <a:pt x="31530" y="56230"/>
                </a:lnTo>
                <a:lnTo>
                  <a:pt x="31680" y="56340"/>
                </a:lnTo>
                <a:lnTo>
                  <a:pt x="31720" y="56380"/>
                </a:lnTo>
                <a:lnTo>
                  <a:pt x="31760" y="56440"/>
                </a:lnTo>
                <a:lnTo>
                  <a:pt x="31780" y="56510"/>
                </a:lnTo>
                <a:lnTo>
                  <a:pt x="31790" y="56580"/>
                </a:lnTo>
                <a:lnTo>
                  <a:pt x="31800" y="56740"/>
                </a:lnTo>
                <a:lnTo>
                  <a:pt x="31830" y="56960"/>
                </a:lnTo>
                <a:lnTo>
                  <a:pt x="31850" y="57020"/>
                </a:lnTo>
                <a:lnTo>
                  <a:pt x="31880" y="57080"/>
                </a:lnTo>
                <a:lnTo>
                  <a:pt x="31960" y="57170"/>
                </a:lnTo>
                <a:lnTo>
                  <a:pt x="32030" y="57230"/>
                </a:lnTo>
                <a:lnTo>
                  <a:pt x="32100" y="57290"/>
                </a:lnTo>
                <a:lnTo>
                  <a:pt x="32330" y="57650"/>
                </a:lnTo>
                <a:lnTo>
                  <a:pt x="32740" y="58100"/>
                </a:lnTo>
                <a:lnTo>
                  <a:pt x="32830" y="58180"/>
                </a:lnTo>
                <a:lnTo>
                  <a:pt x="33040" y="58310"/>
                </a:lnTo>
                <a:lnTo>
                  <a:pt x="33230" y="58460"/>
                </a:lnTo>
                <a:lnTo>
                  <a:pt x="34090" y="59300"/>
                </a:lnTo>
                <a:lnTo>
                  <a:pt x="34280" y="59450"/>
                </a:lnTo>
                <a:lnTo>
                  <a:pt x="34550" y="59600"/>
                </a:lnTo>
                <a:lnTo>
                  <a:pt x="34600" y="59640"/>
                </a:lnTo>
                <a:lnTo>
                  <a:pt x="34640" y="59680"/>
                </a:lnTo>
                <a:lnTo>
                  <a:pt x="34680" y="59740"/>
                </a:lnTo>
                <a:lnTo>
                  <a:pt x="34730" y="59800"/>
                </a:lnTo>
                <a:lnTo>
                  <a:pt x="34870" y="59890"/>
                </a:lnTo>
                <a:lnTo>
                  <a:pt x="35030" y="59940"/>
                </a:lnTo>
                <a:lnTo>
                  <a:pt x="35500" y="60020"/>
                </a:lnTo>
                <a:lnTo>
                  <a:pt x="35860" y="60030"/>
                </a:lnTo>
                <a:lnTo>
                  <a:pt x="35920" y="59960"/>
                </a:lnTo>
                <a:lnTo>
                  <a:pt x="35950" y="59840"/>
                </a:lnTo>
                <a:lnTo>
                  <a:pt x="35970" y="59480"/>
                </a:lnTo>
                <a:lnTo>
                  <a:pt x="36050" y="59100"/>
                </a:lnTo>
                <a:lnTo>
                  <a:pt x="36210" y="58600"/>
                </a:lnTo>
                <a:lnTo>
                  <a:pt x="36250" y="58510"/>
                </a:lnTo>
                <a:lnTo>
                  <a:pt x="36300" y="58460"/>
                </a:lnTo>
                <a:lnTo>
                  <a:pt x="36360" y="58540"/>
                </a:lnTo>
                <a:lnTo>
                  <a:pt x="36770" y="59180"/>
                </a:lnTo>
                <a:lnTo>
                  <a:pt x="36830" y="59210"/>
                </a:lnTo>
                <a:lnTo>
                  <a:pt x="36880" y="59210"/>
                </a:lnTo>
                <a:lnTo>
                  <a:pt x="37310" y="58990"/>
                </a:lnTo>
                <a:lnTo>
                  <a:pt x="37420" y="58950"/>
                </a:lnTo>
                <a:lnTo>
                  <a:pt x="37910" y="58940"/>
                </a:lnTo>
                <a:lnTo>
                  <a:pt x="38030" y="58920"/>
                </a:lnTo>
                <a:lnTo>
                  <a:pt x="38420" y="58750"/>
                </a:lnTo>
                <a:lnTo>
                  <a:pt x="38480" y="58740"/>
                </a:lnTo>
                <a:lnTo>
                  <a:pt x="38510" y="58740"/>
                </a:lnTo>
                <a:lnTo>
                  <a:pt x="38540" y="58770"/>
                </a:lnTo>
                <a:lnTo>
                  <a:pt x="38570" y="58820"/>
                </a:lnTo>
                <a:lnTo>
                  <a:pt x="38620" y="58940"/>
                </a:lnTo>
                <a:lnTo>
                  <a:pt x="38650" y="59000"/>
                </a:lnTo>
                <a:lnTo>
                  <a:pt x="38690" y="59040"/>
                </a:lnTo>
                <a:lnTo>
                  <a:pt x="38750" y="59070"/>
                </a:lnTo>
                <a:lnTo>
                  <a:pt x="38920" y="59140"/>
                </a:lnTo>
                <a:lnTo>
                  <a:pt x="38980" y="59180"/>
                </a:lnTo>
                <a:lnTo>
                  <a:pt x="39020" y="59220"/>
                </a:lnTo>
                <a:lnTo>
                  <a:pt x="39050" y="59270"/>
                </a:lnTo>
                <a:lnTo>
                  <a:pt x="39070" y="59330"/>
                </a:lnTo>
                <a:lnTo>
                  <a:pt x="39080" y="59400"/>
                </a:lnTo>
                <a:lnTo>
                  <a:pt x="39100" y="59470"/>
                </a:lnTo>
                <a:lnTo>
                  <a:pt x="39180" y="59570"/>
                </a:lnTo>
                <a:lnTo>
                  <a:pt x="39210" y="59620"/>
                </a:lnTo>
                <a:lnTo>
                  <a:pt x="39220" y="59680"/>
                </a:lnTo>
                <a:lnTo>
                  <a:pt x="39240" y="59830"/>
                </a:lnTo>
                <a:lnTo>
                  <a:pt x="39270" y="59880"/>
                </a:lnTo>
                <a:lnTo>
                  <a:pt x="39510" y="60150"/>
                </a:lnTo>
                <a:lnTo>
                  <a:pt x="39750" y="60350"/>
                </a:lnTo>
                <a:lnTo>
                  <a:pt x="39770" y="60390"/>
                </a:lnTo>
                <a:lnTo>
                  <a:pt x="39800" y="60470"/>
                </a:lnTo>
                <a:lnTo>
                  <a:pt x="39820" y="60520"/>
                </a:lnTo>
                <a:lnTo>
                  <a:pt x="39860" y="60570"/>
                </a:lnTo>
                <a:lnTo>
                  <a:pt x="39910" y="60600"/>
                </a:lnTo>
                <a:lnTo>
                  <a:pt x="39960" y="60640"/>
                </a:lnTo>
                <a:lnTo>
                  <a:pt x="40020" y="60670"/>
                </a:lnTo>
                <a:lnTo>
                  <a:pt x="40070" y="60710"/>
                </a:lnTo>
                <a:lnTo>
                  <a:pt x="40090" y="60770"/>
                </a:lnTo>
                <a:lnTo>
                  <a:pt x="40110" y="60840"/>
                </a:lnTo>
                <a:lnTo>
                  <a:pt x="40140" y="60890"/>
                </a:lnTo>
                <a:lnTo>
                  <a:pt x="40270" y="61020"/>
                </a:lnTo>
                <a:lnTo>
                  <a:pt x="40410" y="61210"/>
                </a:lnTo>
                <a:lnTo>
                  <a:pt x="40440" y="61260"/>
                </a:lnTo>
                <a:lnTo>
                  <a:pt x="40490" y="61380"/>
                </a:lnTo>
                <a:lnTo>
                  <a:pt x="40540" y="61580"/>
                </a:lnTo>
                <a:lnTo>
                  <a:pt x="40660" y="61820"/>
                </a:lnTo>
                <a:lnTo>
                  <a:pt x="40720" y="61880"/>
                </a:lnTo>
                <a:lnTo>
                  <a:pt x="40800" y="61860"/>
                </a:lnTo>
                <a:lnTo>
                  <a:pt x="42360" y="60680"/>
                </a:lnTo>
                <a:lnTo>
                  <a:pt x="42660" y="60550"/>
                </a:lnTo>
                <a:lnTo>
                  <a:pt x="42870" y="60790"/>
                </a:lnTo>
                <a:lnTo>
                  <a:pt x="42920" y="60790"/>
                </a:lnTo>
                <a:lnTo>
                  <a:pt x="42980" y="60790"/>
                </a:lnTo>
                <a:lnTo>
                  <a:pt x="43360" y="60480"/>
                </a:lnTo>
                <a:lnTo>
                  <a:pt x="43400" y="60470"/>
                </a:lnTo>
                <a:lnTo>
                  <a:pt x="43460" y="60490"/>
                </a:lnTo>
                <a:lnTo>
                  <a:pt x="43540" y="60530"/>
                </a:lnTo>
                <a:lnTo>
                  <a:pt x="43680" y="60560"/>
                </a:lnTo>
                <a:lnTo>
                  <a:pt x="43830" y="60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