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Matabeleland North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Zimbabwe • State Map | Fully Editable Vector Shape</a:t>
            </a:r>
          </a:p>
        </p:txBody>
      </p:sp>
      <p:sp>
        <p:nvSpPr>
          <p:cNvPr id="101" name="Matabeleland North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37120" y="19310"/>
                </a:moveTo>
                <a:lnTo>
                  <a:pt x="37160" y="19400"/>
                </a:lnTo>
                <a:lnTo>
                  <a:pt x="37350" y="20290"/>
                </a:lnTo>
                <a:lnTo>
                  <a:pt x="37280" y="20740"/>
                </a:lnTo>
                <a:lnTo>
                  <a:pt x="37240" y="20850"/>
                </a:lnTo>
                <a:lnTo>
                  <a:pt x="37230" y="20910"/>
                </a:lnTo>
                <a:lnTo>
                  <a:pt x="37230" y="20930"/>
                </a:lnTo>
                <a:lnTo>
                  <a:pt x="37230" y="20950"/>
                </a:lnTo>
                <a:lnTo>
                  <a:pt x="37280" y="20990"/>
                </a:lnTo>
                <a:lnTo>
                  <a:pt x="37460" y="21090"/>
                </a:lnTo>
                <a:lnTo>
                  <a:pt x="37530" y="21170"/>
                </a:lnTo>
                <a:lnTo>
                  <a:pt x="37540" y="21280"/>
                </a:lnTo>
                <a:lnTo>
                  <a:pt x="37390" y="21700"/>
                </a:lnTo>
                <a:lnTo>
                  <a:pt x="37350" y="21910"/>
                </a:lnTo>
                <a:lnTo>
                  <a:pt x="37350" y="21970"/>
                </a:lnTo>
                <a:lnTo>
                  <a:pt x="37370" y="22020"/>
                </a:lnTo>
                <a:lnTo>
                  <a:pt x="37410" y="22070"/>
                </a:lnTo>
                <a:lnTo>
                  <a:pt x="37510" y="22130"/>
                </a:lnTo>
                <a:lnTo>
                  <a:pt x="37670" y="22190"/>
                </a:lnTo>
                <a:lnTo>
                  <a:pt x="37730" y="22240"/>
                </a:lnTo>
                <a:lnTo>
                  <a:pt x="37780" y="22320"/>
                </a:lnTo>
                <a:lnTo>
                  <a:pt x="37830" y="22460"/>
                </a:lnTo>
                <a:lnTo>
                  <a:pt x="37870" y="22550"/>
                </a:lnTo>
                <a:lnTo>
                  <a:pt x="37920" y="22610"/>
                </a:lnTo>
                <a:lnTo>
                  <a:pt x="38000" y="22640"/>
                </a:lnTo>
                <a:lnTo>
                  <a:pt x="38070" y="22640"/>
                </a:lnTo>
                <a:lnTo>
                  <a:pt x="38130" y="22620"/>
                </a:lnTo>
                <a:lnTo>
                  <a:pt x="38190" y="22620"/>
                </a:lnTo>
                <a:lnTo>
                  <a:pt x="38260" y="22630"/>
                </a:lnTo>
                <a:lnTo>
                  <a:pt x="38390" y="22670"/>
                </a:lnTo>
                <a:lnTo>
                  <a:pt x="38440" y="22710"/>
                </a:lnTo>
                <a:lnTo>
                  <a:pt x="38470" y="22760"/>
                </a:lnTo>
                <a:lnTo>
                  <a:pt x="38460" y="22840"/>
                </a:lnTo>
                <a:lnTo>
                  <a:pt x="38420" y="22980"/>
                </a:lnTo>
                <a:lnTo>
                  <a:pt x="38420" y="23060"/>
                </a:lnTo>
                <a:lnTo>
                  <a:pt x="38430" y="23140"/>
                </a:lnTo>
                <a:lnTo>
                  <a:pt x="38460" y="23210"/>
                </a:lnTo>
                <a:lnTo>
                  <a:pt x="38530" y="23310"/>
                </a:lnTo>
                <a:lnTo>
                  <a:pt x="38560" y="23400"/>
                </a:lnTo>
                <a:lnTo>
                  <a:pt x="38560" y="23520"/>
                </a:lnTo>
                <a:lnTo>
                  <a:pt x="38510" y="23660"/>
                </a:lnTo>
                <a:lnTo>
                  <a:pt x="38510" y="23730"/>
                </a:lnTo>
                <a:lnTo>
                  <a:pt x="38540" y="23800"/>
                </a:lnTo>
                <a:lnTo>
                  <a:pt x="38620" y="23890"/>
                </a:lnTo>
                <a:lnTo>
                  <a:pt x="38660" y="23970"/>
                </a:lnTo>
                <a:lnTo>
                  <a:pt x="38660" y="24070"/>
                </a:lnTo>
                <a:lnTo>
                  <a:pt x="38660" y="24270"/>
                </a:lnTo>
                <a:lnTo>
                  <a:pt x="38720" y="24480"/>
                </a:lnTo>
                <a:lnTo>
                  <a:pt x="38740" y="24600"/>
                </a:lnTo>
                <a:lnTo>
                  <a:pt x="38770" y="24710"/>
                </a:lnTo>
                <a:lnTo>
                  <a:pt x="38810" y="24780"/>
                </a:lnTo>
                <a:lnTo>
                  <a:pt x="39040" y="24950"/>
                </a:lnTo>
                <a:lnTo>
                  <a:pt x="39150" y="25090"/>
                </a:lnTo>
                <a:lnTo>
                  <a:pt x="39280" y="25170"/>
                </a:lnTo>
                <a:lnTo>
                  <a:pt x="39380" y="25220"/>
                </a:lnTo>
                <a:lnTo>
                  <a:pt x="39470" y="25240"/>
                </a:lnTo>
                <a:lnTo>
                  <a:pt x="39540" y="25320"/>
                </a:lnTo>
                <a:lnTo>
                  <a:pt x="39590" y="25390"/>
                </a:lnTo>
                <a:lnTo>
                  <a:pt x="39730" y="25920"/>
                </a:lnTo>
                <a:lnTo>
                  <a:pt x="39700" y="26370"/>
                </a:lnTo>
                <a:lnTo>
                  <a:pt x="39680" y="26480"/>
                </a:lnTo>
                <a:lnTo>
                  <a:pt x="39580" y="26730"/>
                </a:lnTo>
                <a:lnTo>
                  <a:pt x="39570" y="26880"/>
                </a:lnTo>
                <a:lnTo>
                  <a:pt x="39560" y="26940"/>
                </a:lnTo>
                <a:lnTo>
                  <a:pt x="39530" y="26980"/>
                </a:lnTo>
                <a:lnTo>
                  <a:pt x="39490" y="27020"/>
                </a:lnTo>
                <a:lnTo>
                  <a:pt x="39480" y="27030"/>
                </a:lnTo>
                <a:lnTo>
                  <a:pt x="39420" y="27250"/>
                </a:lnTo>
                <a:lnTo>
                  <a:pt x="39340" y="27440"/>
                </a:lnTo>
                <a:lnTo>
                  <a:pt x="39320" y="27510"/>
                </a:lnTo>
                <a:lnTo>
                  <a:pt x="39320" y="27600"/>
                </a:lnTo>
                <a:lnTo>
                  <a:pt x="39330" y="27700"/>
                </a:lnTo>
                <a:lnTo>
                  <a:pt x="39370" y="27860"/>
                </a:lnTo>
                <a:lnTo>
                  <a:pt x="39370" y="27960"/>
                </a:lnTo>
                <a:lnTo>
                  <a:pt x="39370" y="28040"/>
                </a:lnTo>
                <a:lnTo>
                  <a:pt x="39350" y="28100"/>
                </a:lnTo>
                <a:lnTo>
                  <a:pt x="39280" y="28200"/>
                </a:lnTo>
                <a:lnTo>
                  <a:pt x="39260" y="28250"/>
                </a:lnTo>
                <a:lnTo>
                  <a:pt x="39200" y="28550"/>
                </a:lnTo>
                <a:lnTo>
                  <a:pt x="39130" y="28740"/>
                </a:lnTo>
                <a:lnTo>
                  <a:pt x="39130" y="28830"/>
                </a:lnTo>
                <a:lnTo>
                  <a:pt x="39210" y="29110"/>
                </a:lnTo>
                <a:lnTo>
                  <a:pt x="39210" y="29210"/>
                </a:lnTo>
                <a:lnTo>
                  <a:pt x="39190" y="29280"/>
                </a:lnTo>
                <a:lnTo>
                  <a:pt x="38870" y="29630"/>
                </a:lnTo>
                <a:lnTo>
                  <a:pt x="38690" y="29790"/>
                </a:lnTo>
                <a:lnTo>
                  <a:pt x="38610" y="29870"/>
                </a:lnTo>
                <a:lnTo>
                  <a:pt x="38570" y="29910"/>
                </a:lnTo>
                <a:lnTo>
                  <a:pt x="38520" y="29930"/>
                </a:lnTo>
                <a:lnTo>
                  <a:pt x="38470" y="29910"/>
                </a:lnTo>
                <a:lnTo>
                  <a:pt x="38430" y="29880"/>
                </a:lnTo>
                <a:lnTo>
                  <a:pt x="38380" y="29830"/>
                </a:lnTo>
                <a:lnTo>
                  <a:pt x="38330" y="29810"/>
                </a:lnTo>
                <a:lnTo>
                  <a:pt x="38280" y="29800"/>
                </a:lnTo>
                <a:lnTo>
                  <a:pt x="38220" y="29820"/>
                </a:lnTo>
                <a:lnTo>
                  <a:pt x="38170" y="29850"/>
                </a:lnTo>
                <a:lnTo>
                  <a:pt x="37870" y="30130"/>
                </a:lnTo>
                <a:lnTo>
                  <a:pt x="37840" y="30190"/>
                </a:lnTo>
                <a:lnTo>
                  <a:pt x="37810" y="30330"/>
                </a:lnTo>
                <a:lnTo>
                  <a:pt x="37760" y="30460"/>
                </a:lnTo>
                <a:lnTo>
                  <a:pt x="37750" y="30530"/>
                </a:lnTo>
                <a:lnTo>
                  <a:pt x="37750" y="30620"/>
                </a:lnTo>
                <a:lnTo>
                  <a:pt x="37880" y="31200"/>
                </a:lnTo>
                <a:lnTo>
                  <a:pt x="37880" y="31310"/>
                </a:lnTo>
                <a:lnTo>
                  <a:pt x="37870" y="31390"/>
                </a:lnTo>
                <a:lnTo>
                  <a:pt x="37720" y="31680"/>
                </a:lnTo>
                <a:lnTo>
                  <a:pt x="37620" y="31930"/>
                </a:lnTo>
                <a:lnTo>
                  <a:pt x="37620" y="32000"/>
                </a:lnTo>
                <a:lnTo>
                  <a:pt x="37620" y="32090"/>
                </a:lnTo>
                <a:lnTo>
                  <a:pt x="37640" y="32200"/>
                </a:lnTo>
                <a:lnTo>
                  <a:pt x="37630" y="32280"/>
                </a:lnTo>
                <a:lnTo>
                  <a:pt x="37600" y="32330"/>
                </a:lnTo>
                <a:lnTo>
                  <a:pt x="37540" y="32360"/>
                </a:lnTo>
                <a:lnTo>
                  <a:pt x="37490" y="32390"/>
                </a:lnTo>
                <a:lnTo>
                  <a:pt x="37440" y="32430"/>
                </a:lnTo>
                <a:lnTo>
                  <a:pt x="37410" y="32470"/>
                </a:lnTo>
                <a:lnTo>
                  <a:pt x="37390" y="32540"/>
                </a:lnTo>
                <a:lnTo>
                  <a:pt x="37360" y="32680"/>
                </a:lnTo>
                <a:lnTo>
                  <a:pt x="37340" y="32750"/>
                </a:lnTo>
                <a:lnTo>
                  <a:pt x="37310" y="32800"/>
                </a:lnTo>
                <a:lnTo>
                  <a:pt x="37270" y="32850"/>
                </a:lnTo>
                <a:lnTo>
                  <a:pt x="37230" y="32890"/>
                </a:lnTo>
                <a:lnTo>
                  <a:pt x="37040" y="33040"/>
                </a:lnTo>
                <a:lnTo>
                  <a:pt x="37010" y="33070"/>
                </a:lnTo>
                <a:lnTo>
                  <a:pt x="36970" y="33130"/>
                </a:lnTo>
                <a:lnTo>
                  <a:pt x="36970" y="33140"/>
                </a:lnTo>
                <a:lnTo>
                  <a:pt x="36960" y="33160"/>
                </a:lnTo>
                <a:lnTo>
                  <a:pt x="36960" y="33210"/>
                </a:lnTo>
                <a:lnTo>
                  <a:pt x="36970" y="33280"/>
                </a:lnTo>
                <a:lnTo>
                  <a:pt x="37030" y="33480"/>
                </a:lnTo>
                <a:lnTo>
                  <a:pt x="37060" y="33650"/>
                </a:lnTo>
                <a:lnTo>
                  <a:pt x="37090" y="33720"/>
                </a:lnTo>
                <a:lnTo>
                  <a:pt x="37140" y="33790"/>
                </a:lnTo>
                <a:lnTo>
                  <a:pt x="37250" y="33860"/>
                </a:lnTo>
                <a:lnTo>
                  <a:pt x="37320" y="33870"/>
                </a:lnTo>
                <a:lnTo>
                  <a:pt x="37390" y="33860"/>
                </a:lnTo>
                <a:lnTo>
                  <a:pt x="37450" y="33830"/>
                </a:lnTo>
                <a:lnTo>
                  <a:pt x="37510" y="33820"/>
                </a:lnTo>
                <a:lnTo>
                  <a:pt x="37570" y="33830"/>
                </a:lnTo>
                <a:lnTo>
                  <a:pt x="37610" y="33880"/>
                </a:lnTo>
                <a:lnTo>
                  <a:pt x="37640" y="33970"/>
                </a:lnTo>
                <a:lnTo>
                  <a:pt x="37630" y="34220"/>
                </a:lnTo>
                <a:lnTo>
                  <a:pt x="37650" y="34360"/>
                </a:lnTo>
                <a:lnTo>
                  <a:pt x="37710" y="34530"/>
                </a:lnTo>
                <a:lnTo>
                  <a:pt x="37730" y="34600"/>
                </a:lnTo>
                <a:lnTo>
                  <a:pt x="37720" y="34660"/>
                </a:lnTo>
                <a:lnTo>
                  <a:pt x="37700" y="34730"/>
                </a:lnTo>
                <a:lnTo>
                  <a:pt x="37670" y="34780"/>
                </a:lnTo>
                <a:lnTo>
                  <a:pt x="37620" y="34820"/>
                </a:lnTo>
                <a:lnTo>
                  <a:pt x="37530" y="34890"/>
                </a:lnTo>
                <a:lnTo>
                  <a:pt x="37490" y="34930"/>
                </a:lnTo>
                <a:lnTo>
                  <a:pt x="37450" y="34980"/>
                </a:lnTo>
                <a:lnTo>
                  <a:pt x="37430" y="35040"/>
                </a:lnTo>
                <a:lnTo>
                  <a:pt x="37450" y="35120"/>
                </a:lnTo>
                <a:lnTo>
                  <a:pt x="37490" y="35190"/>
                </a:lnTo>
                <a:lnTo>
                  <a:pt x="37610" y="35270"/>
                </a:lnTo>
                <a:lnTo>
                  <a:pt x="37710" y="35310"/>
                </a:lnTo>
                <a:lnTo>
                  <a:pt x="37950" y="35360"/>
                </a:lnTo>
                <a:lnTo>
                  <a:pt x="38010" y="35400"/>
                </a:lnTo>
                <a:lnTo>
                  <a:pt x="38070" y="35440"/>
                </a:lnTo>
                <a:lnTo>
                  <a:pt x="38100" y="35540"/>
                </a:lnTo>
                <a:lnTo>
                  <a:pt x="38070" y="35580"/>
                </a:lnTo>
                <a:lnTo>
                  <a:pt x="38020" y="35600"/>
                </a:lnTo>
                <a:lnTo>
                  <a:pt x="37400" y="35670"/>
                </a:lnTo>
                <a:lnTo>
                  <a:pt x="37070" y="35740"/>
                </a:lnTo>
                <a:lnTo>
                  <a:pt x="37010" y="35780"/>
                </a:lnTo>
                <a:lnTo>
                  <a:pt x="36960" y="35840"/>
                </a:lnTo>
                <a:lnTo>
                  <a:pt x="36920" y="39430"/>
                </a:lnTo>
                <a:lnTo>
                  <a:pt x="36940" y="39600"/>
                </a:lnTo>
                <a:lnTo>
                  <a:pt x="36980" y="39780"/>
                </a:lnTo>
                <a:lnTo>
                  <a:pt x="37110" y="39890"/>
                </a:lnTo>
                <a:lnTo>
                  <a:pt x="37200" y="39950"/>
                </a:lnTo>
                <a:lnTo>
                  <a:pt x="37290" y="39980"/>
                </a:lnTo>
                <a:lnTo>
                  <a:pt x="37370" y="39990"/>
                </a:lnTo>
                <a:lnTo>
                  <a:pt x="37510" y="40000"/>
                </a:lnTo>
                <a:lnTo>
                  <a:pt x="38130" y="39910"/>
                </a:lnTo>
                <a:lnTo>
                  <a:pt x="38200" y="39910"/>
                </a:lnTo>
                <a:lnTo>
                  <a:pt x="38270" y="39930"/>
                </a:lnTo>
                <a:lnTo>
                  <a:pt x="38450" y="40010"/>
                </a:lnTo>
                <a:lnTo>
                  <a:pt x="38600" y="40050"/>
                </a:lnTo>
                <a:lnTo>
                  <a:pt x="39070" y="40080"/>
                </a:lnTo>
                <a:lnTo>
                  <a:pt x="39220" y="40100"/>
                </a:lnTo>
                <a:lnTo>
                  <a:pt x="39430" y="40170"/>
                </a:lnTo>
                <a:lnTo>
                  <a:pt x="40600" y="40200"/>
                </a:lnTo>
                <a:lnTo>
                  <a:pt x="40740" y="40230"/>
                </a:lnTo>
                <a:lnTo>
                  <a:pt x="40820" y="40240"/>
                </a:lnTo>
                <a:lnTo>
                  <a:pt x="40960" y="40230"/>
                </a:lnTo>
                <a:lnTo>
                  <a:pt x="41220" y="40180"/>
                </a:lnTo>
                <a:lnTo>
                  <a:pt x="41830" y="40180"/>
                </a:lnTo>
                <a:lnTo>
                  <a:pt x="42050" y="40220"/>
                </a:lnTo>
                <a:lnTo>
                  <a:pt x="42210" y="40230"/>
                </a:lnTo>
                <a:lnTo>
                  <a:pt x="42690" y="40210"/>
                </a:lnTo>
                <a:lnTo>
                  <a:pt x="42790" y="40190"/>
                </a:lnTo>
                <a:lnTo>
                  <a:pt x="43150" y="40070"/>
                </a:lnTo>
                <a:lnTo>
                  <a:pt x="43220" y="40060"/>
                </a:lnTo>
                <a:lnTo>
                  <a:pt x="43950" y="40070"/>
                </a:lnTo>
                <a:lnTo>
                  <a:pt x="44010" y="40060"/>
                </a:lnTo>
                <a:lnTo>
                  <a:pt x="44220" y="40040"/>
                </a:lnTo>
                <a:lnTo>
                  <a:pt x="44360" y="40010"/>
                </a:lnTo>
                <a:lnTo>
                  <a:pt x="44600" y="39930"/>
                </a:lnTo>
                <a:lnTo>
                  <a:pt x="44670" y="39920"/>
                </a:lnTo>
                <a:lnTo>
                  <a:pt x="44740" y="39920"/>
                </a:lnTo>
                <a:lnTo>
                  <a:pt x="44810" y="39930"/>
                </a:lnTo>
                <a:lnTo>
                  <a:pt x="44880" y="39950"/>
                </a:lnTo>
                <a:lnTo>
                  <a:pt x="45000" y="40010"/>
                </a:lnTo>
                <a:lnTo>
                  <a:pt x="45210" y="40070"/>
                </a:lnTo>
                <a:lnTo>
                  <a:pt x="45380" y="40090"/>
                </a:lnTo>
                <a:lnTo>
                  <a:pt x="49720" y="40040"/>
                </a:lnTo>
                <a:lnTo>
                  <a:pt x="49830" y="40060"/>
                </a:lnTo>
                <a:lnTo>
                  <a:pt x="49910" y="40110"/>
                </a:lnTo>
                <a:lnTo>
                  <a:pt x="50070" y="40400"/>
                </a:lnTo>
                <a:lnTo>
                  <a:pt x="50120" y="40540"/>
                </a:lnTo>
                <a:lnTo>
                  <a:pt x="50130" y="40660"/>
                </a:lnTo>
                <a:lnTo>
                  <a:pt x="50070" y="40790"/>
                </a:lnTo>
                <a:lnTo>
                  <a:pt x="49970" y="40870"/>
                </a:lnTo>
                <a:lnTo>
                  <a:pt x="47930" y="41740"/>
                </a:lnTo>
                <a:lnTo>
                  <a:pt x="47300" y="41890"/>
                </a:lnTo>
                <a:lnTo>
                  <a:pt x="47180" y="41940"/>
                </a:lnTo>
                <a:lnTo>
                  <a:pt x="47100" y="42050"/>
                </a:lnTo>
                <a:lnTo>
                  <a:pt x="47100" y="42280"/>
                </a:lnTo>
                <a:lnTo>
                  <a:pt x="47780" y="45380"/>
                </a:lnTo>
                <a:lnTo>
                  <a:pt x="47820" y="45530"/>
                </a:lnTo>
                <a:lnTo>
                  <a:pt x="47890" y="45670"/>
                </a:lnTo>
                <a:lnTo>
                  <a:pt x="47980" y="45760"/>
                </a:lnTo>
                <a:lnTo>
                  <a:pt x="48060" y="45800"/>
                </a:lnTo>
                <a:lnTo>
                  <a:pt x="48200" y="45860"/>
                </a:lnTo>
                <a:lnTo>
                  <a:pt x="48290" y="45940"/>
                </a:lnTo>
                <a:lnTo>
                  <a:pt x="48380" y="46070"/>
                </a:lnTo>
                <a:lnTo>
                  <a:pt x="48630" y="46500"/>
                </a:lnTo>
                <a:lnTo>
                  <a:pt x="48670" y="46600"/>
                </a:lnTo>
                <a:lnTo>
                  <a:pt x="48670" y="46710"/>
                </a:lnTo>
                <a:lnTo>
                  <a:pt x="48650" y="46800"/>
                </a:lnTo>
                <a:lnTo>
                  <a:pt x="48640" y="46880"/>
                </a:lnTo>
                <a:lnTo>
                  <a:pt x="48600" y="46940"/>
                </a:lnTo>
                <a:lnTo>
                  <a:pt x="48530" y="47040"/>
                </a:lnTo>
                <a:lnTo>
                  <a:pt x="48480" y="47090"/>
                </a:lnTo>
                <a:lnTo>
                  <a:pt x="48450" y="47150"/>
                </a:lnTo>
                <a:lnTo>
                  <a:pt x="48440" y="47210"/>
                </a:lnTo>
                <a:lnTo>
                  <a:pt x="48440" y="47560"/>
                </a:lnTo>
                <a:lnTo>
                  <a:pt x="48440" y="47590"/>
                </a:lnTo>
                <a:lnTo>
                  <a:pt x="48460" y="47640"/>
                </a:lnTo>
                <a:lnTo>
                  <a:pt x="48560" y="47780"/>
                </a:lnTo>
                <a:lnTo>
                  <a:pt x="48700" y="47890"/>
                </a:lnTo>
                <a:lnTo>
                  <a:pt x="49750" y="49030"/>
                </a:lnTo>
                <a:lnTo>
                  <a:pt x="49820" y="49150"/>
                </a:lnTo>
                <a:lnTo>
                  <a:pt x="49850" y="49230"/>
                </a:lnTo>
                <a:lnTo>
                  <a:pt x="49850" y="49380"/>
                </a:lnTo>
                <a:lnTo>
                  <a:pt x="49820" y="49470"/>
                </a:lnTo>
                <a:lnTo>
                  <a:pt x="49570" y="49880"/>
                </a:lnTo>
                <a:lnTo>
                  <a:pt x="49620" y="49970"/>
                </a:lnTo>
                <a:lnTo>
                  <a:pt x="51080" y="51380"/>
                </a:lnTo>
                <a:lnTo>
                  <a:pt x="50980" y="51590"/>
                </a:lnTo>
                <a:lnTo>
                  <a:pt x="50920" y="51660"/>
                </a:lnTo>
                <a:lnTo>
                  <a:pt x="50800" y="51740"/>
                </a:lnTo>
                <a:lnTo>
                  <a:pt x="50710" y="51760"/>
                </a:lnTo>
                <a:lnTo>
                  <a:pt x="50620" y="51740"/>
                </a:lnTo>
                <a:lnTo>
                  <a:pt x="50540" y="51690"/>
                </a:lnTo>
                <a:lnTo>
                  <a:pt x="50470" y="51640"/>
                </a:lnTo>
                <a:lnTo>
                  <a:pt x="50370" y="51580"/>
                </a:lnTo>
                <a:lnTo>
                  <a:pt x="50250" y="51540"/>
                </a:lnTo>
                <a:lnTo>
                  <a:pt x="49870" y="51460"/>
                </a:lnTo>
                <a:lnTo>
                  <a:pt x="49800" y="51460"/>
                </a:lnTo>
                <a:lnTo>
                  <a:pt x="49710" y="51470"/>
                </a:lnTo>
                <a:lnTo>
                  <a:pt x="49640" y="51490"/>
                </a:lnTo>
                <a:lnTo>
                  <a:pt x="49580" y="51540"/>
                </a:lnTo>
                <a:lnTo>
                  <a:pt x="49540" y="51600"/>
                </a:lnTo>
                <a:lnTo>
                  <a:pt x="49540" y="51740"/>
                </a:lnTo>
                <a:lnTo>
                  <a:pt x="49580" y="51830"/>
                </a:lnTo>
                <a:lnTo>
                  <a:pt x="49640" y="51910"/>
                </a:lnTo>
                <a:lnTo>
                  <a:pt x="49810" y="52080"/>
                </a:lnTo>
                <a:lnTo>
                  <a:pt x="49890" y="52170"/>
                </a:lnTo>
                <a:lnTo>
                  <a:pt x="49930" y="52260"/>
                </a:lnTo>
                <a:lnTo>
                  <a:pt x="49950" y="52360"/>
                </a:lnTo>
                <a:lnTo>
                  <a:pt x="49940" y="52460"/>
                </a:lnTo>
                <a:lnTo>
                  <a:pt x="49900" y="52650"/>
                </a:lnTo>
                <a:lnTo>
                  <a:pt x="49840" y="52760"/>
                </a:lnTo>
                <a:lnTo>
                  <a:pt x="49740" y="52890"/>
                </a:lnTo>
                <a:lnTo>
                  <a:pt x="49230" y="53350"/>
                </a:lnTo>
                <a:lnTo>
                  <a:pt x="49180" y="53400"/>
                </a:lnTo>
                <a:lnTo>
                  <a:pt x="49150" y="53470"/>
                </a:lnTo>
                <a:lnTo>
                  <a:pt x="49180" y="53570"/>
                </a:lnTo>
                <a:lnTo>
                  <a:pt x="49230" y="53630"/>
                </a:lnTo>
                <a:lnTo>
                  <a:pt x="49380" y="53790"/>
                </a:lnTo>
                <a:lnTo>
                  <a:pt x="49460" y="53850"/>
                </a:lnTo>
                <a:lnTo>
                  <a:pt x="49560" y="53910"/>
                </a:lnTo>
                <a:lnTo>
                  <a:pt x="49630" y="53970"/>
                </a:lnTo>
                <a:lnTo>
                  <a:pt x="49660" y="54060"/>
                </a:lnTo>
                <a:lnTo>
                  <a:pt x="49670" y="54200"/>
                </a:lnTo>
                <a:lnTo>
                  <a:pt x="49660" y="54690"/>
                </a:lnTo>
                <a:lnTo>
                  <a:pt x="49640" y="54790"/>
                </a:lnTo>
                <a:lnTo>
                  <a:pt x="49590" y="54980"/>
                </a:lnTo>
                <a:lnTo>
                  <a:pt x="49500" y="55210"/>
                </a:lnTo>
                <a:lnTo>
                  <a:pt x="49500" y="55290"/>
                </a:lnTo>
                <a:lnTo>
                  <a:pt x="49460" y="55380"/>
                </a:lnTo>
                <a:lnTo>
                  <a:pt x="49390" y="55480"/>
                </a:lnTo>
                <a:lnTo>
                  <a:pt x="49120" y="55680"/>
                </a:lnTo>
                <a:lnTo>
                  <a:pt x="48970" y="55740"/>
                </a:lnTo>
                <a:lnTo>
                  <a:pt x="48840" y="55770"/>
                </a:lnTo>
                <a:lnTo>
                  <a:pt x="48140" y="55640"/>
                </a:lnTo>
                <a:lnTo>
                  <a:pt x="48080" y="55640"/>
                </a:lnTo>
                <a:lnTo>
                  <a:pt x="48040" y="55680"/>
                </a:lnTo>
                <a:lnTo>
                  <a:pt x="48040" y="55760"/>
                </a:lnTo>
                <a:lnTo>
                  <a:pt x="48050" y="55830"/>
                </a:lnTo>
                <a:lnTo>
                  <a:pt x="48100" y="55950"/>
                </a:lnTo>
                <a:lnTo>
                  <a:pt x="48260" y="56600"/>
                </a:lnTo>
                <a:lnTo>
                  <a:pt x="48370" y="56870"/>
                </a:lnTo>
                <a:lnTo>
                  <a:pt x="48370" y="56910"/>
                </a:lnTo>
                <a:lnTo>
                  <a:pt x="48370" y="56960"/>
                </a:lnTo>
                <a:lnTo>
                  <a:pt x="48340" y="57020"/>
                </a:lnTo>
                <a:lnTo>
                  <a:pt x="48140" y="57350"/>
                </a:lnTo>
                <a:lnTo>
                  <a:pt x="48000" y="57460"/>
                </a:lnTo>
                <a:lnTo>
                  <a:pt x="47190" y="57930"/>
                </a:lnTo>
                <a:lnTo>
                  <a:pt x="46680" y="58140"/>
                </a:lnTo>
                <a:lnTo>
                  <a:pt x="46630" y="58170"/>
                </a:lnTo>
                <a:lnTo>
                  <a:pt x="46590" y="58230"/>
                </a:lnTo>
                <a:lnTo>
                  <a:pt x="46560" y="58320"/>
                </a:lnTo>
                <a:lnTo>
                  <a:pt x="46560" y="58400"/>
                </a:lnTo>
                <a:lnTo>
                  <a:pt x="46570" y="58470"/>
                </a:lnTo>
                <a:lnTo>
                  <a:pt x="46640" y="58720"/>
                </a:lnTo>
                <a:lnTo>
                  <a:pt x="46640" y="58790"/>
                </a:lnTo>
                <a:lnTo>
                  <a:pt x="46610" y="58860"/>
                </a:lnTo>
                <a:lnTo>
                  <a:pt x="45460" y="60250"/>
                </a:lnTo>
                <a:lnTo>
                  <a:pt x="45250" y="60460"/>
                </a:lnTo>
                <a:lnTo>
                  <a:pt x="45060" y="60610"/>
                </a:lnTo>
                <a:lnTo>
                  <a:pt x="44980" y="60790"/>
                </a:lnTo>
                <a:lnTo>
                  <a:pt x="44670" y="61130"/>
                </a:lnTo>
                <a:lnTo>
                  <a:pt x="44510" y="61150"/>
                </a:lnTo>
                <a:lnTo>
                  <a:pt x="44430" y="61130"/>
                </a:lnTo>
                <a:lnTo>
                  <a:pt x="43830" y="60640"/>
                </a:lnTo>
                <a:lnTo>
                  <a:pt x="44600" y="60460"/>
                </a:lnTo>
                <a:lnTo>
                  <a:pt x="44800" y="60380"/>
                </a:lnTo>
                <a:lnTo>
                  <a:pt x="44880" y="60310"/>
                </a:lnTo>
                <a:lnTo>
                  <a:pt x="44940" y="60240"/>
                </a:lnTo>
                <a:lnTo>
                  <a:pt x="44980" y="60170"/>
                </a:lnTo>
                <a:lnTo>
                  <a:pt x="45010" y="60100"/>
                </a:lnTo>
                <a:lnTo>
                  <a:pt x="45010" y="60040"/>
                </a:lnTo>
                <a:lnTo>
                  <a:pt x="44980" y="59980"/>
                </a:lnTo>
                <a:lnTo>
                  <a:pt x="44940" y="59930"/>
                </a:lnTo>
                <a:lnTo>
                  <a:pt x="44710" y="59780"/>
                </a:lnTo>
                <a:lnTo>
                  <a:pt x="44670" y="59740"/>
                </a:lnTo>
                <a:lnTo>
                  <a:pt x="44630" y="59690"/>
                </a:lnTo>
                <a:lnTo>
                  <a:pt x="44630" y="59640"/>
                </a:lnTo>
                <a:lnTo>
                  <a:pt x="44640" y="59580"/>
                </a:lnTo>
                <a:lnTo>
                  <a:pt x="44650" y="59540"/>
                </a:lnTo>
                <a:lnTo>
                  <a:pt x="44720" y="59400"/>
                </a:lnTo>
                <a:lnTo>
                  <a:pt x="44760" y="59310"/>
                </a:lnTo>
                <a:lnTo>
                  <a:pt x="44780" y="59230"/>
                </a:lnTo>
                <a:lnTo>
                  <a:pt x="44770" y="59170"/>
                </a:lnTo>
                <a:lnTo>
                  <a:pt x="44740" y="59130"/>
                </a:lnTo>
                <a:lnTo>
                  <a:pt x="44660" y="59100"/>
                </a:lnTo>
                <a:lnTo>
                  <a:pt x="44580" y="59070"/>
                </a:lnTo>
                <a:lnTo>
                  <a:pt x="44540" y="59030"/>
                </a:lnTo>
                <a:lnTo>
                  <a:pt x="44520" y="58980"/>
                </a:lnTo>
                <a:lnTo>
                  <a:pt x="44500" y="58830"/>
                </a:lnTo>
                <a:lnTo>
                  <a:pt x="44450" y="58790"/>
                </a:lnTo>
                <a:lnTo>
                  <a:pt x="44380" y="58790"/>
                </a:lnTo>
                <a:lnTo>
                  <a:pt x="44220" y="58870"/>
                </a:lnTo>
                <a:lnTo>
                  <a:pt x="44140" y="58890"/>
                </a:lnTo>
                <a:lnTo>
                  <a:pt x="44050" y="58890"/>
                </a:lnTo>
                <a:lnTo>
                  <a:pt x="43970" y="58850"/>
                </a:lnTo>
                <a:lnTo>
                  <a:pt x="43850" y="58750"/>
                </a:lnTo>
                <a:lnTo>
                  <a:pt x="43800" y="58720"/>
                </a:lnTo>
                <a:lnTo>
                  <a:pt x="43730" y="58710"/>
                </a:lnTo>
                <a:lnTo>
                  <a:pt x="43670" y="58700"/>
                </a:lnTo>
                <a:lnTo>
                  <a:pt x="43620" y="58690"/>
                </a:lnTo>
                <a:lnTo>
                  <a:pt x="43590" y="58670"/>
                </a:lnTo>
                <a:lnTo>
                  <a:pt x="43560" y="58630"/>
                </a:lnTo>
                <a:lnTo>
                  <a:pt x="43550" y="58600"/>
                </a:lnTo>
                <a:lnTo>
                  <a:pt x="43550" y="58560"/>
                </a:lnTo>
                <a:lnTo>
                  <a:pt x="43560" y="58520"/>
                </a:lnTo>
                <a:lnTo>
                  <a:pt x="43570" y="58370"/>
                </a:lnTo>
                <a:lnTo>
                  <a:pt x="43580" y="58310"/>
                </a:lnTo>
                <a:lnTo>
                  <a:pt x="43620" y="58210"/>
                </a:lnTo>
                <a:lnTo>
                  <a:pt x="43610" y="58180"/>
                </a:lnTo>
                <a:lnTo>
                  <a:pt x="43570" y="58160"/>
                </a:lnTo>
                <a:lnTo>
                  <a:pt x="43500" y="58160"/>
                </a:lnTo>
                <a:lnTo>
                  <a:pt x="43280" y="58240"/>
                </a:lnTo>
                <a:lnTo>
                  <a:pt x="43020" y="58280"/>
                </a:lnTo>
                <a:lnTo>
                  <a:pt x="42950" y="58310"/>
                </a:lnTo>
                <a:lnTo>
                  <a:pt x="42810" y="58440"/>
                </a:lnTo>
                <a:lnTo>
                  <a:pt x="42730" y="58480"/>
                </a:lnTo>
                <a:lnTo>
                  <a:pt x="42640" y="58480"/>
                </a:lnTo>
                <a:lnTo>
                  <a:pt x="42530" y="58450"/>
                </a:lnTo>
                <a:lnTo>
                  <a:pt x="41870" y="58090"/>
                </a:lnTo>
                <a:lnTo>
                  <a:pt x="41780" y="58070"/>
                </a:lnTo>
                <a:lnTo>
                  <a:pt x="41730" y="58070"/>
                </a:lnTo>
                <a:lnTo>
                  <a:pt x="41690" y="58100"/>
                </a:lnTo>
                <a:lnTo>
                  <a:pt x="41680" y="58160"/>
                </a:lnTo>
                <a:lnTo>
                  <a:pt x="41690" y="58310"/>
                </a:lnTo>
                <a:lnTo>
                  <a:pt x="41800" y="58760"/>
                </a:lnTo>
                <a:lnTo>
                  <a:pt x="41800" y="58870"/>
                </a:lnTo>
                <a:lnTo>
                  <a:pt x="41780" y="58940"/>
                </a:lnTo>
                <a:lnTo>
                  <a:pt x="41730" y="59060"/>
                </a:lnTo>
                <a:lnTo>
                  <a:pt x="41710" y="59150"/>
                </a:lnTo>
                <a:lnTo>
                  <a:pt x="41700" y="59240"/>
                </a:lnTo>
                <a:lnTo>
                  <a:pt x="41710" y="59370"/>
                </a:lnTo>
                <a:lnTo>
                  <a:pt x="41660" y="59450"/>
                </a:lnTo>
                <a:lnTo>
                  <a:pt x="41590" y="59500"/>
                </a:lnTo>
                <a:lnTo>
                  <a:pt x="41440" y="59600"/>
                </a:lnTo>
                <a:lnTo>
                  <a:pt x="41400" y="59650"/>
                </a:lnTo>
                <a:lnTo>
                  <a:pt x="41410" y="59710"/>
                </a:lnTo>
                <a:lnTo>
                  <a:pt x="41470" y="59770"/>
                </a:lnTo>
                <a:lnTo>
                  <a:pt x="41610" y="59810"/>
                </a:lnTo>
                <a:lnTo>
                  <a:pt x="41700" y="59820"/>
                </a:lnTo>
                <a:lnTo>
                  <a:pt x="41850" y="59820"/>
                </a:lnTo>
                <a:lnTo>
                  <a:pt x="41940" y="59820"/>
                </a:lnTo>
                <a:lnTo>
                  <a:pt x="42140" y="59880"/>
                </a:lnTo>
                <a:lnTo>
                  <a:pt x="42210" y="59880"/>
                </a:lnTo>
                <a:lnTo>
                  <a:pt x="42270" y="59870"/>
                </a:lnTo>
                <a:lnTo>
                  <a:pt x="42410" y="59810"/>
                </a:lnTo>
                <a:lnTo>
                  <a:pt x="42510" y="59800"/>
                </a:lnTo>
                <a:lnTo>
                  <a:pt x="42590" y="59830"/>
                </a:lnTo>
                <a:lnTo>
                  <a:pt x="42680" y="59970"/>
                </a:lnTo>
                <a:lnTo>
                  <a:pt x="42790" y="60090"/>
                </a:lnTo>
                <a:lnTo>
                  <a:pt x="42810" y="60210"/>
                </a:lnTo>
                <a:lnTo>
                  <a:pt x="42660" y="60550"/>
                </a:lnTo>
                <a:lnTo>
                  <a:pt x="42360" y="60680"/>
                </a:lnTo>
                <a:lnTo>
                  <a:pt x="40800" y="61860"/>
                </a:lnTo>
                <a:lnTo>
                  <a:pt x="40720" y="61880"/>
                </a:lnTo>
                <a:lnTo>
                  <a:pt x="40660" y="61820"/>
                </a:lnTo>
                <a:lnTo>
                  <a:pt x="40540" y="61580"/>
                </a:lnTo>
                <a:lnTo>
                  <a:pt x="40490" y="61380"/>
                </a:lnTo>
                <a:lnTo>
                  <a:pt x="40440" y="61260"/>
                </a:lnTo>
                <a:lnTo>
                  <a:pt x="40410" y="61210"/>
                </a:lnTo>
                <a:lnTo>
                  <a:pt x="40270" y="61020"/>
                </a:lnTo>
                <a:lnTo>
                  <a:pt x="40140" y="60890"/>
                </a:lnTo>
                <a:lnTo>
                  <a:pt x="40110" y="60840"/>
                </a:lnTo>
                <a:lnTo>
                  <a:pt x="40090" y="60770"/>
                </a:lnTo>
                <a:lnTo>
                  <a:pt x="40070" y="60710"/>
                </a:lnTo>
                <a:lnTo>
                  <a:pt x="40020" y="60670"/>
                </a:lnTo>
                <a:lnTo>
                  <a:pt x="39960" y="60640"/>
                </a:lnTo>
                <a:lnTo>
                  <a:pt x="39910" y="60600"/>
                </a:lnTo>
                <a:lnTo>
                  <a:pt x="39860" y="60570"/>
                </a:lnTo>
                <a:lnTo>
                  <a:pt x="39820" y="60520"/>
                </a:lnTo>
                <a:lnTo>
                  <a:pt x="39800" y="60470"/>
                </a:lnTo>
                <a:lnTo>
                  <a:pt x="39770" y="60390"/>
                </a:lnTo>
                <a:lnTo>
                  <a:pt x="39750" y="60350"/>
                </a:lnTo>
                <a:lnTo>
                  <a:pt x="39510" y="60150"/>
                </a:lnTo>
                <a:lnTo>
                  <a:pt x="39270" y="59880"/>
                </a:lnTo>
                <a:lnTo>
                  <a:pt x="39240" y="59830"/>
                </a:lnTo>
                <a:lnTo>
                  <a:pt x="39220" y="59680"/>
                </a:lnTo>
                <a:lnTo>
                  <a:pt x="39210" y="59620"/>
                </a:lnTo>
                <a:lnTo>
                  <a:pt x="39180" y="59570"/>
                </a:lnTo>
                <a:lnTo>
                  <a:pt x="39100" y="59470"/>
                </a:lnTo>
                <a:lnTo>
                  <a:pt x="39080" y="59400"/>
                </a:lnTo>
                <a:lnTo>
                  <a:pt x="39070" y="59330"/>
                </a:lnTo>
                <a:lnTo>
                  <a:pt x="39050" y="59270"/>
                </a:lnTo>
                <a:lnTo>
                  <a:pt x="39020" y="59220"/>
                </a:lnTo>
                <a:lnTo>
                  <a:pt x="38980" y="59180"/>
                </a:lnTo>
                <a:lnTo>
                  <a:pt x="38920" y="59140"/>
                </a:lnTo>
                <a:lnTo>
                  <a:pt x="38750" y="59070"/>
                </a:lnTo>
                <a:lnTo>
                  <a:pt x="38690" y="59040"/>
                </a:lnTo>
                <a:lnTo>
                  <a:pt x="38650" y="59000"/>
                </a:lnTo>
                <a:lnTo>
                  <a:pt x="38620" y="58940"/>
                </a:lnTo>
                <a:lnTo>
                  <a:pt x="38570" y="58820"/>
                </a:lnTo>
                <a:lnTo>
                  <a:pt x="38540" y="58770"/>
                </a:lnTo>
                <a:lnTo>
                  <a:pt x="38510" y="58740"/>
                </a:lnTo>
                <a:lnTo>
                  <a:pt x="38480" y="58740"/>
                </a:lnTo>
                <a:lnTo>
                  <a:pt x="38420" y="58750"/>
                </a:lnTo>
                <a:lnTo>
                  <a:pt x="38030" y="58920"/>
                </a:lnTo>
                <a:lnTo>
                  <a:pt x="37910" y="58940"/>
                </a:lnTo>
                <a:lnTo>
                  <a:pt x="37420" y="58950"/>
                </a:lnTo>
                <a:lnTo>
                  <a:pt x="37310" y="58990"/>
                </a:lnTo>
                <a:lnTo>
                  <a:pt x="36880" y="59210"/>
                </a:lnTo>
                <a:lnTo>
                  <a:pt x="36830" y="59210"/>
                </a:lnTo>
                <a:lnTo>
                  <a:pt x="36770" y="59180"/>
                </a:lnTo>
                <a:lnTo>
                  <a:pt x="36360" y="58540"/>
                </a:lnTo>
                <a:lnTo>
                  <a:pt x="36300" y="58460"/>
                </a:lnTo>
                <a:lnTo>
                  <a:pt x="36250" y="58510"/>
                </a:lnTo>
                <a:lnTo>
                  <a:pt x="36210" y="58600"/>
                </a:lnTo>
                <a:lnTo>
                  <a:pt x="36050" y="59100"/>
                </a:lnTo>
                <a:lnTo>
                  <a:pt x="35970" y="59480"/>
                </a:lnTo>
                <a:lnTo>
                  <a:pt x="35950" y="59840"/>
                </a:lnTo>
                <a:lnTo>
                  <a:pt x="35920" y="59960"/>
                </a:lnTo>
                <a:lnTo>
                  <a:pt x="35860" y="60030"/>
                </a:lnTo>
                <a:lnTo>
                  <a:pt x="35500" y="60020"/>
                </a:lnTo>
                <a:lnTo>
                  <a:pt x="35030" y="59940"/>
                </a:lnTo>
                <a:lnTo>
                  <a:pt x="34870" y="59890"/>
                </a:lnTo>
                <a:lnTo>
                  <a:pt x="34730" y="59800"/>
                </a:lnTo>
                <a:lnTo>
                  <a:pt x="34680" y="59740"/>
                </a:lnTo>
                <a:lnTo>
                  <a:pt x="34640" y="59680"/>
                </a:lnTo>
                <a:lnTo>
                  <a:pt x="34600" y="59640"/>
                </a:lnTo>
                <a:lnTo>
                  <a:pt x="34550" y="59600"/>
                </a:lnTo>
                <a:lnTo>
                  <a:pt x="34280" y="59450"/>
                </a:lnTo>
                <a:lnTo>
                  <a:pt x="34090" y="59300"/>
                </a:lnTo>
                <a:lnTo>
                  <a:pt x="33230" y="58460"/>
                </a:lnTo>
                <a:lnTo>
                  <a:pt x="33040" y="58310"/>
                </a:lnTo>
                <a:lnTo>
                  <a:pt x="32830" y="58180"/>
                </a:lnTo>
                <a:lnTo>
                  <a:pt x="32740" y="58100"/>
                </a:lnTo>
                <a:lnTo>
                  <a:pt x="32330" y="57650"/>
                </a:lnTo>
                <a:lnTo>
                  <a:pt x="32100" y="57290"/>
                </a:lnTo>
                <a:lnTo>
                  <a:pt x="32030" y="57230"/>
                </a:lnTo>
                <a:lnTo>
                  <a:pt x="31960" y="57170"/>
                </a:lnTo>
                <a:lnTo>
                  <a:pt x="31880" y="57080"/>
                </a:lnTo>
                <a:lnTo>
                  <a:pt x="31850" y="57020"/>
                </a:lnTo>
                <a:lnTo>
                  <a:pt x="31830" y="56960"/>
                </a:lnTo>
                <a:lnTo>
                  <a:pt x="31800" y="56740"/>
                </a:lnTo>
                <a:lnTo>
                  <a:pt x="31790" y="56580"/>
                </a:lnTo>
                <a:lnTo>
                  <a:pt x="31780" y="56510"/>
                </a:lnTo>
                <a:lnTo>
                  <a:pt x="31760" y="56440"/>
                </a:lnTo>
                <a:lnTo>
                  <a:pt x="31720" y="56380"/>
                </a:lnTo>
                <a:lnTo>
                  <a:pt x="31680" y="56340"/>
                </a:lnTo>
                <a:lnTo>
                  <a:pt x="31530" y="56230"/>
                </a:lnTo>
                <a:lnTo>
                  <a:pt x="31460" y="56140"/>
                </a:lnTo>
                <a:lnTo>
                  <a:pt x="31420" y="56080"/>
                </a:lnTo>
                <a:lnTo>
                  <a:pt x="31350" y="55980"/>
                </a:lnTo>
                <a:lnTo>
                  <a:pt x="31250" y="55940"/>
                </a:lnTo>
                <a:lnTo>
                  <a:pt x="31110" y="55900"/>
                </a:lnTo>
                <a:lnTo>
                  <a:pt x="30800" y="55860"/>
                </a:lnTo>
                <a:lnTo>
                  <a:pt x="30540" y="55800"/>
                </a:lnTo>
                <a:lnTo>
                  <a:pt x="30380" y="55710"/>
                </a:lnTo>
                <a:lnTo>
                  <a:pt x="29980" y="55430"/>
                </a:lnTo>
                <a:lnTo>
                  <a:pt x="29760" y="55310"/>
                </a:lnTo>
                <a:lnTo>
                  <a:pt x="29530" y="55250"/>
                </a:lnTo>
                <a:lnTo>
                  <a:pt x="28900" y="55170"/>
                </a:lnTo>
                <a:lnTo>
                  <a:pt x="28810" y="55180"/>
                </a:lnTo>
                <a:lnTo>
                  <a:pt x="28730" y="55200"/>
                </a:lnTo>
                <a:lnTo>
                  <a:pt x="28630" y="55260"/>
                </a:lnTo>
                <a:lnTo>
                  <a:pt x="28470" y="55400"/>
                </a:lnTo>
                <a:lnTo>
                  <a:pt x="28390" y="55420"/>
                </a:lnTo>
                <a:lnTo>
                  <a:pt x="28280" y="55440"/>
                </a:lnTo>
                <a:lnTo>
                  <a:pt x="28090" y="55420"/>
                </a:lnTo>
                <a:lnTo>
                  <a:pt x="27890" y="55380"/>
                </a:lnTo>
                <a:lnTo>
                  <a:pt x="27710" y="55380"/>
                </a:lnTo>
                <a:lnTo>
                  <a:pt x="27580" y="55410"/>
                </a:lnTo>
                <a:lnTo>
                  <a:pt x="27450" y="55380"/>
                </a:lnTo>
                <a:lnTo>
                  <a:pt x="27370" y="55350"/>
                </a:lnTo>
                <a:lnTo>
                  <a:pt x="27310" y="55310"/>
                </a:lnTo>
                <a:lnTo>
                  <a:pt x="27250" y="55280"/>
                </a:lnTo>
                <a:lnTo>
                  <a:pt x="27180" y="55270"/>
                </a:lnTo>
                <a:lnTo>
                  <a:pt x="27100" y="55270"/>
                </a:lnTo>
                <a:lnTo>
                  <a:pt x="26810" y="55220"/>
                </a:lnTo>
                <a:lnTo>
                  <a:pt x="25190" y="55420"/>
                </a:lnTo>
                <a:lnTo>
                  <a:pt x="24940" y="55370"/>
                </a:lnTo>
                <a:lnTo>
                  <a:pt x="24740" y="55350"/>
                </a:lnTo>
                <a:lnTo>
                  <a:pt x="24520" y="55360"/>
                </a:lnTo>
                <a:lnTo>
                  <a:pt x="22250" y="55910"/>
                </a:lnTo>
                <a:lnTo>
                  <a:pt x="22060" y="55980"/>
                </a:lnTo>
                <a:lnTo>
                  <a:pt x="21690" y="56190"/>
                </a:lnTo>
                <a:lnTo>
                  <a:pt x="21570" y="56260"/>
                </a:lnTo>
                <a:lnTo>
                  <a:pt x="21440" y="56240"/>
                </a:lnTo>
                <a:lnTo>
                  <a:pt x="21410" y="56240"/>
                </a:lnTo>
                <a:lnTo>
                  <a:pt x="21400" y="56240"/>
                </a:lnTo>
                <a:lnTo>
                  <a:pt x="21280" y="56170"/>
                </a:lnTo>
                <a:lnTo>
                  <a:pt x="20750" y="56020"/>
                </a:lnTo>
                <a:lnTo>
                  <a:pt x="20670" y="55980"/>
                </a:lnTo>
                <a:lnTo>
                  <a:pt x="20650" y="55970"/>
                </a:lnTo>
                <a:lnTo>
                  <a:pt x="20620" y="55910"/>
                </a:lnTo>
                <a:lnTo>
                  <a:pt x="20590" y="55870"/>
                </a:lnTo>
                <a:lnTo>
                  <a:pt x="20560" y="55810"/>
                </a:lnTo>
                <a:lnTo>
                  <a:pt x="20560" y="55770"/>
                </a:lnTo>
                <a:lnTo>
                  <a:pt x="20540" y="55730"/>
                </a:lnTo>
                <a:lnTo>
                  <a:pt x="20510" y="55660"/>
                </a:lnTo>
                <a:lnTo>
                  <a:pt x="20470" y="55590"/>
                </a:lnTo>
                <a:lnTo>
                  <a:pt x="20450" y="55520"/>
                </a:lnTo>
                <a:lnTo>
                  <a:pt x="20440" y="55480"/>
                </a:lnTo>
                <a:lnTo>
                  <a:pt x="20440" y="55430"/>
                </a:lnTo>
                <a:lnTo>
                  <a:pt x="20430" y="55400"/>
                </a:lnTo>
                <a:lnTo>
                  <a:pt x="20410" y="55340"/>
                </a:lnTo>
                <a:lnTo>
                  <a:pt x="20390" y="55280"/>
                </a:lnTo>
                <a:lnTo>
                  <a:pt x="20370" y="55250"/>
                </a:lnTo>
                <a:lnTo>
                  <a:pt x="20340" y="55200"/>
                </a:lnTo>
                <a:lnTo>
                  <a:pt x="20310" y="55180"/>
                </a:lnTo>
                <a:lnTo>
                  <a:pt x="20280" y="55140"/>
                </a:lnTo>
                <a:lnTo>
                  <a:pt x="20260" y="55130"/>
                </a:lnTo>
                <a:lnTo>
                  <a:pt x="20210" y="55080"/>
                </a:lnTo>
                <a:lnTo>
                  <a:pt x="20140" y="55050"/>
                </a:lnTo>
                <a:lnTo>
                  <a:pt x="20150" y="55020"/>
                </a:lnTo>
                <a:lnTo>
                  <a:pt x="20150" y="55010"/>
                </a:lnTo>
                <a:lnTo>
                  <a:pt x="20130" y="55010"/>
                </a:lnTo>
                <a:lnTo>
                  <a:pt x="20100" y="55020"/>
                </a:lnTo>
                <a:lnTo>
                  <a:pt x="20090" y="55020"/>
                </a:lnTo>
                <a:lnTo>
                  <a:pt x="20000" y="55020"/>
                </a:lnTo>
                <a:lnTo>
                  <a:pt x="19990" y="55030"/>
                </a:lnTo>
                <a:lnTo>
                  <a:pt x="19840" y="54940"/>
                </a:lnTo>
                <a:lnTo>
                  <a:pt x="19840" y="54900"/>
                </a:lnTo>
                <a:lnTo>
                  <a:pt x="19840" y="54880"/>
                </a:lnTo>
                <a:lnTo>
                  <a:pt x="19810" y="54860"/>
                </a:lnTo>
                <a:lnTo>
                  <a:pt x="19710" y="54850"/>
                </a:lnTo>
                <a:lnTo>
                  <a:pt x="19530" y="54730"/>
                </a:lnTo>
                <a:lnTo>
                  <a:pt x="19310" y="54640"/>
                </a:lnTo>
                <a:lnTo>
                  <a:pt x="18850" y="54540"/>
                </a:lnTo>
                <a:lnTo>
                  <a:pt x="18630" y="54450"/>
                </a:lnTo>
                <a:lnTo>
                  <a:pt x="18420" y="54250"/>
                </a:lnTo>
                <a:lnTo>
                  <a:pt x="18410" y="54210"/>
                </a:lnTo>
                <a:lnTo>
                  <a:pt x="18400" y="54190"/>
                </a:lnTo>
                <a:lnTo>
                  <a:pt x="18400" y="54150"/>
                </a:lnTo>
                <a:lnTo>
                  <a:pt x="18400" y="54120"/>
                </a:lnTo>
                <a:lnTo>
                  <a:pt x="18370" y="54050"/>
                </a:lnTo>
                <a:lnTo>
                  <a:pt x="18360" y="54030"/>
                </a:lnTo>
                <a:lnTo>
                  <a:pt x="18350" y="54010"/>
                </a:lnTo>
                <a:lnTo>
                  <a:pt x="18340" y="53980"/>
                </a:lnTo>
                <a:lnTo>
                  <a:pt x="18340" y="53950"/>
                </a:lnTo>
                <a:lnTo>
                  <a:pt x="18320" y="53920"/>
                </a:lnTo>
                <a:lnTo>
                  <a:pt x="18300" y="53880"/>
                </a:lnTo>
                <a:lnTo>
                  <a:pt x="18290" y="53860"/>
                </a:lnTo>
                <a:lnTo>
                  <a:pt x="18250" y="53830"/>
                </a:lnTo>
                <a:lnTo>
                  <a:pt x="18200" y="53790"/>
                </a:lnTo>
                <a:lnTo>
                  <a:pt x="18190" y="53730"/>
                </a:lnTo>
                <a:lnTo>
                  <a:pt x="18170" y="53650"/>
                </a:lnTo>
                <a:lnTo>
                  <a:pt x="18120" y="53620"/>
                </a:lnTo>
                <a:lnTo>
                  <a:pt x="18030" y="53650"/>
                </a:lnTo>
                <a:lnTo>
                  <a:pt x="18000" y="53650"/>
                </a:lnTo>
                <a:lnTo>
                  <a:pt x="17960" y="53660"/>
                </a:lnTo>
                <a:lnTo>
                  <a:pt x="17940" y="53660"/>
                </a:lnTo>
                <a:lnTo>
                  <a:pt x="17830" y="53600"/>
                </a:lnTo>
                <a:lnTo>
                  <a:pt x="17480" y="53540"/>
                </a:lnTo>
                <a:lnTo>
                  <a:pt x="17430" y="53520"/>
                </a:lnTo>
                <a:lnTo>
                  <a:pt x="17440" y="53510"/>
                </a:lnTo>
                <a:lnTo>
                  <a:pt x="17420" y="53480"/>
                </a:lnTo>
                <a:lnTo>
                  <a:pt x="17430" y="53450"/>
                </a:lnTo>
                <a:lnTo>
                  <a:pt x="17440" y="53400"/>
                </a:lnTo>
                <a:lnTo>
                  <a:pt x="17460" y="53340"/>
                </a:lnTo>
                <a:lnTo>
                  <a:pt x="17480" y="53310"/>
                </a:lnTo>
                <a:lnTo>
                  <a:pt x="17500" y="53300"/>
                </a:lnTo>
                <a:lnTo>
                  <a:pt x="17510" y="53280"/>
                </a:lnTo>
                <a:lnTo>
                  <a:pt x="17540" y="53210"/>
                </a:lnTo>
                <a:lnTo>
                  <a:pt x="17590" y="53140"/>
                </a:lnTo>
                <a:lnTo>
                  <a:pt x="17660" y="53040"/>
                </a:lnTo>
                <a:lnTo>
                  <a:pt x="17700" y="53000"/>
                </a:lnTo>
                <a:lnTo>
                  <a:pt x="17710" y="52990"/>
                </a:lnTo>
                <a:lnTo>
                  <a:pt x="17730" y="52980"/>
                </a:lnTo>
                <a:lnTo>
                  <a:pt x="17750" y="52970"/>
                </a:lnTo>
                <a:lnTo>
                  <a:pt x="17780" y="52950"/>
                </a:lnTo>
                <a:lnTo>
                  <a:pt x="17770" y="52920"/>
                </a:lnTo>
                <a:lnTo>
                  <a:pt x="17690" y="52890"/>
                </a:lnTo>
                <a:lnTo>
                  <a:pt x="17630" y="52870"/>
                </a:lnTo>
                <a:lnTo>
                  <a:pt x="17590" y="52840"/>
                </a:lnTo>
                <a:lnTo>
                  <a:pt x="17560" y="52820"/>
                </a:lnTo>
                <a:lnTo>
                  <a:pt x="17510" y="52790"/>
                </a:lnTo>
                <a:lnTo>
                  <a:pt x="17450" y="52730"/>
                </a:lnTo>
                <a:lnTo>
                  <a:pt x="17380" y="52680"/>
                </a:lnTo>
                <a:lnTo>
                  <a:pt x="17340" y="52600"/>
                </a:lnTo>
                <a:lnTo>
                  <a:pt x="17300" y="52540"/>
                </a:lnTo>
                <a:lnTo>
                  <a:pt x="17250" y="52470"/>
                </a:lnTo>
                <a:lnTo>
                  <a:pt x="17210" y="52470"/>
                </a:lnTo>
                <a:lnTo>
                  <a:pt x="17140" y="52480"/>
                </a:lnTo>
                <a:lnTo>
                  <a:pt x="17020" y="52430"/>
                </a:lnTo>
                <a:lnTo>
                  <a:pt x="16390" y="52420"/>
                </a:lnTo>
                <a:lnTo>
                  <a:pt x="16180" y="52360"/>
                </a:lnTo>
                <a:lnTo>
                  <a:pt x="16160" y="52330"/>
                </a:lnTo>
                <a:lnTo>
                  <a:pt x="16130" y="52320"/>
                </a:lnTo>
                <a:lnTo>
                  <a:pt x="16110" y="52310"/>
                </a:lnTo>
                <a:lnTo>
                  <a:pt x="16090" y="52310"/>
                </a:lnTo>
                <a:lnTo>
                  <a:pt x="16050" y="52300"/>
                </a:lnTo>
                <a:lnTo>
                  <a:pt x="16010" y="52300"/>
                </a:lnTo>
                <a:lnTo>
                  <a:pt x="16000" y="52300"/>
                </a:lnTo>
                <a:lnTo>
                  <a:pt x="15980" y="52300"/>
                </a:lnTo>
                <a:lnTo>
                  <a:pt x="15970" y="52290"/>
                </a:lnTo>
                <a:lnTo>
                  <a:pt x="15910" y="52250"/>
                </a:lnTo>
                <a:lnTo>
                  <a:pt x="15770" y="52160"/>
                </a:lnTo>
                <a:lnTo>
                  <a:pt x="15720" y="52150"/>
                </a:lnTo>
                <a:lnTo>
                  <a:pt x="15690" y="52130"/>
                </a:lnTo>
                <a:lnTo>
                  <a:pt x="15620" y="52100"/>
                </a:lnTo>
                <a:lnTo>
                  <a:pt x="15610" y="52110"/>
                </a:lnTo>
                <a:lnTo>
                  <a:pt x="15590" y="52100"/>
                </a:lnTo>
                <a:lnTo>
                  <a:pt x="15590" y="52090"/>
                </a:lnTo>
                <a:lnTo>
                  <a:pt x="15570" y="52060"/>
                </a:lnTo>
                <a:lnTo>
                  <a:pt x="15560" y="52050"/>
                </a:lnTo>
                <a:lnTo>
                  <a:pt x="15540" y="52010"/>
                </a:lnTo>
                <a:lnTo>
                  <a:pt x="15530" y="51950"/>
                </a:lnTo>
                <a:lnTo>
                  <a:pt x="15520" y="51910"/>
                </a:lnTo>
                <a:lnTo>
                  <a:pt x="15470" y="51810"/>
                </a:lnTo>
                <a:lnTo>
                  <a:pt x="15480" y="51730"/>
                </a:lnTo>
                <a:lnTo>
                  <a:pt x="15460" y="51640"/>
                </a:lnTo>
                <a:lnTo>
                  <a:pt x="15440" y="51580"/>
                </a:lnTo>
                <a:lnTo>
                  <a:pt x="15400" y="51560"/>
                </a:lnTo>
                <a:lnTo>
                  <a:pt x="15400" y="51550"/>
                </a:lnTo>
                <a:lnTo>
                  <a:pt x="15400" y="51510"/>
                </a:lnTo>
                <a:lnTo>
                  <a:pt x="15400" y="51490"/>
                </a:lnTo>
                <a:lnTo>
                  <a:pt x="15370" y="51420"/>
                </a:lnTo>
                <a:lnTo>
                  <a:pt x="15360" y="51320"/>
                </a:lnTo>
                <a:lnTo>
                  <a:pt x="15350" y="51270"/>
                </a:lnTo>
                <a:lnTo>
                  <a:pt x="15350" y="51250"/>
                </a:lnTo>
                <a:lnTo>
                  <a:pt x="15340" y="51230"/>
                </a:lnTo>
                <a:lnTo>
                  <a:pt x="15340" y="51220"/>
                </a:lnTo>
                <a:lnTo>
                  <a:pt x="15340" y="51180"/>
                </a:lnTo>
                <a:lnTo>
                  <a:pt x="15300" y="51010"/>
                </a:lnTo>
                <a:lnTo>
                  <a:pt x="15290" y="50970"/>
                </a:lnTo>
                <a:lnTo>
                  <a:pt x="15270" y="50960"/>
                </a:lnTo>
                <a:lnTo>
                  <a:pt x="15260" y="50880"/>
                </a:lnTo>
                <a:lnTo>
                  <a:pt x="15260" y="50820"/>
                </a:lnTo>
                <a:lnTo>
                  <a:pt x="15260" y="50770"/>
                </a:lnTo>
                <a:lnTo>
                  <a:pt x="15230" y="50730"/>
                </a:lnTo>
                <a:lnTo>
                  <a:pt x="15180" y="50700"/>
                </a:lnTo>
                <a:lnTo>
                  <a:pt x="15160" y="50670"/>
                </a:lnTo>
                <a:lnTo>
                  <a:pt x="15140" y="50660"/>
                </a:lnTo>
                <a:lnTo>
                  <a:pt x="15080" y="50650"/>
                </a:lnTo>
                <a:lnTo>
                  <a:pt x="15080" y="50630"/>
                </a:lnTo>
                <a:lnTo>
                  <a:pt x="15080" y="50620"/>
                </a:lnTo>
                <a:lnTo>
                  <a:pt x="15070" y="50550"/>
                </a:lnTo>
                <a:lnTo>
                  <a:pt x="15060" y="50520"/>
                </a:lnTo>
                <a:lnTo>
                  <a:pt x="15050" y="50500"/>
                </a:lnTo>
                <a:lnTo>
                  <a:pt x="15020" y="50400"/>
                </a:lnTo>
                <a:lnTo>
                  <a:pt x="15000" y="50340"/>
                </a:lnTo>
                <a:lnTo>
                  <a:pt x="14980" y="50250"/>
                </a:lnTo>
                <a:lnTo>
                  <a:pt x="14970" y="50160"/>
                </a:lnTo>
                <a:lnTo>
                  <a:pt x="14940" y="50130"/>
                </a:lnTo>
                <a:lnTo>
                  <a:pt x="14930" y="50080"/>
                </a:lnTo>
                <a:lnTo>
                  <a:pt x="14910" y="50010"/>
                </a:lnTo>
                <a:lnTo>
                  <a:pt x="14900" y="49920"/>
                </a:lnTo>
                <a:lnTo>
                  <a:pt x="14890" y="49890"/>
                </a:lnTo>
                <a:lnTo>
                  <a:pt x="14880" y="49830"/>
                </a:lnTo>
                <a:lnTo>
                  <a:pt x="14840" y="49790"/>
                </a:lnTo>
                <a:lnTo>
                  <a:pt x="14800" y="49730"/>
                </a:lnTo>
                <a:lnTo>
                  <a:pt x="14750" y="49660"/>
                </a:lnTo>
                <a:lnTo>
                  <a:pt x="14750" y="49640"/>
                </a:lnTo>
                <a:lnTo>
                  <a:pt x="14710" y="49550"/>
                </a:lnTo>
                <a:lnTo>
                  <a:pt x="14690" y="49470"/>
                </a:lnTo>
                <a:lnTo>
                  <a:pt x="14680" y="49440"/>
                </a:lnTo>
                <a:lnTo>
                  <a:pt x="14680" y="49420"/>
                </a:lnTo>
                <a:lnTo>
                  <a:pt x="14680" y="49400"/>
                </a:lnTo>
                <a:lnTo>
                  <a:pt x="14670" y="49370"/>
                </a:lnTo>
                <a:lnTo>
                  <a:pt x="14620" y="49290"/>
                </a:lnTo>
                <a:lnTo>
                  <a:pt x="14610" y="49250"/>
                </a:lnTo>
                <a:lnTo>
                  <a:pt x="14550" y="49150"/>
                </a:lnTo>
                <a:lnTo>
                  <a:pt x="14520" y="49060"/>
                </a:lnTo>
                <a:lnTo>
                  <a:pt x="14480" y="48980"/>
                </a:lnTo>
                <a:lnTo>
                  <a:pt x="14480" y="48940"/>
                </a:lnTo>
                <a:lnTo>
                  <a:pt x="14480" y="48890"/>
                </a:lnTo>
                <a:lnTo>
                  <a:pt x="14470" y="48820"/>
                </a:lnTo>
                <a:lnTo>
                  <a:pt x="14450" y="48810"/>
                </a:lnTo>
                <a:lnTo>
                  <a:pt x="14450" y="48730"/>
                </a:lnTo>
                <a:lnTo>
                  <a:pt x="14430" y="48700"/>
                </a:lnTo>
                <a:lnTo>
                  <a:pt x="14350" y="48640"/>
                </a:lnTo>
                <a:lnTo>
                  <a:pt x="14320" y="48600"/>
                </a:lnTo>
                <a:lnTo>
                  <a:pt x="14280" y="48510"/>
                </a:lnTo>
                <a:lnTo>
                  <a:pt x="14260" y="48470"/>
                </a:lnTo>
                <a:lnTo>
                  <a:pt x="14220" y="48410"/>
                </a:lnTo>
                <a:lnTo>
                  <a:pt x="14120" y="48290"/>
                </a:lnTo>
                <a:lnTo>
                  <a:pt x="14120" y="48270"/>
                </a:lnTo>
                <a:lnTo>
                  <a:pt x="14130" y="48220"/>
                </a:lnTo>
                <a:lnTo>
                  <a:pt x="14130" y="48150"/>
                </a:lnTo>
                <a:lnTo>
                  <a:pt x="14130" y="48030"/>
                </a:lnTo>
                <a:lnTo>
                  <a:pt x="14100" y="47970"/>
                </a:lnTo>
                <a:lnTo>
                  <a:pt x="14070" y="47920"/>
                </a:lnTo>
                <a:lnTo>
                  <a:pt x="14010" y="47840"/>
                </a:lnTo>
                <a:lnTo>
                  <a:pt x="13950" y="47760"/>
                </a:lnTo>
                <a:lnTo>
                  <a:pt x="13890" y="47700"/>
                </a:lnTo>
                <a:lnTo>
                  <a:pt x="13880" y="47680"/>
                </a:lnTo>
                <a:lnTo>
                  <a:pt x="13860" y="47660"/>
                </a:lnTo>
                <a:lnTo>
                  <a:pt x="13860" y="47650"/>
                </a:lnTo>
                <a:lnTo>
                  <a:pt x="13840" y="47640"/>
                </a:lnTo>
                <a:lnTo>
                  <a:pt x="13820" y="47580"/>
                </a:lnTo>
                <a:lnTo>
                  <a:pt x="13780" y="47540"/>
                </a:lnTo>
                <a:lnTo>
                  <a:pt x="13740" y="47490"/>
                </a:lnTo>
                <a:lnTo>
                  <a:pt x="13710" y="47450"/>
                </a:lnTo>
                <a:lnTo>
                  <a:pt x="13680" y="47410"/>
                </a:lnTo>
                <a:lnTo>
                  <a:pt x="13650" y="47370"/>
                </a:lnTo>
                <a:lnTo>
                  <a:pt x="13630" y="47340"/>
                </a:lnTo>
                <a:lnTo>
                  <a:pt x="13600" y="47310"/>
                </a:lnTo>
                <a:lnTo>
                  <a:pt x="13580" y="47290"/>
                </a:lnTo>
                <a:lnTo>
                  <a:pt x="13550" y="47250"/>
                </a:lnTo>
                <a:lnTo>
                  <a:pt x="13530" y="47190"/>
                </a:lnTo>
                <a:lnTo>
                  <a:pt x="13500" y="47180"/>
                </a:lnTo>
                <a:lnTo>
                  <a:pt x="13470" y="47150"/>
                </a:lnTo>
                <a:lnTo>
                  <a:pt x="13450" y="47120"/>
                </a:lnTo>
                <a:lnTo>
                  <a:pt x="13390" y="47060"/>
                </a:lnTo>
                <a:lnTo>
                  <a:pt x="13350" y="47020"/>
                </a:lnTo>
                <a:lnTo>
                  <a:pt x="13320" y="47000"/>
                </a:lnTo>
                <a:lnTo>
                  <a:pt x="13310" y="46940"/>
                </a:lnTo>
                <a:lnTo>
                  <a:pt x="13300" y="46890"/>
                </a:lnTo>
                <a:lnTo>
                  <a:pt x="13290" y="46840"/>
                </a:lnTo>
                <a:lnTo>
                  <a:pt x="13260" y="46800"/>
                </a:lnTo>
                <a:lnTo>
                  <a:pt x="13220" y="46730"/>
                </a:lnTo>
                <a:lnTo>
                  <a:pt x="13200" y="46710"/>
                </a:lnTo>
                <a:lnTo>
                  <a:pt x="13190" y="46660"/>
                </a:lnTo>
                <a:lnTo>
                  <a:pt x="13190" y="46570"/>
                </a:lnTo>
                <a:lnTo>
                  <a:pt x="13170" y="46490"/>
                </a:lnTo>
                <a:lnTo>
                  <a:pt x="13170" y="46420"/>
                </a:lnTo>
                <a:lnTo>
                  <a:pt x="13170" y="46380"/>
                </a:lnTo>
                <a:lnTo>
                  <a:pt x="13180" y="46340"/>
                </a:lnTo>
                <a:lnTo>
                  <a:pt x="13210" y="46310"/>
                </a:lnTo>
                <a:lnTo>
                  <a:pt x="13220" y="46260"/>
                </a:lnTo>
                <a:lnTo>
                  <a:pt x="13210" y="46200"/>
                </a:lnTo>
                <a:lnTo>
                  <a:pt x="13230" y="46160"/>
                </a:lnTo>
                <a:lnTo>
                  <a:pt x="13280" y="46090"/>
                </a:lnTo>
                <a:lnTo>
                  <a:pt x="13320" y="46030"/>
                </a:lnTo>
                <a:lnTo>
                  <a:pt x="13370" y="45990"/>
                </a:lnTo>
                <a:lnTo>
                  <a:pt x="13390" y="45970"/>
                </a:lnTo>
                <a:lnTo>
                  <a:pt x="13440" y="45920"/>
                </a:lnTo>
                <a:lnTo>
                  <a:pt x="13490" y="45870"/>
                </a:lnTo>
                <a:lnTo>
                  <a:pt x="13530" y="45820"/>
                </a:lnTo>
                <a:lnTo>
                  <a:pt x="13560" y="45790"/>
                </a:lnTo>
                <a:lnTo>
                  <a:pt x="13570" y="45780"/>
                </a:lnTo>
                <a:lnTo>
                  <a:pt x="13580" y="45770"/>
                </a:lnTo>
                <a:lnTo>
                  <a:pt x="13570" y="45750"/>
                </a:lnTo>
                <a:lnTo>
                  <a:pt x="13570" y="45720"/>
                </a:lnTo>
                <a:lnTo>
                  <a:pt x="13560" y="45700"/>
                </a:lnTo>
                <a:lnTo>
                  <a:pt x="13550" y="45670"/>
                </a:lnTo>
                <a:lnTo>
                  <a:pt x="13530" y="45600"/>
                </a:lnTo>
                <a:lnTo>
                  <a:pt x="13520" y="45580"/>
                </a:lnTo>
                <a:lnTo>
                  <a:pt x="13520" y="45550"/>
                </a:lnTo>
                <a:lnTo>
                  <a:pt x="13490" y="45420"/>
                </a:lnTo>
                <a:lnTo>
                  <a:pt x="13490" y="45400"/>
                </a:lnTo>
                <a:lnTo>
                  <a:pt x="13490" y="45380"/>
                </a:lnTo>
                <a:lnTo>
                  <a:pt x="13240" y="45380"/>
                </a:lnTo>
                <a:lnTo>
                  <a:pt x="12930" y="44410"/>
                </a:lnTo>
                <a:lnTo>
                  <a:pt x="12080" y="43640"/>
                </a:lnTo>
                <a:lnTo>
                  <a:pt x="11550" y="43160"/>
                </a:lnTo>
                <a:lnTo>
                  <a:pt x="11470" y="43100"/>
                </a:lnTo>
                <a:lnTo>
                  <a:pt x="11050" y="42170"/>
                </a:lnTo>
                <a:lnTo>
                  <a:pt x="10980" y="41270"/>
                </a:lnTo>
                <a:lnTo>
                  <a:pt x="10850" y="40840"/>
                </a:lnTo>
                <a:lnTo>
                  <a:pt x="10560" y="40580"/>
                </a:lnTo>
                <a:lnTo>
                  <a:pt x="10110" y="40350"/>
                </a:lnTo>
                <a:lnTo>
                  <a:pt x="9780" y="40050"/>
                </a:lnTo>
                <a:lnTo>
                  <a:pt x="9230" y="39260"/>
                </a:lnTo>
                <a:lnTo>
                  <a:pt x="9070" y="39090"/>
                </a:lnTo>
                <a:lnTo>
                  <a:pt x="8670" y="38820"/>
                </a:lnTo>
                <a:lnTo>
                  <a:pt x="7910" y="38010"/>
                </a:lnTo>
                <a:lnTo>
                  <a:pt x="7760" y="37760"/>
                </a:lnTo>
                <a:lnTo>
                  <a:pt x="7700" y="37600"/>
                </a:lnTo>
                <a:lnTo>
                  <a:pt x="7590" y="37080"/>
                </a:lnTo>
                <a:lnTo>
                  <a:pt x="7500" y="36840"/>
                </a:lnTo>
                <a:lnTo>
                  <a:pt x="7120" y="36220"/>
                </a:lnTo>
                <a:lnTo>
                  <a:pt x="6750" y="35280"/>
                </a:lnTo>
                <a:lnTo>
                  <a:pt x="6500" y="34830"/>
                </a:lnTo>
                <a:lnTo>
                  <a:pt x="6150" y="34540"/>
                </a:lnTo>
                <a:lnTo>
                  <a:pt x="5750" y="34310"/>
                </a:lnTo>
                <a:lnTo>
                  <a:pt x="5440" y="33960"/>
                </a:lnTo>
                <a:lnTo>
                  <a:pt x="4960" y="33140"/>
                </a:lnTo>
                <a:lnTo>
                  <a:pt x="4620" y="32290"/>
                </a:lnTo>
                <a:lnTo>
                  <a:pt x="4550" y="32000"/>
                </a:lnTo>
                <a:lnTo>
                  <a:pt x="4550" y="31660"/>
                </a:lnTo>
                <a:lnTo>
                  <a:pt x="5020" y="30610"/>
                </a:lnTo>
                <a:lnTo>
                  <a:pt x="5060" y="30660"/>
                </a:lnTo>
                <a:lnTo>
                  <a:pt x="5100" y="30700"/>
                </a:lnTo>
                <a:lnTo>
                  <a:pt x="5310" y="30800"/>
                </a:lnTo>
                <a:lnTo>
                  <a:pt x="5670" y="31080"/>
                </a:lnTo>
                <a:lnTo>
                  <a:pt x="5900" y="31190"/>
                </a:lnTo>
                <a:lnTo>
                  <a:pt x="6010" y="31200"/>
                </a:lnTo>
                <a:lnTo>
                  <a:pt x="6370" y="31190"/>
                </a:lnTo>
                <a:lnTo>
                  <a:pt x="6760" y="31330"/>
                </a:lnTo>
                <a:lnTo>
                  <a:pt x="6880" y="31350"/>
                </a:lnTo>
                <a:lnTo>
                  <a:pt x="7760" y="31350"/>
                </a:lnTo>
                <a:lnTo>
                  <a:pt x="7820" y="31370"/>
                </a:lnTo>
                <a:lnTo>
                  <a:pt x="7920" y="31430"/>
                </a:lnTo>
                <a:lnTo>
                  <a:pt x="8000" y="31440"/>
                </a:lnTo>
                <a:lnTo>
                  <a:pt x="8060" y="31420"/>
                </a:lnTo>
                <a:lnTo>
                  <a:pt x="8170" y="31310"/>
                </a:lnTo>
                <a:lnTo>
                  <a:pt x="8230" y="31280"/>
                </a:lnTo>
                <a:lnTo>
                  <a:pt x="9010" y="31130"/>
                </a:lnTo>
                <a:lnTo>
                  <a:pt x="9630" y="30850"/>
                </a:lnTo>
                <a:lnTo>
                  <a:pt x="9910" y="30820"/>
                </a:lnTo>
                <a:lnTo>
                  <a:pt x="10060" y="30920"/>
                </a:lnTo>
                <a:lnTo>
                  <a:pt x="10210" y="31050"/>
                </a:lnTo>
                <a:lnTo>
                  <a:pt x="10640" y="31160"/>
                </a:lnTo>
                <a:lnTo>
                  <a:pt x="10900" y="31290"/>
                </a:lnTo>
                <a:lnTo>
                  <a:pt x="11130" y="31440"/>
                </a:lnTo>
                <a:lnTo>
                  <a:pt x="11230" y="31570"/>
                </a:lnTo>
                <a:lnTo>
                  <a:pt x="11340" y="31760"/>
                </a:lnTo>
                <a:lnTo>
                  <a:pt x="11870" y="31990"/>
                </a:lnTo>
                <a:lnTo>
                  <a:pt x="12030" y="32200"/>
                </a:lnTo>
                <a:lnTo>
                  <a:pt x="11840" y="32260"/>
                </a:lnTo>
                <a:lnTo>
                  <a:pt x="11830" y="32440"/>
                </a:lnTo>
                <a:lnTo>
                  <a:pt x="11910" y="32640"/>
                </a:lnTo>
                <a:lnTo>
                  <a:pt x="12030" y="32780"/>
                </a:lnTo>
                <a:lnTo>
                  <a:pt x="12740" y="33110"/>
                </a:lnTo>
                <a:lnTo>
                  <a:pt x="13230" y="33130"/>
                </a:lnTo>
                <a:lnTo>
                  <a:pt x="13370" y="33110"/>
                </a:lnTo>
                <a:lnTo>
                  <a:pt x="14010" y="32780"/>
                </a:lnTo>
                <a:lnTo>
                  <a:pt x="14090" y="32860"/>
                </a:lnTo>
                <a:lnTo>
                  <a:pt x="14160" y="32710"/>
                </a:lnTo>
                <a:lnTo>
                  <a:pt x="14340" y="32670"/>
                </a:lnTo>
                <a:lnTo>
                  <a:pt x="14560" y="32670"/>
                </a:lnTo>
                <a:lnTo>
                  <a:pt x="14720" y="32620"/>
                </a:lnTo>
                <a:lnTo>
                  <a:pt x="14730" y="32570"/>
                </a:lnTo>
                <a:lnTo>
                  <a:pt x="14710" y="32420"/>
                </a:lnTo>
                <a:lnTo>
                  <a:pt x="14720" y="32370"/>
                </a:lnTo>
                <a:lnTo>
                  <a:pt x="14790" y="32340"/>
                </a:lnTo>
                <a:lnTo>
                  <a:pt x="14990" y="32290"/>
                </a:lnTo>
                <a:lnTo>
                  <a:pt x="15190" y="32180"/>
                </a:lnTo>
                <a:lnTo>
                  <a:pt x="15460" y="32130"/>
                </a:lnTo>
                <a:lnTo>
                  <a:pt x="15560" y="32070"/>
                </a:lnTo>
                <a:lnTo>
                  <a:pt x="15980" y="31750"/>
                </a:lnTo>
                <a:lnTo>
                  <a:pt x="16080" y="31690"/>
                </a:lnTo>
                <a:lnTo>
                  <a:pt x="16190" y="31740"/>
                </a:lnTo>
                <a:lnTo>
                  <a:pt x="16270" y="31840"/>
                </a:lnTo>
                <a:lnTo>
                  <a:pt x="16330" y="31950"/>
                </a:lnTo>
                <a:lnTo>
                  <a:pt x="16400" y="32030"/>
                </a:lnTo>
                <a:lnTo>
                  <a:pt x="16500" y="32070"/>
                </a:lnTo>
                <a:lnTo>
                  <a:pt x="17040" y="32130"/>
                </a:lnTo>
                <a:lnTo>
                  <a:pt x="17150" y="32180"/>
                </a:lnTo>
                <a:lnTo>
                  <a:pt x="17240" y="32250"/>
                </a:lnTo>
                <a:lnTo>
                  <a:pt x="17310" y="32320"/>
                </a:lnTo>
                <a:lnTo>
                  <a:pt x="17400" y="32340"/>
                </a:lnTo>
                <a:lnTo>
                  <a:pt x="17830" y="32280"/>
                </a:lnTo>
                <a:lnTo>
                  <a:pt x="18360" y="32380"/>
                </a:lnTo>
                <a:lnTo>
                  <a:pt x="19260" y="32870"/>
                </a:lnTo>
                <a:lnTo>
                  <a:pt x="19740" y="33030"/>
                </a:lnTo>
                <a:lnTo>
                  <a:pt x="20050" y="33080"/>
                </a:lnTo>
                <a:lnTo>
                  <a:pt x="20240" y="33160"/>
                </a:lnTo>
                <a:lnTo>
                  <a:pt x="20400" y="33290"/>
                </a:lnTo>
                <a:lnTo>
                  <a:pt x="20580" y="33490"/>
                </a:lnTo>
                <a:lnTo>
                  <a:pt x="20740" y="33630"/>
                </a:lnTo>
                <a:lnTo>
                  <a:pt x="20920" y="33730"/>
                </a:lnTo>
                <a:lnTo>
                  <a:pt x="21580" y="33940"/>
                </a:lnTo>
                <a:lnTo>
                  <a:pt x="21750" y="33970"/>
                </a:lnTo>
                <a:lnTo>
                  <a:pt x="21890" y="33930"/>
                </a:lnTo>
                <a:lnTo>
                  <a:pt x="22220" y="33620"/>
                </a:lnTo>
                <a:lnTo>
                  <a:pt x="22370" y="33530"/>
                </a:lnTo>
                <a:lnTo>
                  <a:pt x="22560" y="33480"/>
                </a:lnTo>
                <a:lnTo>
                  <a:pt x="22840" y="33450"/>
                </a:lnTo>
                <a:lnTo>
                  <a:pt x="23940" y="32940"/>
                </a:lnTo>
                <a:lnTo>
                  <a:pt x="24210" y="33030"/>
                </a:lnTo>
                <a:lnTo>
                  <a:pt x="24640" y="32750"/>
                </a:lnTo>
                <a:lnTo>
                  <a:pt x="24760" y="32700"/>
                </a:lnTo>
                <a:lnTo>
                  <a:pt x="25310" y="32670"/>
                </a:lnTo>
                <a:lnTo>
                  <a:pt x="25480" y="32620"/>
                </a:lnTo>
                <a:lnTo>
                  <a:pt x="25800" y="32450"/>
                </a:lnTo>
                <a:lnTo>
                  <a:pt x="26150" y="32110"/>
                </a:lnTo>
                <a:lnTo>
                  <a:pt x="26580" y="31690"/>
                </a:lnTo>
                <a:lnTo>
                  <a:pt x="26970" y="31200"/>
                </a:lnTo>
                <a:lnTo>
                  <a:pt x="26940" y="30920"/>
                </a:lnTo>
                <a:lnTo>
                  <a:pt x="26930" y="30610"/>
                </a:lnTo>
                <a:lnTo>
                  <a:pt x="26940" y="30490"/>
                </a:lnTo>
                <a:lnTo>
                  <a:pt x="27060" y="30310"/>
                </a:lnTo>
                <a:lnTo>
                  <a:pt x="30140" y="27080"/>
                </a:lnTo>
                <a:lnTo>
                  <a:pt x="31330" y="25990"/>
                </a:lnTo>
                <a:lnTo>
                  <a:pt x="31950" y="25360"/>
                </a:lnTo>
                <a:lnTo>
                  <a:pt x="32260" y="24750"/>
                </a:lnTo>
                <a:lnTo>
                  <a:pt x="32500" y="23780"/>
                </a:lnTo>
                <a:lnTo>
                  <a:pt x="32690" y="23360"/>
                </a:lnTo>
                <a:lnTo>
                  <a:pt x="34270" y="20960"/>
                </a:lnTo>
                <a:lnTo>
                  <a:pt x="34730" y="20450"/>
                </a:lnTo>
                <a:lnTo>
                  <a:pt x="35330" y="20090"/>
                </a:lnTo>
                <a:lnTo>
                  <a:pt x="37120" y="19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