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Masvingo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Zimbabwe • State Map | Fully Editable Vector Shape</a:t>
            </a:r>
          </a:p>
        </p:txBody>
      </p:sp>
      <p:sp>
        <p:nvSpPr>
          <p:cNvPr id="101" name="Masvingo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72840" y="86810"/>
                </a:moveTo>
                <a:lnTo>
                  <a:pt x="72840" y="86800"/>
                </a:lnTo>
                <a:lnTo>
                  <a:pt x="72680" y="86490"/>
                </a:lnTo>
                <a:lnTo>
                  <a:pt x="72630" y="86430"/>
                </a:lnTo>
                <a:lnTo>
                  <a:pt x="72560" y="86420"/>
                </a:lnTo>
                <a:lnTo>
                  <a:pt x="72500" y="86430"/>
                </a:lnTo>
                <a:lnTo>
                  <a:pt x="72420" y="86420"/>
                </a:lnTo>
                <a:lnTo>
                  <a:pt x="72340" y="86390"/>
                </a:lnTo>
                <a:lnTo>
                  <a:pt x="72280" y="86340"/>
                </a:lnTo>
                <a:lnTo>
                  <a:pt x="72250" y="86250"/>
                </a:lnTo>
                <a:lnTo>
                  <a:pt x="72230" y="86090"/>
                </a:lnTo>
                <a:lnTo>
                  <a:pt x="72200" y="86020"/>
                </a:lnTo>
                <a:lnTo>
                  <a:pt x="72060" y="85820"/>
                </a:lnTo>
                <a:lnTo>
                  <a:pt x="72040" y="85730"/>
                </a:lnTo>
                <a:lnTo>
                  <a:pt x="72030" y="85580"/>
                </a:lnTo>
                <a:lnTo>
                  <a:pt x="72000" y="85490"/>
                </a:lnTo>
                <a:lnTo>
                  <a:pt x="71910" y="85340"/>
                </a:lnTo>
                <a:lnTo>
                  <a:pt x="71890" y="85240"/>
                </a:lnTo>
                <a:lnTo>
                  <a:pt x="71880" y="85150"/>
                </a:lnTo>
                <a:lnTo>
                  <a:pt x="71870" y="85080"/>
                </a:lnTo>
                <a:lnTo>
                  <a:pt x="71820" y="85030"/>
                </a:lnTo>
                <a:lnTo>
                  <a:pt x="71730" y="84990"/>
                </a:lnTo>
                <a:lnTo>
                  <a:pt x="71650" y="84980"/>
                </a:lnTo>
                <a:lnTo>
                  <a:pt x="71510" y="84990"/>
                </a:lnTo>
                <a:lnTo>
                  <a:pt x="71450" y="84980"/>
                </a:lnTo>
                <a:lnTo>
                  <a:pt x="71400" y="84950"/>
                </a:lnTo>
                <a:lnTo>
                  <a:pt x="71420" y="84810"/>
                </a:lnTo>
                <a:lnTo>
                  <a:pt x="71400" y="84740"/>
                </a:lnTo>
                <a:lnTo>
                  <a:pt x="71340" y="84690"/>
                </a:lnTo>
                <a:lnTo>
                  <a:pt x="71220" y="84650"/>
                </a:lnTo>
                <a:lnTo>
                  <a:pt x="71050" y="84620"/>
                </a:lnTo>
                <a:lnTo>
                  <a:pt x="70990" y="84580"/>
                </a:lnTo>
                <a:lnTo>
                  <a:pt x="70940" y="84510"/>
                </a:lnTo>
                <a:lnTo>
                  <a:pt x="70890" y="84400"/>
                </a:lnTo>
                <a:lnTo>
                  <a:pt x="70860" y="84220"/>
                </a:lnTo>
                <a:lnTo>
                  <a:pt x="70840" y="84160"/>
                </a:lnTo>
                <a:lnTo>
                  <a:pt x="70810" y="84100"/>
                </a:lnTo>
                <a:lnTo>
                  <a:pt x="70710" y="83980"/>
                </a:lnTo>
                <a:lnTo>
                  <a:pt x="70670" y="83910"/>
                </a:lnTo>
                <a:lnTo>
                  <a:pt x="70650" y="83850"/>
                </a:lnTo>
                <a:lnTo>
                  <a:pt x="70650" y="83700"/>
                </a:lnTo>
                <a:lnTo>
                  <a:pt x="70620" y="83640"/>
                </a:lnTo>
                <a:lnTo>
                  <a:pt x="70570" y="83600"/>
                </a:lnTo>
                <a:lnTo>
                  <a:pt x="70460" y="83600"/>
                </a:lnTo>
                <a:lnTo>
                  <a:pt x="70310" y="83620"/>
                </a:lnTo>
                <a:lnTo>
                  <a:pt x="70240" y="83600"/>
                </a:lnTo>
                <a:lnTo>
                  <a:pt x="70200" y="83560"/>
                </a:lnTo>
                <a:lnTo>
                  <a:pt x="70130" y="83380"/>
                </a:lnTo>
                <a:lnTo>
                  <a:pt x="70080" y="83300"/>
                </a:lnTo>
                <a:lnTo>
                  <a:pt x="69950" y="83200"/>
                </a:lnTo>
                <a:lnTo>
                  <a:pt x="69880" y="83130"/>
                </a:lnTo>
                <a:lnTo>
                  <a:pt x="69810" y="83020"/>
                </a:lnTo>
                <a:lnTo>
                  <a:pt x="69730" y="82940"/>
                </a:lnTo>
                <a:lnTo>
                  <a:pt x="69570" y="82830"/>
                </a:lnTo>
                <a:lnTo>
                  <a:pt x="69460" y="82790"/>
                </a:lnTo>
                <a:lnTo>
                  <a:pt x="69370" y="82760"/>
                </a:lnTo>
                <a:lnTo>
                  <a:pt x="69300" y="82760"/>
                </a:lnTo>
                <a:lnTo>
                  <a:pt x="69240" y="82750"/>
                </a:lnTo>
                <a:lnTo>
                  <a:pt x="69200" y="82720"/>
                </a:lnTo>
                <a:lnTo>
                  <a:pt x="69220" y="82660"/>
                </a:lnTo>
                <a:lnTo>
                  <a:pt x="69240" y="82630"/>
                </a:lnTo>
                <a:lnTo>
                  <a:pt x="69250" y="82610"/>
                </a:lnTo>
                <a:lnTo>
                  <a:pt x="69260" y="82600"/>
                </a:lnTo>
                <a:lnTo>
                  <a:pt x="69270" y="82580"/>
                </a:lnTo>
                <a:lnTo>
                  <a:pt x="69290" y="82550"/>
                </a:lnTo>
                <a:lnTo>
                  <a:pt x="69280" y="82430"/>
                </a:lnTo>
                <a:lnTo>
                  <a:pt x="69290" y="82360"/>
                </a:lnTo>
                <a:lnTo>
                  <a:pt x="69310" y="82300"/>
                </a:lnTo>
                <a:lnTo>
                  <a:pt x="69310" y="82240"/>
                </a:lnTo>
                <a:lnTo>
                  <a:pt x="69280" y="82180"/>
                </a:lnTo>
                <a:lnTo>
                  <a:pt x="69160" y="82130"/>
                </a:lnTo>
                <a:lnTo>
                  <a:pt x="69070" y="82070"/>
                </a:lnTo>
                <a:lnTo>
                  <a:pt x="68990" y="82000"/>
                </a:lnTo>
                <a:lnTo>
                  <a:pt x="68910" y="81860"/>
                </a:lnTo>
                <a:lnTo>
                  <a:pt x="68900" y="81770"/>
                </a:lnTo>
                <a:lnTo>
                  <a:pt x="68920" y="81640"/>
                </a:lnTo>
                <a:lnTo>
                  <a:pt x="68900" y="81580"/>
                </a:lnTo>
                <a:lnTo>
                  <a:pt x="68370" y="80910"/>
                </a:lnTo>
                <a:lnTo>
                  <a:pt x="68340" y="80830"/>
                </a:lnTo>
                <a:lnTo>
                  <a:pt x="68280" y="80760"/>
                </a:lnTo>
                <a:lnTo>
                  <a:pt x="68220" y="80690"/>
                </a:lnTo>
                <a:lnTo>
                  <a:pt x="67920" y="80520"/>
                </a:lnTo>
                <a:lnTo>
                  <a:pt x="67880" y="80460"/>
                </a:lnTo>
                <a:lnTo>
                  <a:pt x="67840" y="80370"/>
                </a:lnTo>
                <a:lnTo>
                  <a:pt x="67760" y="80110"/>
                </a:lnTo>
                <a:lnTo>
                  <a:pt x="67750" y="80040"/>
                </a:lnTo>
                <a:lnTo>
                  <a:pt x="67760" y="79960"/>
                </a:lnTo>
                <a:lnTo>
                  <a:pt x="67740" y="79890"/>
                </a:lnTo>
                <a:lnTo>
                  <a:pt x="67700" y="79830"/>
                </a:lnTo>
                <a:lnTo>
                  <a:pt x="67540" y="79750"/>
                </a:lnTo>
                <a:lnTo>
                  <a:pt x="67500" y="79710"/>
                </a:lnTo>
                <a:lnTo>
                  <a:pt x="67500" y="79630"/>
                </a:lnTo>
                <a:lnTo>
                  <a:pt x="67520" y="79560"/>
                </a:lnTo>
                <a:lnTo>
                  <a:pt x="67510" y="79500"/>
                </a:lnTo>
                <a:lnTo>
                  <a:pt x="67470" y="79460"/>
                </a:lnTo>
                <a:lnTo>
                  <a:pt x="67390" y="79440"/>
                </a:lnTo>
                <a:lnTo>
                  <a:pt x="67270" y="79500"/>
                </a:lnTo>
                <a:lnTo>
                  <a:pt x="67210" y="79510"/>
                </a:lnTo>
                <a:lnTo>
                  <a:pt x="67150" y="79510"/>
                </a:lnTo>
                <a:lnTo>
                  <a:pt x="66870" y="79400"/>
                </a:lnTo>
                <a:lnTo>
                  <a:pt x="66740" y="79320"/>
                </a:lnTo>
                <a:lnTo>
                  <a:pt x="66670" y="79300"/>
                </a:lnTo>
                <a:lnTo>
                  <a:pt x="66610" y="79300"/>
                </a:lnTo>
                <a:lnTo>
                  <a:pt x="66550" y="79300"/>
                </a:lnTo>
                <a:lnTo>
                  <a:pt x="66490" y="79280"/>
                </a:lnTo>
                <a:lnTo>
                  <a:pt x="66400" y="79110"/>
                </a:lnTo>
                <a:lnTo>
                  <a:pt x="66330" y="79020"/>
                </a:lnTo>
                <a:lnTo>
                  <a:pt x="66100" y="78760"/>
                </a:lnTo>
                <a:lnTo>
                  <a:pt x="66000" y="78620"/>
                </a:lnTo>
                <a:lnTo>
                  <a:pt x="65990" y="78570"/>
                </a:lnTo>
                <a:lnTo>
                  <a:pt x="66010" y="78520"/>
                </a:lnTo>
                <a:lnTo>
                  <a:pt x="66070" y="78430"/>
                </a:lnTo>
                <a:lnTo>
                  <a:pt x="66080" y="78380"/>
                </a:lnTo>
                <a:lnTo>
                  <a:pt x="66040" y="78330"/>
                </a:lnTo>
                <a:lnTo>
                  <a:pt x="65950" y="78290"/>
                </a:lnTo>
                <a:lnTo>
                  <a:pt x="65720" y="78280"/>
                </a:lnTo>
                <a:lnTo>
                  <a:pt x="65360" y="78140"/>
                </a:lnTo>
                <a:lnTo>
                  <a:pt x="65270" y="78060"/>
                </a:lnTo>
                <a:lnTo>
                  <a:pt x="65020" y="77940"/>
                </a:lnTo>
                <a:lnTo>
                  <a:pt x="64730" y="77740"/>
                </a:lnTo>
                <a:lnTo>
                  <a:pt x="64460" y="77600"/>
                </a:lnTo>
                <a:lnTo>
                  <a:pt x="64390" y="77610"/>
                </a:lnTo>
                <a:lnTo>
                  <a:pt x="64330" y="77630"/>
                </a:lnTo>
                <a:lnTo>
                  <a:pt x="64270" y="77660"/>
                </a:lnTo>
                <a:lnTo>
                  <a:pt x="64210" y="77670"/>
                </a:lnTo>
                <a:lnTo>
                  <a:pt x="64150" y="77660"/>
                </a:lnTo>
                <a:lnTo>
                  <a:pt x="64020" y="77620"/>
                </a:lnTo>
                <a:lnTo>
                  <a:pt x="63080" y="77500"/>
                </a:lnTo>
                <a:lnTo>
                  <a:pt x="63000" y="77480"/>
                </a:lnTo>
                <a:lnTo>
                  <a:pt x="62950" y="77440"/>
                </a:lnTo>
                <a:lnTo>
                  <a:pt x="62920" y="77390"/>
                </a:lnTo>
                <a:lnTo>
                  <a:pt x="62940" y="77230"/>
                </a:lnTo>
                <a:lnTo>
                  <a:pt x="62940" y="77150"/>
                </a:lnTo>
                <a:lnTo>
                  <a:pt x="62920" y="77090"/>
                </a:lnTo>
                <a:lnTo>
                  <a:pt x="62880" y="77040"/>
                </a:lnTo>
                <a:lnTo>
                  <a:pt x="62830" y="77000"/>
                </a:lnTo>
                <a:lnTo>
                  <a:pt x="62720" y="76980"/>
                </a:lnTo>
                <a:lnTo>
                  <a:pt x="62640" y="76940"/>
                </a:lnTo>
                <a:lnTo>
                  <a:pt x="62400" y="76800"/>
                </a:lnTo>
                <a:lnTo>
                  <a:pt x="62300" y="76780"/>
                </a:lnTo>
                <a:lnTo>
                  <a:pt x="62250" y="76750"/>
                </a:lnTo>
                <a:lnTo>
                  <a:pt x="62200" y="76700"/>
                </a:lnTo>
                <a:lnTo>
                  <a:pt x="62150" y="76520"/>
                </a:lnTo>
                <a:lnTo>
                  <a:pt x="62110" y="76450"/>
                </a:lnTo>
                <a:lnTo>
                  <a:pt x="62010" y="76410"/>
                </a:lnTo>
                <a:lnTo>
                  <a:pt x="61850" y="76400"/>
                </a:lnTo>
                <a:lnTo>
                  <a:pt x="61780" y="76390"/>
                </a:lnTo>
                <a:lnTo>
                  <a:pt x="61630" y="76350"/>
                </a:lnTo>
                <a:lnTo>
                  <a:pt x="61580" y="76340"/>
                </a:lnTo>
                <a:lnTo>
                  <a:pt x="61530" y="76350"/>
                </a:lnTo>
                <a:lnTo>
                  <a:pt x="61520" y="76350"/>
                </a:lnTo>
                <a:lnTo>
                  <a:pt x="61490" y="76360"/>
                </a:lnTo>
                <a:lnTo>
                  <a:pt x="61440" y="76350"/>
                </a:lnTo>
                <a:lnTo>
                  <a:pt x="61390" y="76310"/>
                </a:lnTo>
                <a:lnTo>
                  <a:pt x="61340" y="76200"/>
                </a:lnTo>
                <a:lnTo>
                  <a:pt x="61290" y="76130"/>
                </a:lnTo>
                <a:lnTo>
                  <a:pt x="61210" y="76080"/>
                </a:lnTo>
                <a:lnTo>
                  <a:pt x="61130" y="76050"/>
                </a:lnTo>
                <a:lnTo>
                  <a:pt x="61070" y="75990"/>
                </a:lnTo>
                <a:lnTo>
                  <a:pt x="61000" y="75910"/>
                </a:lnTo>
                <a:lnTo>
                  <a:pt x="60910" y="75750"/>
                </a:lnTo>
                <a:lnTo>
                  <a:pt x="60690" y="75550"/>
                </a:lnTo>
                <a:lnTo>
                  <a:pt x="60570" y="75470"/>
                </a:lnTo>
                <a:lnTo>
                  <a:pt x="60520" y="75420"/>
                </a:lnTo>
                <a:lnTo>
                  <a:pt x="60320" y="75070"/>
                </a:lnTo>
                <a:lnTo>
                  <a:pt x="60200" y="74950"/>
                </a:lnTo>
                <a:lnTo>
                  <a:pt x="60140" y="74910"/>
                </a:lnTo>
                <a:lnTo>
                  <a:pt x="60010" y="74830"/>
                </a:lnTo>
                <a:lnTo>
                  <a:pt x="59960" y="74790"/>
                </a:lnTo>
                <a:lnTo>
                  <a:pt x="59910" y="74750"/>
                </a:lnTo>
                <a:lnTo>
                  <a:pt x="59820" y="74670"/>
                </a:lnTo>
                <a:lnTo>
                  <a:pt x="59690" y="74610"/>
                </a:lnTo>
                <a:lnTo>
                  <a:pt x="59640" y="74580"/>
                </a:lnTo>
                <a:lnTo>
                  <a:pt x="59580" y="74500"/>
                </a:lnTo>
                <a:lnTo>
                  <a:pt x="59530" y="74390"/>
                </a:lnTo>
                <a:lnTo>
                  <a:pt x="59350" y="73970"/>
                </a:lnTo>
                <a:lnTo>
                  <a:pt x="59330" y="73940"/>
                </a:lnTo>
                <a:lnTo>
                  <a:pt x="59290" y="73910"/>
                </a:lnTo>
                <a:lnTo>
                  <a:pt x="59230" y="73880"/>
                </a:lnTo>
                <a:lnTo>
                  <a:pt x="59170" y="73850"/>
                </a:lnTo>
                <a:lnTo>
                  <a:pt x="59140" y="73810"/>
                </a:lnTo>
                <a:lnTo>
                  <a:pt x="59120" y="73720"/>
                </a:lnTo>
                <a:lnTo>
                  <a:pt x="59120" y="73660"/>
                </a:lnTo>
                <a:lnTo>
                  <a:pt x="59100" y="73590"/>
                </a:lnTo>
                <a:lnTo>
                  <a:pt x="59060" y="73550"/>
                </a:lnTo>
                <a:lnTo>
                  <a:pt x="58970" y="73510"/>
                </a:lnTo>
                <a:lnTo>
                  <a:pt x="58910" y="73490"/>
                </a:lnTo>
                <a:lnTo>
                  <a:pt x="58860" y="73490"/>
                </a:lnTo>
                <a:lnTo>
                  <a:pt x="58830" y="73450"/>
                </a:lnTo>
                <a:lnTo>
                  <a:pt x="58810" y="73370"/>
                </a:lnTo>
                <a:lnTo>
                  <a:pt x="58790" y="73030"/>
                </a:lnTo>
                <a:lnTo>
                  <a:pt x="58770" y="72930"/>
                </a:lnTo>
                <a:lnTo>
                  <a:pt x="58720" y="72870"/>
                </a:lnTo>
                <a:lnTo>
                  <a:pt x="58610" y="72800"/>
                </a:lnTo>
                <a:lnTo>
                  <a:pt x="58540" y="72780"/>
                </a:lnTo>
                <a:lnTo>
                  <a:pt x="58440" y="72760"/>
                </a:lnTo>
                <a:lnTo>
                  <a:pt x="58390" y="72700"/>
                </a:lnTo>
                <a:lnTo>
                  <a:pt x="58320" y="72590"/>
                </a:lnTo>
                <a:lnTo>
                  <a:pt x="58200" y="72330"/>
                </a:lnTo>
                <a:lnTo>
                  <a:pt x="58180" y="72210"/>
                </a:lnTo>
                <a:lnTo>
                  <a:pt x="58180" y="72150"/>
                </a:lnTo>
                <a:lnTo>
                  <a:pt x="58210" y="72120"/>
                </a:lnTo>
                <a:lnTo>
                  <a:pt x="58190" y="72090"/>
                </a:lnTo>
                <a:lnTo>
                  <a:pt x="58150" y="72050"/>
                </a:lnTo>
                <a:lnTo>
                  <a:pt x="57870" y="71880"/>
                </a:lnTo>
                <a:lnTo>
                  <a:pt x="57780" y="71850"/>
                </a:lnTo>
                <a:lnTo>
                  <a:pt x="57720" y="71800"/>
                </a:lnTo>
                <a:lnTo>
                  <a:pt x="57200" y="71190"/>
                </a:lnTo>
                <a:lnTo>
                  <a:pt x="57110" y="71000"/>
                </a:lnTo>
                <a:lnTo>
                  <a:pt x="56940" y="70410"/>
                </a:lnTo>
                <a:lnTo>
                  <a:pt x="57520" y="70490"/>
                </a:lnTo>
                <a:lnTo>
                  <a:pt x="57620" y="70490"/>
                </a:lnTo>
                <a:lnTo>
                  <a:pt x="57750" y="70470"/>
                </a:lnTo>
                <a:lnTo>
                  <a:pt x="57990" y="70350"/>
                </a:lnTo>
                <a:lnTo>
                  <a:pt x="59360" y="69190"/>
                </a:lnTo>
                <a:lnTo>
                  <a:pt x="59510" y="69110"/>
                </a:lnTo>
                <a:lnTo>
                  <a:pt x="59620" y="69070"/>
                </a:lnTo>
                <a:lnTo>
                  <a:pt x="59750" y="69050"/>
                </a:lnTo>
                <a:lnTo>
                  <a:pt x="59890" y="69060"/>
                </a:lnTo>
                <a:lnTo>
                  <a:pt x="59970" y="69080"/>
                </a:lnTo>
                <a:lnTo>
                  <a:pt x="60050" y="69130"/>
                </a:lnTo>
                <a:lnTo>
                  <a:pt x="60110" y="69200"/>
                </a:lnTo>
                <a:lnTo>
                  <a:pt x="60190" y="69260"/>
                </a:lnTo>
                <a:lnTo>
                  <a:pt x="60270" y="69310"/>
                </a:lnTo>
                <a:lnTo>
                  <a:pt x="60360" y="69380"/>
                </a:lnTo>
                <a:lnTo>
                  <a:pt x="60440" y="69460"/>
                </a:lnTo>
                <a:lnTo>
                  <a:pt x="60510" y="69510"/>
                </a:lnTo>
                <a:lnTo>
                  <a:pt x="60570" y="69540"/>
                </a:lnTo>
                <a:lnTo>
                  <a:pt x="60750" y="69620"/>
                </a:lnTo>
                <a:lnTo>
                  <a:pt x="60820" y="69660"/>
                </a:lnTo>
                <a:lnTo>
                  <a:pt x="60870" y="69700"/>
                </a:lnTo>
                <a:lnTo>
                  <a:pt x="61050" y="69940"/>
                </a:lnTo>
                <a:lnTo>
                  <a:pt x="61160" y="70050"/>
                </a:lnTo>
                <a:lnTo>
                  <a:pt x="61300" y="70130"/>
                </a:lnTo>
                <a:lnTo>
                  <a:pt x="61570" y="70210"/>
                </a:lnTo>
                <a:lnTo>
                  <a:pt x="61640" y="70250"/>
                </a:lnTo>
                <a:lnTo>
                  <a:pt x="61680" y="70290"/>
                </a:lnTo>
                <a:lnTo>
                  <a:pt x="61750" y="70380"/>
                </a:lnTo>
                <a:lnTo>
                  <a:pt x="61820" y="70440"/>
                </a:lnTo>
                <a:lnTo>
                  <a:pt x="61870" y="70470"/>
                </a:lnTo>
                <a:lnTo>
                  <a:pt x="61930" y="70500"/>
                </a:lnTo>
                <a:lnTo>
                  <a:pt x="62040" y="70530"/>
                </a:lnTo>
                <a:lnTo>
                  <a:pt x="62330" y="70570"/>
                </a:lnTo>
                <a:lnTo>
                  <a:pt x="62550" y="70570"/>
                </a:lnTo>
                <a:lnTo>
                  <a:pt x="62860" y="70620"/>
                </a:lnTo>
                <a:lnTo>
                  <a:pt x="62940" y="70620"/>
                </a:lnTo>
                <a:lnTo>
                  <a:pt x="63010" y="70590"/>
                </a:lnTo>
                <a:lnTo>
                  <a:pt x="63050" y="70560"/>
                </a:lnTo>
                <a:lnTo>
                  <a:pt x="63080" y="70540"/>
                </a:lnTo>
                <a:lnTo>
                  <a:pt x="63130" y="70520"/>
                </a:lnTo>
                <a:lnTo>
                  <a:pt x="63190" y="70490"/>
                </a:lnTo>
                <a:lnTo>
                  <a:pt x="63300" y="70410"/>
                </a:lnTo>
                <a:lnTo>
                  <a:pt x="63340" y="70400"/>
                </a:lnTo>
                <a:lnTo>
                  <a:pt x="63400" y="70400"/>
                </a:lnTo>
                <a:lnTo>
                  <a:pt x="63620" y="70530"/>
                </a:lnTo>
                <a:lnTo>
                  <a:pt x="63700" y="70550"/>
                </a:lnTo>
                <a:lnTo>
                  <a:pt x="63780" y="70580"/>
                </a:lnTo>
                <a:lnTo>
                  <a:pt x="63860" y="70590"/>
                </a:lnTo>
                <a:lnTo>
                  <a:pt x="63960" y="70580"/>
                </a:lnTo>
                <a:lnTo>
                  <a:pt x="65120" y="69510"/>
                </a:lnTo>
                <a:lnTo>
                  <a:pt x="65200" y="69370"/>
                </a:lnTo>
                <a:lnTo>
                  <a:pt x="65230" y="69170"/>
                </a:lnTo>
                <a:lnTo>
                  <a:pt x="65170" y="68270"/>
                </a:lnTo>
                <a:lnTo>
                  <a:pt x="65190" y="68200"/>
                </a:lnTo>
                <a:lnTo>
                  <a:pt x="65230" y="68130"/>
                </a:lnTo>
                <a:lnTo>
                  <a:pt x="65360" y="67980"/>
                </a:lnTo>
                <a:lnTo>
                  <a:pt x="65400" y="67900"/>
                </a:lnTo>
                <a:lnTo>
                  <a:pt x="65430" y="67830"/>
                </a:lnTo>
                <a:lnTo>
                  <a:pt x="65490" y="67530"/>
                </a:lnTo>
                <a:lnTo>
                  <a:pt x="65620" y="67290"/>
                </a:lnTo>
                <a:lnTo>
                  <a:pt x="65630" y="67210"/>
                </a:lnTo>
                <a:lnTo>
                  <a:pt x="65630" y="67140"/>
                </a:lnTo>
                <a:lnTo>
                  <a:pt x="65570" y="66890"/>
                </a:lnTo>
                <a:lnTo>
                  <a:pt x="65570" y="66810"/>
                </a:lnTo>
                <a:lnTo>
                  <a:pt x="65590" y="66740"/>
                </a:lnTo>
                <a:lnTo>
                  <a:pt x="65620" y="66660"/>
                </a:lnTo>
                <a:lnTo>
                  <a:pt x="65770" y="66390"/>
                </a:lnTo>
                <a:lnTo>
                  <a:pt x="65790" y="66330"/>
                </a:lnTo>
                <a:lnTo>
                  <a:pt x="65800" y="66260"/>
                </a:lnTo>
                <a:lnTo>
                  <a:pt x="65770" y="66200"/>
                </a:lnTo>
                <a:lnTo>
                  <a:pt x="65760" y="66130"/>
                </a:lnTo>
                <a:lnTo>
                  <a:pt x="65730" y="65980"/>
                </a:lnTo>
                <a:lnTo>
                  <a:pt x="65700" y="65920"/>
                </a:lnTo>
                <a:lnTo>
                  <a:pt x="65670" y="65870"/>
                </a:lnTo>
                <a:lnTo>
                  <a:pt x="65570" y="65800"/>
                </a:lnTo>
                <a:lnTo>
                  <a:pt x="65530" y="65750"/>
                </a:lnTo>
                <a:lnTo>
                  <a:pt x="65490" y="65710"/>
                </a:lnTo>
                <a:lnTo>
                  <a:pt x="65460" y="65650"/>
                </a:lnTo>
                <a:lnTo>
                  <a:pt x="65430" y="65590"/>
                </a:lnTo>
                <a:lnTo>
                  <a:pt x="65420" y="65520"/>
                </a:lnTo>
                <a:lnTo>
                  <a:pt x="65410" y="65440"/>
                </a:lnTo>
                <a:lnTo>
                  <a:pt x="65430" y="65220"/>
                </a:lnTo>
                <a:lnTo>
                  <a:pt x="65430" y="65140"/>
                </a:lnTo>
                <a:lnTo>
                  <a:pt x="65410" y="65080"/>
                </a:lnTo>
                <a:lnTo>
                  <a:pt x="65360" y="64950"/>
                </a:lnTo>
                <a:lnTo>
                  <a:pt x="65360" y="64860"/>
                </a:lnTo>
                <a:lnTo>
                  <a:pt x="65370" y="64750"/>
                </a:lnTo>
                <a:lnTo>
                  <a:pt x="65430" y="64610"/>
                </a:lnTo>
                <a:lnTo>
                  <a:pt x="65440" y="64520"/>
                </a:lnTo>
                <a:lnTo>
                  <a:pt x="65420" y="64450"/>
                </a:lnTo>
                <a:lnTo>
                  <a:pt x="64940" y="63910"/>
                </a:lnTo>
                <a:lnTo>
                  <a:pt x="64940" y="63900"/>
                </a:lnTo>
                <a:lnTo>
                  <a:pt x="64910" y="63840"/>
                </a:lnTo>
                <a:lnTo>
                  <a:pt x="64900" y="63770"/>
                </a:lnTo>
                <a:lnTo>
                  <a:pt x="64880" y="63620"/>
                </a:lnTo>
                <a:lnTo>
                  <a:pt x="64860" y="63560"/>
                </a:lnTo>
                <a:lnTo>
                  <a:pt x="64830" y="63500"/>
                </a:lnTo>
                <a:lnTo>
                  <a:pt x="64790" y="63460"/>
                </a:lnTo>
                <a:lnTo>
                  <a:pt x="64530" y="63290"/>
                </a:lnTo>
                <a:lnTo>
                  <a:pt x="64480" y="63250"/>
                </a:lnTo>
                <a:lnTo>
                  <a:pt x="64440" y="63200"/>
                </a:lnTo>
                <a:lnTo>
                  <a:pt x="64410" y="63150"/>
                </a:lnTo>
                <a:lnTo>
                  <a:pt x="64390" y="63080"/>
                </a:lnTo>
                <a:lnTo>
                  <a:pt x="64360" y="63020"/>
                </a:lnTo>
                <a:lnTo>
                  <a:pt x="64330" y="62970"/>
                </a:lnTo>
                <a:lnTo>
                  <a:pt x="64290" y="62930"/>
                </a:lnTo>
                <a:lnTo>
                  <a:pt x="64230" y="62910"/>
                </a:lnTo>
                <a:lnTo>
                  <a:pt x="64090" y="62880"/>
                </a:lnTo>
                <a:lnTo>
                  <a:pt x="64020" y="62860"/>
                </a:lnTo>
                <a:lnTo>
                  <a:pt x="63970" y="62830"/>
                </a:lnTo>
                <a:lnTo>
                  <a:pt x="63930" y="62790"/>
                </a:lnTo>
                <a:lnTo>
                  <a:pt x="63850" y="62690"/>
                </a:lnTo>
                <a:lnTo>
                  <a:pt x="63820" y="62630"/>
                </a:lnTo>
                <a:lnTo>
                  <a:pt x="63800" y="62570"/>
                </a:lnTo>
                <a:lnTo>
                  <a:pt x="63800" y="62490"/>
                </a:lnTo>
                <a:lnTo>
                  <a:pt x="63810" y="62430"/>
                </a:lnTo>
                <a:lnTo>
                  <a:pt x="63810" y="62360"/>
                </a:lnTo>
                <a:lnTo>
                  <a:pt x="63780" y="62310"/>
                </a:lnTo>
                <a:lnTo>
                  <a:pt x="63740" y="62280"/>
                </a:lnTo>
                <a:lnTo>
                  <a:pt x="63680" y="62270"/>
                </a:lnTo>
                <a:lnTo>
                  <a:pt x="63450" y="62250"/>
                </a:lnTo>
                <a:lnTo>
                  <a:pt x="63320" y="62210"/>
                </a:lnTo>
                <a:lnTo>
                  <a:pt x="63260" y="62190"/>
                </a:lnTo>
                <a:lnTo>
                  <a:pt x="63210" y="62150"/>
                </a:lnTo>
                <a:lnTo>
                  <a:pt x="63120" y="62080"/>
                </a:lnTo>
                <a:lnTo>
                  <a:pt x="63080" y="62030"/>
                </a:lnTo>
                <a:lnTo>
                  <a:pt x="62920" y="61760"/>
                </a:lnTo>
                <a:lnTo>
                  <a:pt x="62880" y="61710"/>
                </a:lnTo>
                <a:lnTo>
                  <a:pt x="62820" y="61690"/>
                </a:lnTo>
                <a:lnTo>
                  <a:pt x="62790" y="61620"/>
                </a:lnTo>
                <a:lnTo>
                  <a:pt x="62790" y="61490"/>
                </a:lnTo>
                <a:lnTo>
                  <a:pt x="62890" y="61180"/>
                </a:lnTo>
                <a:lnTo>
                  <a:pt x="62900" y="60930"/>
                </a:lnTo>
                <a:lnTo>
                  <a:pt x="62880" y="60690"/>
                </a:lnTo>
                <a:lnTo>
                  <a:pt x="62840" y="60490"/>
                </a:lnTo>
                <a:lnTo>
                  <a:pt x="62790" y="60330"/>
                </a:lnTo>
                <a:lnTo>
                  <a:pt x="62720" y="60240"/>
                </a:lnTo>
                <a:lnTo>
                  <a:pt x="62570" y="60140"/>
                </a:lnTo>
                <a:lnTo>
                  <a:pt x="62380" y="60090"/>
                </a:lnTo>
                <a:lnTo>
                  <a:pt x="62190" y="60070"/>
                </a:lnTo>
                <a:lnTo>
                  <a:pt x="61980" y="60200"/>
                </a:lnTo>
                <a:lnTo>
                  <a:pt x="61910" y="60230"/>
                </a:lnTo>
                <a:lnTo>
                  <a:pt x="61870" y="60210"/>
                </a:lnTo>
                <a:lnTo>
                  <a:pt x="61870" y="59850"/>
                </a:lnTo>
                <a:lnTo>
                  <a:pt x="61930" y="59340"/>
                </a:lnTo>
                <a:lnTo>
                  <a:pt x="62070" y="59080"/>
                </a:lnTo>
                <a:lnTo>
                  <a:pt x="62150" y="58640"/>
                </a:lnTo>
                <a:lnTo>
                  <a:pt x="62140" y="58470"/>
                </a:lnTo>
                <a:lnTo>
                  <a:pt x="62110" y="58380"/>
                </a:lnTo>
                <a:lnTo>
                  <a:pt x="62040" y="58290"/>
                </a:lnTo>
                <a:lnTo>
                  <a:pt x="62080" y="58230"/>
                </a:lnTo>
                <a:lnTo>
                  <a:pt x="62170" y="58160"/>
                </a:lnTo>
                <a:lnTo>
                  <a:pt x="63040" y="57740"/>
                </a:lnTo>
                <a:lnTo>
                  <a:pt x="63110" y="57720"/>
                </a:lnTo>
                <a:lnTo>
                  <a:pt x="63180" y="57710"/>
                </a:lnTo>
                <a:lnTo>
                  <a:pt x="64990" y="57630"/>
                </a:lnTo>
                <a:lnTo>
                  <a:pt x="65070" y="57620"/>
                </a:lnTo>
                <a:lnTo>
                  <a:pt x="65130" y="57600"/>
                </a:lnTo>
                <a:lnTo>
                  <a:pt x="65190" y="57540"/>
                </a:lnTo>
                <a:lnTo>
                  <a:pt x="65110" y="57530"/>
                </a:lnTo>
                <a:lnTo>
                  <a:pt x="65070" y="57530"/>
                </a:lnTo>
                <a:lnTo>
                  <a:pt x="65050" y="57520"/>
                </a:lnTo>
                <a:lnTo>
                  <a:pt x="65050" y="57490"/>
                </a:lnTo>
                <a:lnTo>
                  <a:pt x="65060" y="57450"/>
                </a:lnTo>
                <a:lnTo>
                  <a:pt x="65090" y="57380"/>
                </a:lnTo>
                <a:lnTo>
                  <a:pt x="65100" y="57340"/>
                </a:lnTo>
                <a:lnTo>
                  <a:pt x="65090" y="57310"/>
                </a:lnTo>
                <a:lnTo>
                  <a:pt x="65080" y="57290"/>
                </a:lnTo>
                <a:lnTo>
                  <a:pt x="65070" y="57250"/>
                </a:lnTo>
                <a:lnTo>
                  <a:pt x="65070" y="57190"/>
                </a:lnTo>
                <a:lnTo>
                  <a:pt x="65090" y="57080"/>
                </a:lnTo>
                <a:lnTo>
                  <a:pt x="65120" y="57020"/>
                </a:lnTo>
                <a:lnTo>
                  <a:pt x="65400" y="56810"/>
                </a:lnTo>
                <a:lnTo>
                  <a:pt x="65460" y="56730"/>
                </a:lnTo>
                <a:lnTo>
                  <a:pt x="65490" y="56680"/>
                </a:lnTo>
                <a:lnTo>
                  <a:pt x="65500" y="56640"/>
                </a:lnTo>
                <a:lnTo>
                  <a:pt x="65500" y="56610"/>
                </a:lnTo>
                <a:lnTo>
                  <a:pt x="65480" y="56580"/>
                </a:lnTo>
                <a:lnTo>
                  <a:pt x="65470" y="56560"/>
                </a:lnTo>
                <a:lnTo>
                  <a:pt x="65450" y="56530"/>
                </a:lnTo>
                <a:lnTo>
                  <a:pt x="65440" y="56480"/>
                </a:lnTo>
                <a:lnTo>
                  <a:pt x="65430" y="56420"/>
                </a:lnTo>
                <a:lnTo>
                  <a:pt x="65430" y="56380"/>
                </a:lnTo>
                <a:lnTo>
                  <a:pt x="65420" y="56360"/>
                </a:lnTo>
                <a:lnTo>
                  <a:pt x="65400" y="56340"/>
                </a:lnTo>
                <a:lnTo>
                  <a:pt x="65390" y="56330"/>
                </a:lnTo>
                <a:lnTo>
                  <a:pt x="65380" y="56310"/>
                </a:lnTo>
                <a:lnTo>
                  <a:pt x="65370" y="56260"/>
                </a:lnTo>
                <a:lnTo>
                  <a:pt x="65350" y="56230"/>
                </a:lnTo>
                <a:lnTo>
                  <a:pt x="65340" y="56190"/>
                </a:lnTo>
                <a:lnTo>
                  <a:pt x="65350" y="56130"/>
                </a:lnTo>
                <a:lnTo>
                  <a:pt x="65480" y="55880"/>
                </a:lnTo>
                <a:lnTo>
                  <a:pt x="65590" y="55820"/>
                </a:lnTo>
                <a:lnTo>
                  <a:pt x="66580" y="55790"/>
                </a:lnTo>
                <a:lnTo>
                  <a:pt x="66690" y="55790"/>
                </a:lnTo>
                <a:lnTo>
                  <a:pt x="66780" y="55830"/>
                </a:lnTo>
                <a:lnTo>
                  <a:pt x="67100" y="56000"/>
                </a:lnTo>
                <a:lnTo>
                  <a:pt x="67440" y="56090"/>
                </a:lnTo>
                <a:lnTo>
                  <a:pt x="67590" y="56110"/>
                </a:lnTo>
                <a:lnTo>
                  <a:pt x="67740" y="56100"/>
                </a:lnTo>
                <a:lnTo>
                  <a:pt x="68080" y="56010"/>
                </a:lnTo>
                <a:lnTo>
                  <a:pt x="68160" y="55980"/>
                </a:lnTo>
                <a:lnTo>
                  <a:pt x="68250" y="55930"/>
                </a:lnTo>
                <a:lnTo>
                  <a:pt x="68270" y="55870"/>
                </a:lnTo>
                <a:lnTo>
                  <a:pt x="68250" y="55830"/>
                </a:lnTo>
                <a:lnTo>
                  <a:pt x="68220" y="55790"/>
                </a:lnTo>
                <a:lnTo>
                  <a:pt x="68180" y="55760"/>
                </a:lnTo>
                <a:lnTo>
                  <a:pt x="68160" y="55730"/>
                </a:lnTo>
                <a:lnTo>
                  <a:pt x="68150" y="55670"/>
                </a:lnTo>
                <a:lnTo>
                  <a:pt x="68130" y="55530"/>
                </a:lnTo>
                <a:lnTo>
                  <a:pt x="68130" y="55380"/>
                </a:lnTo>
                <a:lnTo>
                  <a:pt x="68160" y="55150"/>
                </a:lnTo>
                <a:lnTo>
                  <a:pt x="68290" y="54760"/>
                </a:lnTo>
                <a:lnTo>
                  <a:pt x="68300" y="54680"/>
                </a:lnTo>
                <a:lnTo>
                  <a:pt x="68290" y="54380"/>
                </a:lnTo>
                <a:lnTo>
                  <a:pt x="68300" y="54280"/>
                </a:lnTo>
                <a:lnTo>
                  <a:pt x="68500" y="53290"/>
                </a:lnTo>
                <a:lnTo>
                  <a:pt x="68510" y="53160"/>
                </a:lnTo>
                <a:lnTo>
                  <a:pt x="68500" y="53030"/>
                </a:lnTo>
                <a:lnTo>
                  <a:pt x="68450" y="52860"/>
                </a:lnTo>
                <a:lnTo>
                  <a:pt x="68410" y="52660"/>
                </a:lnTo>
                <a:lnTo>
                  <a:pt x="68540" y="52010"/>
                </a:lnTo>
                <a:lnTo>
                  <a:pt x="68560" y="50990"/>
                </a:lnTo>
                <a:lnTo>
                  <a:pt x="68580" y="50890"/>
                </a:lnTo>
                <a:lnTo>
                  <a:pt x="68650" y="50830"/>
                </a:lnTo>
                <a:lnTo>
                  <a:pt x="68780" y="50780"/>
                </a:lnTo>
                <a:lnTo>
                  <a:pt x="68930" y="50690"/>
                </a:lnTo>
                <a:lnTo>
                  <a:pt x="68990" y="50590"/>
                </a:lnTo>
                <a:lnTo>
                  <a:pt x="68980" y="50500"/>
                </a:lnTo>
                <a:lnTo>
                  <a:pt x="68910" y="50420"/>
                </a:lnTo>
                <a:lnTo>
                  <a:pt x="68820" y="50380"/>
                </a:lnTo>
                <a:lnTo>
                  <a:pt x="68460" y="50300"/>
                </a:lnTo>
                <a:lnTo>
                  <a:pt x="68390" y="50270"/>
                </a:lnTo>
                <a:lnTo>
                  <a:pt x="68340" y="50220"/>
                </a:lnTo>
                <a:lnTo>
                  <a:pt x="68370" y="50160"/>
                </a:lnTo>
                <a:lnTo>
                  <a:pt x="68460" y="50070"/>
                </a:lnTo>
                <a:lnTo>
                  <a:pt x="70080" y="48730"/>
                </a:lnTo>
                <a:lnTo>
                  <a:pt x="70590" y="48260"/>
                </a:lnTo>
                <a:lnTo>
                  <a:pt x="70610" y="48000"/>
                </a:lnTo>
                <a:lnTo>
                  <a:pt x="70560" y="47890"/>
                </a:lnTo>
                <a:lnTo>
                  <a:pt x="70540" y="47790"/>
                </a:lnTo>
                <a:lnTo>
                  <a:pt x="70570" y="47750"/>
                </a:lnTo>
                <a:lnTo>
                  <a:pt x="70640" y="47730"/>
                </a:lnTo>
                <a:lnTo>
                  <a:pt x="70800" y="47700"/>
                </a:lnTo>
                <a:lnTo>
                  <a:pt x="70910" y="47650"/>
                </a:lnTo>
                <a:lnTo>
                  <a:pt x="70980" y="47560"/>
                </a:lnTo>
                <a:lnTo>
                  <a:pt x="71100" y="47370"/>
                </a:lnTo>
                <a:lnTo>
                  <a:pt x="71180" y="47310"/>
                </a:lnTo>
                <a:lnTo>
                  <a:pt x="71300" y="47290"/>
                </a:lnTo>
                <a:lnTo>
                  <a:pt x="71710" y="47330"/>
                </a:lnTo>
                <a:lnTo>
                  <a:pt x="71740" y="47340"/>
                </a:lnTo>
                <a:lnTo>
                  <a:pt x="71790" y="47360"/>
                </a:lnTo>
                <a:lnTo>
                  <a:pt x="71800" y="47410"/>
                </a:lnTo>
                <a:lnTo>
                  <a:pt x="71790" y="47510"/>
                </a:lnTo>
                <a:lnTo>
                  <a:pt x="71760" y="47600"/>
                </a:lnTo>
                <a:lnTo>
                  <a:pt x="71720" y="47660"/>
                </a:lnTo>
                <a:lnTo>
                  <a:pt x="71720" y="47670"/>
                </a:lnTo>
                <a:lnTo>
                  <a:pt x="71720" y="47680"/>
                </a:lnTo>
                <a:lnTo>
                  <a:pt x="71720" y="47690"/>
                </a:lnTo>
                <a:lnTo>
                  <a:pt x="71730" y="47720"/>
                </a:lnTo>
                <a:lnTo>
                  <a:pt x="71720" y="47760"/>
                </a:lnTo>
                <a:lnTo>
                  <a:pt x="71700" y="47790"/>
                </a:lnTo>
                <a:lnTo>
                  <a:pt x="71680" y="47840"/>
                </a:lnTo>
                <a:lnTo>
                  <a:pt x="71640" y="47980"/>
                </a:lnTo>
                <a:lnTo>
                  <a:pt x="71630" y="48140"/>
                </a:lnTo>
                <a:lnTo>
                  <a:pt x="71650" y="48280"/>
                </a:lnTo>
                <a:lnTo>
                  <a:pt x="71660" y="48350"/>
                </a:lnTo>
                <a:lnTo>
                  <a:pt x="71700" y="48410"/>
                </a:lnTo>
                <a:lnTo>
                  <a:pt x="72200" y="48480"/>
                </a:lnTo>
                <a:lnTo>
                  <a:pt x="74030" y="48440"/>
                </a:lnTo>
                <a:lnTo>
                  <a:pt x="74180" y="48630"/>
                </a:lnTo>
                <a:lnTo>
                  <a:pt x="76070" y="49790"/>
                </a:lnTo>
                <a:lnTo>
                  <a:pt x="76490" y="50150"/>
                </a:lnTo>
                <a:lnTo>
                  <a:pt x="76640" y="50250"/>
                </a:lnTo>
                <a:lnTo>
                  <a:pt x="76770" y="50320"/>
                </a:lnTo>
                <a:lnTo>
                  <a:pt x="76840" y="50320"/>
                </a:lnTo>
                <a:lnTo>
                  <a:pt x="76900" y="50300"/>
                </a:lnTo>
                <a:lnTo>
                  <a:pt x="76950" y="50270"/>
                </a:lnTo>
                <a:lnTo>
                  <a:pt x="77010" y="50240"/>
                </a:lnTo>
                <a:lnTo>
                  <a:pt x="77100" y="50230"/>
                </a:lnTo>
                <a:lnTo>
                  <a:pt x="77220" y="50240"/>
                </a:lnTo>
                <a:lnTo>
                  <a:pt x="77290" y="50260"/>
                </a:lnTo>
                <a:lnTo>
                  <a:pt x="77340" y="50290"/>
                </a:lnTo>
                <a:lnTo>
                  <a:pt x="77460" y="50410"/>
                </a:lnTo>
                <a:lnTo>
                  <a:pt x="77520" y="50450"/>
                </a:lnTo>
                <a:lnTo>
                  <a:pt x="77590" y="50480"/>
                </a:lnTo>
                <a:lnTo>
                  <a:pt x="77810" y="50530"/>
                </a:lnTo>
                <a:lnTo>
                  <a:pt x="77920" y="50590"/>
                </a:lnTo>
                <a:lnTo>
                  <a:pt x="78230" y="50800"/>
                </a:lnTo>
                <a:lnTo>
                  <a:pt x="78330" y="50880"/>
                </a:lnTo>
                <a:lnTo>
                  <a:pt x="78390" y="50970"/>
                </a:lnTo>
                <a:lnTo>
                  <a:pt x="78430" y="51040"/>
                </a:lnTo>
                <a:lnTo>
                  <a:pt x="78510" y="51130"/>
                </a:lnTo>
                <a:lnTo>
                  <a:pt x="78580" y="51170"/>
                </a:lnTo>
                <a:lnTo>
                  <a:pt x="78650" y="51190"/>
                </a:lnTo>
                <a:lnTo>
                  <a:pt x="78710" y="51170"/>
                </a:lnTo>
                <a:lnTo>
                  <a:pt x="78830" y="51120"/>
                </a:lnTo>
                <a:lnTo>
                  <a:pt x="78920" y="51130"/>
                </a:lnTo>
                <a:lnTo>
                  <a:pt x="78980" y="51170"/>
                </a:lnTo>
                <a:lnTo>
                  <a:pt x="79070" y="51240"/>
                </a:lnTo>
                <a:lnTo>
                  <a:pt x="79170" y="51300"/>
                </a:lnTo>
                <a:lnTo>
                  <a:pt x="79330" y="51370"/>
                </a:lnTo>
                <a:lnTo>
                  <a:pt x="79450" y="51400"/>
                </a:lnTo>
                <a:lnTo>
                  <a:pt x="79730" y="51450"/>
                </a:lnTo>
                <a:lnTo>
                  <a:pt x="79810" y="51480"/>
                </a:lnTo>
                <a:lnTo>
                  <a:pt x="79860" y="51520"/>
                </a:lnTo>
                <a:lnTo>
                  <a:pt x="79860" y="51560"/>
                </a:lnTo>
                <a:lnTo>
                  <a:pt x="79860" y="51700"/>
                </a:lnTo>
                <a:lnTo>
                  <a:pt x="79890" y="51790"/>
                </a:lnTo>
                <a:lnTo>
                  <a:pt x="79950" y="51910"/>
                </a:lnTo>
                <a:lnTo>
                  <a:pt x="80310" y="52260"/>
                </a:lnTo>
                <a:lnTo>
                  <a:pt x="80350" y="52310"/>
                </a:lnTo>
                <a:lnTo>
                  <a:pt x="80370" y="52370"/>
                </a:lnTo>
                <a:lnTo>
                  <a:pt x="80390" y="52430"/>
                </a:lnTo>
                <a:lnTo>
                  <a:pt x="80400" y="52500"/>
                </a:lnTo>
                <a:lnTo>
                  <a:pt x="80430" y="52580"/>
                </a:lnTo>
                <a:lnTo>
                  <a:pt x="80480" y="52660"/>
                </a:lnTo>
                <a:lnTo>
                  <a:pt x="80580" y="52770"/>
                </a:lnTo>
                <a:lnTo>
                  <a:pt x="80660" y="52830"/>
                </a:lnTo>
                <a:lnTo>
                  <a:pt x="81190" y="53130"/>
                </a:lnTo>
                <a:lnTo>
                  <a:pt x="81330" y="53220"/>
                </a:lnTo>
                <a:lnTo>
                  <a:pt x="81410" y="53300"/>
                </a:lnTo>
                <a:lnTo>
                  <a:pt x="81440" y="53360"/>
                </a:lnTo>
                <a:lnTo>
                  <a:pt x="81520" y="53610"/>
                </a:lnTo>
                <a:lnTo>
                  <a:pt x="81550" y="53660"/>
                </a:lnTo>
                <a:lnTo>
                  <a:pt x="81580" y="53720"/>
                </a:lnTo>
                <a:lnTo>
                  <a:pt x="81850" y="54040"/>
                </a:lnTo>
                <a:lnTo>
                  <a:pt x="82210" y="54370"/>
                </a:lnTo>
                <a:lnTo>
                  <a:pt x="82300" y="54470"/>
                </a:lnTo>
                <a:lnTo>
                  <a:pt x="82360" y="54550"/>
                </a:lnTo>
                <a:lnTo>
                  <a:pt x="82480" y="54930"/>
                </a:lnTo>
                <a:lnTo>
                  <a:pt x="82500" y="55010"/>
                </a:lnTo>
                <a:lnTo>
                  <a:pt x="82550" y="55090"/>
                </a:lnTo>
                <a:lnTo>
                  <a:pt x="82630" y="55200"/>
                </a:lnTo>
                <a:lnTo>
                  <a:pt x="82700" y="55260"/>
                </a:lnTo>
                <a:lnTo>
                  <a:pt x="82760" y="55310"/>
                </a:lnTo>
                <a:lnTo>
                  <a:pt x="83070" y="55450"/>
                </a:lnTo>
                <a:lnTo>
                  <a:pt x="83140" y="55500"/>
                </a:lnTo>
                <a:lnTo>
                  <a:pt x="83200" y="55560"/>
                </a:lnTo>
                <a:lnTo>
                  <a:pt x="83290" y="55750"/>
                </a:lnTo>
                <a:lnTo>
                  <a:pt x="83380" y="55860"/>
                </a:lnTo>
                <a:lnTo>
                  <a:pt x="83560" y="56030"/>
                </a:lnTo>
                <a:lnTo>
                  <a:pt x="83810" y="56210"/>
                </a:lnTo>
                <a:lnTo>
                  <a:pt x="83950" y="56290"/>
                </a:lnTo>
                <a:lnTo>
                  <a:pt x="84080" y="56320"/>
                </a:lnTo>
                <a:lnTo>
                  <a:pt x="84180" y="56330"/>
                </a:lnTo>
                <a:lnTo>
                  <a:pt x="84310" y="56370"/>
                </a:lnTo>
                <a:lnTo>
                  <a:pt x="84400" y="56430"/>
                </a:lnTo>
                <a:lnTo>
                  <a:pt x="84470" y="56490"/>
                </a:lnTo>
                <a:lnTo>
                  <a:pt x="84570" y="56600"/>
                </a:lnTo>
                <a:lnTo>
                  <a:pt x="84640" y="56660"/>
                </a:lnTo>
                <a:lnTo>
                  <a:pt x="84710" y="56680"/>
                </a:lnTo>
                <a:lnTo>
                  <a:pt x="84980" y="56640"/>
                </a:lnTo>
                <a:lnTo>
                  <a:pt x="85210" y="56630"/>
                </a:lnTo>
                <a:lnTo>
                  <a:pt x="85300" y="56640"/>
                </a:lnTo>
                <a:lnTo>
                  <a:pt x="85410" y="56670"/>
                </a:lnTo>
                <a:lnTo>
                  <a:pt x="85560" y="56730"/>
                </a:lnTo>
                <a:lnTo>
                  <a:pt x="86330" y="57330"/>
                </a:lnTo>
                <a:lnTo>
                  <a:pt x="86940" y="57630"/>
                </a:lnTo>
                <a:lnTo>
                  <a:pt x="87150" y="57770"/>
                </a:lnTo>
                <a:lnTo>
                  <a:pt x="87180" y="57890"/>
                </a:lnTo>
                <a:lnTo>
                  <a:pt x="87260" y="58000"/>
                </a:lnTo>
                <a:lnTo>
                  <a:pt x="87240" y="59230"/>
                </a:lnTo>
                <a:lnTo>
                  <a:pt x="86670" y="62710"/>
                </a:lnTo>
                <a:lnTo>
                  <a:pt x="86610" y="64460"/>
                </a:lnTo>
                <a:lnTo>
                  <a:pt x="86510" y="65060"/>
                </a:lnTo>
                <a:lnTo>
                  <a:pt x="86350" y="65300"/>
                </a:lnTo>
                <a:lnTo>
                  <a:pt x="86220" y="66040"/>
                </a:lnTo>
                <a:lnTo>
                  <a:pt x="85980" y="66350"/>
                </a:lnTo>
                <a:lnTo>
                  <a:pt x="85870" y="66540"/>
                </a:lnTo>
                <a:lnTo>
                  <a:pt x="85830" y="66760"/>
                </a:lnTo>
                <a:lnTo>
                  <a:pt x="85800" y="67010"/>
                </a:lnTo>
                <a:lnTo>
                  <a:pt x="85590" y="67650"/>
                </a:lnTo>
                <a:lnTo>
                  <a:pt x="85170" y="68440"/>
                </a:lnTo>
                <a:lnTo>
                  <a:pt x="85110" y="68710"/>
                </a:lnTo>
                <a:lnTo>
                  <a:pt x="85070" y="68830"/>
                </a:lnTo>
                <a:lnTo>
                  <a:pt x="84910" y="69120"/>
                </a:lnTo>
                <a:lnTo>
                  <a:pt x="84910" y="69220"/>
                </a:lnTo>
                <a:lnTo>
                  <a:pt x="85010" y="69370"/>
                </a:lnTo>
                <a:lnTo>
                  <a:pt x="85060" y="69480"/>
                </a:lnTo>
                <a:lnTo>
                  <a:pt x="85170" y="70060"/>
                </a:lnTo>
                <a:lnTo>
                  <a:pt x="85200" y="70180"/>
                </a:lnTo>
                <a:lnTo>
                  <a:pt x="85270" y="70290"/>
                </a:lnTo>
                <a:lnTo>
                  <a:pt x="85530" y="70490"/>
                </a:lnTo>
                <a:lnTo>
                  <a:pt x="85560" y="70620"/>
                </a:lnTo>
                <a:lnTo>
                  <a:pt x="85430" y="70810"/>
                </a:lnTo>
                <a:lnTo>
                  <a:pt x="86240" y="71220"/>
                </a:lnTo>
                <a:lnTo>
                  <a:pt x="86300" y="71280"/>
                </a:lnTo>
                <a:lnTo>
                  <a:pt x="86390" y="71570"/>
                </a:lnTo>
                <a:lnTo>
                  <a:pt x="86800" y="72580"/>
                </a:lnTo>
                <a:lnTo>
                  <a:pt x="86790" y="72770"/>
                </a:lnTo>
                <a:lnTo>
                  <a:pt x="86970" y="73010"/>
                </a:lnTo>
                <a:lnTo>
                  <a:pt x="88080" y="73730"/>
                </a:lnTo>
                <a:lnTo>
                  <a:pt x="87670" y="74200"/>
                </a:lnTo>
                <a:lnTo>
                  <a:pt x="87110" y="74830"/>
                </a:lnTo>
                <a:lnTo>
                  <a:pt x="86500" y="75510"/>
                </a:lnTo>
                <a:lnTo>
                  <a:pt x="85890" y="76180"/>
                </a:lnTo>
                <a:lnTo>
                  <a:pt x="85280" y="76860"/>
                </a:lnTo>
                <a:lnTo>
                  <a:pt x="84670" y="77540"/>
                </a:lnTo>
                <a:lnTo>
                  <a:pt x="84060" y="78220"/>
                </a:lnTo>
                <a:lnTo>
                  <a:pt x="83450" y="78900"/>
                </a:lnTo>
                <a:lnTo>
                  <a:pt x="82840" y="79580"/>
                </a:lnTo>
                <a:lnTo>
                  <a:pt x="82240" y="80260"/>
                </a:lnTo>
                <a:lnTo>
                  <a:pt x="81630" y="80940"/>
                </a:lnTo>
                <a:lnTo>
                  <a:pt x="81020" y="81630"/>
                </a:lnTo>
                <a:lnTo>
                  <a:pt x="80410" y="82310"/>
                </a:lnTo>
                <a:lnTo>
                  <a:pt x="79800" y="82990"/>
                </a:lnTo>
                <a:lnTo>
                  <a:pt x="79190" y="83670"/>
                </a:lnTo>
                <a:lnTo>
                  <a:pt x="78580" y="84350"/>
                </a:lnTo>
                <a:lnTo>
                  <a:pt x="77970" y="85040"/>
                </a:lnTo>
                <a:lnTo>
                  <a:pt x="77360" y="85720"/>
                </a:lnTo>
                <a:lnTo>
                  <a:pt x="76760" y="86390"/>
                </a:lnTo>
                <a:lnTo>
                  <a:pt x="76000" y="86930"/>
                </a:lnTo>
                <a:lnTo>
                  <a:pt x="75070" y="87590"/>
                </a:lnTo>
                <a:lnTo>
                  <a:pt x="74800" y="87190"/>
                </a:lnTo>
                <a:lnTo>
                  <a:pt x="74690" y="87090"/>
                </a:lnTo>
                <a:lnTo>
                  <a:pt x="74570" y="87090"/>
                </a:lnTo>
                <a:lnTo>
                  <a:pt x="74390" y="87170"/>
                </a:lnTo>
                <a:lnTo>
                  <a:pt x="74290" y="87180"/>
                </a:lnTo>
                <a:lnTo>
                  <a:pt x="74200" y="87140"/>
                </a:lnTo>
                <a:lnTo>
                  <a:pt x="74020" y="87030"/>
                </a:lnTo>
                <a:lnTo>
                  <a:pt x="73930" y="87000"/>
                </a:lnTo>
                <a:lnTo>
                  <a:pt x="73850" y="86940"/>
                </a:lnTo>
                <a:lnTo>
                  <a:pt x="73620" y="86650"/>
                </a:lnTo>
                <a:lnTo>
                  <a:pt x="73490" y="86570"/>
                </a:lnTo>
                <a:lnTo>
                  <a:pt x="73320" y="86600"/>
                </a:lnTo>
                <a:lnTo>
                  <a:pt x="72930" y="86790"/>
                </a:lnTo>
                <a:lnTo>
                  <a:pt x="72840" y="8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