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Mashonaland West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ashonaland West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730" y="25920"/>
                </a:moveTo>
                <a:lnTo>
                  <a:pt x="39590" y="25390"/>
                </a:lnTo>
                <a:lnTo>
                  <a:pt x="39540" y="25320"/>
                </a:lnTo>
                <a:lnTo>
                  <a:pt x="39470" y="25240"/>
                </a:lnTo>
                <a:lnTo>
                  <a:pt x="39380" y="25220"/>
                </a:lnTo>
                <a:lnTo>
                  <a:pt x="39280" y="25170"/>
                </a:lnTo>
                <a:lnTo>
                  <a:pt x="39150" y="25090"/>
                </a:lnTo>
                <a:lnTo>
                  <a:pt x="39040" y="24950"/>
                </a:lnTo>
                <a:lnTo>
                  <a:pt x="38810" y="24780"/>
                </a:lnTo>
                <a:lnTo>
                  <a:pt x="38770" y="24710"/>
                </a:lnTo>
                <a:lnTo>
                  <a:pt x="38740" y="24600"/>
                </a:lnTo>
                <a:lnTo>
                  <a:pt x="38720" y="24480"/>
                </a:lnTo>
                <a:lnTo>
                  <a:pt x="38660" y="24270"/>
                </a:lnTo>
                <a:lnTo>
                  <a:pt x="38660" y="24070"/>
                </a:lnTo>
                <a:lnTo>
                  <a:pt x="38660" y="23970"/>
                </a:lnTo>
                <a:lnTo>
                  <a:pt x="38620" y="23890"/>
                </a:lnTo>
                <a:lnTo>
                  <a:pt x="38540" y="23800"/>
                </a:lnTo>
                <a:lnTo>
                  <a:pt x="38510" y="23730"/>
                </a:lnTo>
                <a:lnTo>
                  <a:pt x="38510" y="23660"/>
                </a:lnTo>
                <a:lnTo>
                  <a:pt x="38560" y="23520"/>
                </a:lnTo>
                <a:lnTo>
                  <a:pt x="38560" y="23400"/>
                </a:lnTo>
                <a:lnTo>
                  <a:pt x="38530" y="23310"/>
                </a:lnTo>
                <a:lnTo>
                  <a:pt x="38460" y="23210"/>
                </a:lnTo>
                <a:lnTo>
                  <a:pt x="38430" y="23140"/>
                </a:lnTo>
                <a:lnTo>
                  <a:pt x="38420" y="23060"/>
                </a:lnTo>
                <a:lnTo>
                  <a:pt x="38420" y="22980"/>
                </a:lnTo>
                <a:lnTo>
                  <a:pt x="38460" y="22840"/>
                </a:lnTo>
                <a:lnTo>
                  <a:pt x="38470" y="22760"/>
                </a:lnTo>
                <a:lnTo>
                  <a:pt x="38440" y="22710"/>
                </a:lnTo>
                <a:lnTo>
                  <a:pt x="38390" y="22670"/>
                </a:lnTo>
                <a:lnTo>
                  <a:pt x="38260" y="22630"/>
                </a:lnTo>
                <a:lnTo>
                  <a:pt x="38190" y="22620"/>
                </a:lnTo>
                <a:lnTo>
                  <a:pt x="38130" y="22620"/>
                </a:lnTo>
                <a:lnTo>
                  <a:pt x="38070" y="22640"/>
                </a:lnTo>
                <a:lnTo>
                  <a:pt x="38000" y="22640"/>
                </a:lnTo>
                <a:lnTo>
                  <a:pt x="37920" y="22610"/>
                </a:lnTo>
                <a:lnTo>
                  <a:pt x="37870" y="22550"/>
                </a:lnTo>
                <a:lnTo>
                  <a:pt x="37830" y="22460"/>
                </a:lnTo>
                <a:lnTo>
                  <a:pt x="37780" y="22320"/>
                </a:lnTo>
                <a:lnTo>
                  <a:pt x="37730" y="22240"/>
                </a:lnTo>
                <a:lnTo>
                  <a:pt x="37670" y="22190"/>
                </a:lnTo>
                <a:lnTo>
                  <a:pt x="37510" y="22130"/>
                </a:lnTo>
                <a:lnTo>
                  <a:pt x="37410" y="22070"/>
                </a:lnTo>
                <a:lnTo>
                  <a:pt x="37370" y="22020"/>
                </a:lnTo>
                <a:lnTo>
                  <a:pt x="37350" y="21970"/>
                </a:lnTo>
                <a:lnTo>
                  <a:pt x="37350" y="21910"/>
                </a:lnTo>
                <a:lnTo>
                  <a:pt x="37390" y="21700"/>
                </a:lnTo>
                <a:lnTo>
                  <a:pt x="37540" y="21280"/>
                </a:lnTo>
                <a:lnTo>
                  <a:pt x="37530" y="21170"/>
                </a:lnTo>
                <a:lnTo>
                  <a:pt x="37460" y="21090"/>
                </a:lnTo>
                <a:lnTo>
                  <a:pt x="37280" y="20990"/>
                </a:lnTo>
                <a:lnTo>
                  <a:pt x="37230" y="20950"/>
                </a:lnTo>
                <a:lnTo>
                  <a:pt x="37230" y="20930"/>
                </a:lnTo>
                <a:lnTo>
                  <a:pt x="37230" y="20910"/>
                </a:lnTo>
                <a:lnTo>
                  <a:pt x="37240" y="20850"/>
                </a:lnTo>
                <a:lnTo>
                  <a:pt x="37280" y="20740"/>
                </a:lnTo>
                <a:lnTo>
                  <a:pt x="37350" y="20290"/>
                </a:lnTo>
                <a:lnTo>
                  <a:pt x="37160" y="19400"/>
                </a:lnTo>
                <a:lnTo>
                  <a:pt x="37120" y="19310"/>
                </a:lnTo>
                <a:lnTo>
                  <a:pt x="38180" y="18850"/>
                </a:lnTo>
                <a:lnTo>
                  <a:pt x="39330" y="17890"/>
                </a:lnTo>
                <a:lnTo>
                  <a:pt x="40110" y="17380"/>
                </a:lnTo>
                <a:lnTo>
                  <a:pt x="44330" y="15710"/>
                </a:lnTo>
                <a:lnTo>
                  <a:pt x="44880" y="15610"/>
                </a:lnTo>
                <a:lnTo>
                  <a:pt x="45210" y="15610"/>
                </a:lnTo>
                <a:lnTo>
                  <a:pt x="45370" y="15580"/>
                </a:lnTo>
                <a:lnTo>
                  <a:pt x="45470" y="15490"/>
                </a:lnTo>
                <a:lnTo>
                  <a:pt x="45700" y="15270"/>
                </a:lnTo>
                <a:lnTo>
                  <a:pt x="45800" y="15060"/>
                </a:lnTo>
                <a:lnTo>
                  <a:pt x="46260" y="14710"/>
                </a:lnTo>
                <a:lnTo>
                  <a:pt x="46410" y="14520"/>
                </a:lnTo>
                <a:lnTo>
                  <a:pt x="46490" y="14080"/>
                </a:lnTo>
                <a:lnTo>
                  <a:pt x="46540" y="13980"/>
                </a:lnTo>
                <a:lnTo>
                  <a:pt x="46820" y="13520"/>
                </a:lnTo>
                <a:lnTo>
                  <a:pt x="46820" y="13240"/>
                </a:lnTo>
                <a:lnTo>
                  <a:pt x="46620" y="12740"/>
                </a:lnTo>
                <a:lnTo>
                  <a:pt x="46580" y="12530"/>
                </a:lnTo>
                <a:lnTo>
                  <a:pt x="46620" y="12270"/>
                </a:lnTo>
                <a:lnTo>
                  <a:pt x="46900" y="11620"/>
                </a:lnTo>
                <a:lnTo>
                  <a:pt x="46700" y="11270"/>
                </a:lnTo>
                <a:lnTo>
                  <a:pt x="46760" y="10790"/>
                </a:lnTo>
                <a:lnTo>
                  <a:pt x="46910" y="10290"/>
                </a:lnTo>
                <a:lnTo>
                  <a:pt x="46980" y="9880"/>
                </a:lnTo>
                <a:lnTo>
                  <a:pt x="46950" y="9820"/>
                </a:lnTo>
                <a:lnTo>
                  <a:pt x="46890" y="9750"/>
                </a:lnTo>
                <a:lnTo>
                  <a:pt x="46840" y="9660"/>
                </a:lnTo>
                <a:lnTo>
                  <a:pt x="46820" y="9550"/>
                </a:lnTo>
                <a:lnTo>
                  <a:pt x="46850" y="9420"/>
                </a:lnTo>
                <a:lnTo>
                  <a:pt x="47010" y="9170"/>
                </a:lnTo>
                <a:lnTo>
                  <a:pt x="47050" y="9090"/>
                </a:lnTo>
                <a:lnTo>
                  <a:pt x="47300" y="8770"/>
                </a:lnTo>
                <a:lnTo>
                  <a:pt x="47690" y="8380"/>
                </a:lnTo>
                <a:lnTo>
                  <a:pt x="47860" y="8310"/>
                </a:lnTo>
                <a:lnTo>
                  <a:pt x="47910" y="8280"/>
                </a:lnTo>
                <a:lnTo>
                  <a:pt x="48160" y="8240"/>
                </a:lnTo>
                <a:lnTo>
                  <a:pt x="48690" y="8230"/>
                </a:lnTo>
                <a:lnTo>
                  <a:pt x="48970" y="8170"/>
                </a:lnTo>
                <a:lnTo>
                  <a:pt x="49120" y="8030"/>
                </a:lnTo>
                <a:lnTo>
                  <a:pt x="49360" y="7560"/>
                </a:lnTo>
                <a:lnTo>
                  <a:pt x="49480" y="7430"/>
                </a:lnTo>
                <a:lnTo>
                  <a:pt x="49660" y="7260"/>
                </a:lnTo>
                <a:lnTo>
                  <a:pt x="49890" y="7120"/>
                </a:lnTo>
                <a:lnTo>
                  <a:pt x="50130" y="7060"/>
                </a:lnTo>
                <a:lnTo>
                  <a:pt x="50230" y="7000"/>
                </a:lnTo>
                <a:lnTo>
                  <a:pt x="50640" y="6560"/>
                </a:lnTo>
                <a:lnTo>
                  <a:pt x="53210" y="5370"/>
                </a:lnTo>
                <a:lnTo>
                  <a:pt x="53380" y="5330"/>
                </a:lnTo>
                <a:lnTo>
                  <a:pt x="54390" y="5240"/>
                </a:lnTo>
                <a:lnTo>
                  <a:pt x="54590" y="5110"/>
                </a:lnTo>
                <a:lnTo>
                  <a:pt x="55020" y="4740"/>
                </a:lnTo>
                <a:lnTo>
                  <a:pt x="55300" y="4660"/>
                </a:lnTo>
                <a:lnTo>
                  <a:pt x="55550" y="4700"/>
                </a:lnTo>
                <a:lnTo>
                  <a:pt x="55770" y="4760"/>
                </a:lnTo>
                <a:lnTo>
                  <a:pt x="56010" y="4800"/>
                </a:lnTo>
                <a:lnTo>
                  <a:pt x="56290" y="4760"/>
                </a:lnTo>
                <a:lnTo>
                  <a:pt x="56960" y="4530"/>
                </a:lnTo>
                <a:lnTo>
                  <a:pt x="57460" y="4450"/>
                </a:lnTo>
                <a:lnTo>
                  <a:pt x="57940" y="4230"/>
                </a:lnTo>
                <a:lnTo>
                  <a:pt x="58210" y="4170"/>
                </a:lnTo>
                <a:lnTo>
                  <a:pt x="58720" y="4220"/>
                </a:lnTo>
                <a:lnTo>
                  <a:pt x="59720" y="4490"/>
                </a:lnTo>
                <a:lnTo>
                  <a:pt x="60220" y="4550"/>
                </a:lnTo>
                <a:lnTo>
                  <a:pt x="60680" y="4480"/>
                </a:lnTo>
                <a:lnTo>
                  <a:pt x="61140" y="4350"/>
                </a:lnTo>
                <a:lnTo>
                  <a:pt x="61610" y="4280"/>
                </a:lnTo>
                <a:lnTo>
                  <a:pt x="62070" y="4380"/>
                </a:lnTo>
                <a:lnTo>
                  <a:pt x="62370" y="4580"/>
                </a:lnTo>
                <a:lnTo>
                  <a:pt x="62510" y="4630"/>
                </a:lnTo>
                <a:lnTo>
                  <a:pt x="62690" y="4590"/>
                </a:lnTo>
                <a:lnTo>
                  <a:pt x="62780" y="4530"/>
                </a:lnTo>
                <a:lnTo>
                  <a:pt x="62960" y="4380"/>
                </a:lnTo>
                <a:lnTo>
                  <a:pt x="63060" y="4340"/>
                </a:lnTo>
                <a:lnTo>
                  <a:pt x="63350" y="4380"/>
                </a:lnTo>
                <a:lnTo>
                  <a:pt x="63540" y="4460"/>
                </a:lnTo>
                <a:lnTo>
                  <a:pt x="63510" y="4600"/>
                </a:lnTo>
                <a:lnTo>
                  <a:pt x="63510" y="5080"/>
                </a:lnTo>
                <a:lnTo>
                  <a:pt x="63560" y="5250"/>
                </a:lnTo>
                <a:lnTo>
                  <a:pt x="63700" y="5420"/>
                </a:lnTo>
                <a:lnTo>
                  <a:pt x="63760" y="5540"/>
                </a:lnTo>
                <a:lnTo>
                  <a:pt x="63850" y="5800"/>
                </a:lnTo>
                <a:lnTo>
                  <a:pt x="63810" y="5970"/>
                </a:lnTo>
                <a:lnTo>
                  <a:pt x="63720" y="6130"/>
                </a:lnTo>
                <a:lnTo>
                  <a:pt x="60690" y="8760"/>
                </a:lnTo>
                <a:lnTo>
                  <a:pt x="60640" y="8810"/>
                </a:lnTo>
                <a:lnTo>
                  <a:pt x="60620" y="8840"/>
                </a:lnTo>
                <a:lnTo>
                  <a:pt x="60620" y="8890"/>
                </a:lnTo>
                <a:lnTo>
                  <a:pt x="60620" y="8950"/>
                </a:lnTo>
                <a:lnTo>
                  <a:pt x="60640" y="9020"/>
                </a:lnTo>
                <a:lnTo>
                  <a:pt x="60670" y="9070"/>
                </a:lnTo>
                <a:lnTo>
                  <a:pt x="60700" y="9120"/>
                </a:lnTo>
                <a:lnTo>
                  <a:pt x="60790" y="9200"/>
                </a:lnTo>
                <a:lnTo>
                  <a:pt x="60840" y="9230"/>
                </a:lnTo>
                <a:lnTo>
                  <a:pt x="61080" y="9330"/>
                </a:lnTo>
                <a:lnTo>
                  <a:pt x="61120" y="9390"/>
                </a:lnTo>
                <a:lnTo>
                  <a:pt x="61140" y="9490"/>
                </a:lnTo>
                <a:lnTo>
                  <a:pt x="61090" y="9810"/>
                </a:lnTo>
                <a:lnTo>
                  <a:pt x="61080" y="9910"/>
                </a:lnTo>
                <a:lnTo>
                  <a:pt x="61110" y="10040"/>
                </a:lnTo>
                <a:lnTo>
                  <a:pt x="61130" y="10100"/>
                </a:lnTo>
                <a:lnTo>
                  <a:pt x="61160" y="10150"/>
                </a:lnTo>
                <a:lnTo>
                  <a:pt x="61200" y="10200"/>
                </a:lnTo>
                <a:lnTo>
                  <a:pt x="61270" y="10270"/>
                </a:lnTo>
                <a:lnTo>
                  <a:pt x="61290" y="10310"/>
                </a:lnTo>
                <a:lnTo>
                  <a:pt x="61300" y="10350"/>
                </a:lnTo>
                <a:lnTo>
                  <a:pt x="61290" y="10410"/>
                </a:lnTo>
                <a:lnTo>
                  <a:pt x="61290" y="10490"/>
                </a:lnTo>
                <a:lnTo>
                  <a:pt x="61310" y="10550"/>
                </a:lnTo>
                <a:lnTo>
                  <a:pt x="61380" y="10650"/>
                </a:lnTo>
                <a:lnTo>
                  <a:pt x="61420" y="10680"/>
                </a:lnTo>
                <a:lnTo>
                  <a:pt x="61470" y="10720"/>
                </a:lnTo>
                <a:lnTo>
                  <a:pt x="61530" y="10730"/>
                </a:lnTo>
                <a:lnTo>
                  <a:pt x="61590" y="10730"/>
                </a:lnTo>
                <a:lnTo>
                  <a:pt x="61650" y="10720"/>
                </a:lnTo>
                <a:lnTo>
                  <a:pt x="61720" y="10720"/>
                </a:lnTo>
                <a:lnTo>
                  <a:pt x="61770" y="10760"/>
                </a:lnTo>
                <a:lnTo>
                  <a:pt x="61800" y="10830"/>
                </a:lnTo>
                <a:lnTo>
                  <a:pt x="61800" y="10950"/>
                </a:lnTo>
                <a:lnTo>
                  <a:pt x="61780" y="11020"/>
                </a:lnTo>
                <a:lnTo>
                  <a:pt x="61740" y="11070"/>
                </a:lnTo>
                <a:lnTo>
                  <a:pt x="61440" y="11270"/>
                </a:lnTo>
                <a:lnTo>
                  <a:pt x="61390" y="11330"/>
                </a:lnTo>
                <a:lnTo>
                  <a:pt x="61240" y="11560"/>
                </a:lnTo>
                <a:lnTo>
                  <a:pt x="61200" y="11670"/>
                </a:lnTo>
                <a:lnTo>
                  <a:pt x="61180" y="11760"/>
                </a:lnTo>
                <a:lnTo>
                  <a:pt x="61190" y="11840"/>
                </a:lnTo>
                <a:lnTo>
                  <a:pt x="61250" y="12230"/>
                </a:lnTo>
                <a:lnTo>
                  <a:pt x="61240" y="12400"/>
                </a:lnTo>
                <a:lnTo>
                  <a:pt x="61220" y="12490"/>
                </a:lnTo>
                <a:lnTo>
                  <a:pt x="61190" y="12570"/>
                </a:lnTo>
                <a:lnTo>
                  <a:pt x="61150" y="12610"/>
                </a:lnTo>
                <a:lnTo>
                  <a:pt x="61010" y="12710"/>
                </a:lnTo>
                <a:lnTo>
                  <a:pt x="60950" y="12770"/>
                </a:lnTo>
                <a:lnTo>
                  <a:pt x="60880" y="12880"/>
                </a:lnTo>
                <a:lnTo>
                  <a:pt x="60680" y="13340"/>
                </a:lnTo>
                <a:lnTo>
                  <a:pt x="60660" y="13470"/>
                </a:lnTo>
                <a:lnTo>
                  <a:pt x="60690" y="13540"/>
                </a:lnTo>
                <a:lnTo>
                  <a:pt x="60740" y="13570"/>
                </a:lnTo>
                <a:lnTo>
                  <a:pt x="60800" y="13590"/>
                </a:lnTo>
                <a:lnTo>
                  <a:pt x="60930" y="13630"/>
                </a:lnTo>
                <a:lnTo>
                  <a:pt x="61000" y="13640"/>
                </a:lnTo>
                <a:lnTo>
                  <a:pt x="61060" y="13630"/>
                </a:lnTo>
                <a:lnTo>
                  <a:pt x="61110" y="13600"/>
                </a:lnTo>
                <a:lnTo>
                  <a:pt x="61140" y="13550"/>
                </a:lnTo>
                <a:lnTo>
                  <a:pt x="61190" y="13420"/>
                </a:lnTo>
                <a:lnTo>
                  <a:pt x="61210" y="13360"/>
                </a:lnTo>
                <a:lnTo>
                  <a:pt x="61250" y="13320"/>
                </a:lnTo>
                <a:lnTo>
                  <a:pt x="61300" y="13290"/>
                </a:lnTo>
                <a:lnTo>
                  <a:pt x="61420" y="13240"/>
                </a:lnTo>
                <a:lnTo>
                  <a:pt x="61480" y="13230"/>
                </a:lnTo>
                <a:lnTo>
                  <a:pt x="61550" y="13230"/>
                </a:lnTo>
                <a:lnTo>
                  <a:pt x="61810" y="13290"/>
                </a:lnTo>
                <a:lnTo>
                  <a:pt x="61870" y="13300"/>
                </a:lnTo>
                <a:lnTo>
                  <a:pt x="61920" y="13270"/>
                </a:lnTo>
                <a:lnTo>
                  <a:pt x="61960" y="13230"/>
                </a:lnTo>
                <a:lnTo>
                  <a:pt x="62030" y="13130"/>
                </a:lnTo>
                <a:lnTo>
                  <a:pt x="62080" y="13100"/>
                </a:lnTo>
                <a:lnTo>
                  <a:pt x="62130" y="13070"/>
                </a:lnTo>
                <a:lnTo>
                  <a:pt x="62390" y="13010"/>
                </a:lnTo>
                <a:lnTo>
                  <a:pt x="62450" y="12980"/>
                </a:lnTo>
                <a:lnTo>
                  <a:pt x="62490" y="12950"/>
                </a:lnTo>
                <a:lnTo>
                  <a:pt x="62530" y="12910"/>
                </a:lnTo>
                <a:lnTo>
                  <a:pt x="62570" y="12860"/>
                </a:lnTo>
                <a:lnTo>
                  <a:pt x="62600" y="12800"/>
                </a:lnTo>
                <a:lnTo>
                  <a:pt x="62610" y="12740"/>
                </a:lnTo>
                <a:lnTo>
                  <a:pt x="62610" y="12660"/>
                </a:lnTo>
                <a:lnTo>
                  <a:pt x="62550" y="12420"/>
                </a:lnTo>
                <a:lnTo>
                  <a:pt x="62550" y="12350"/>
                </a:lnTo>
                <a:lnTo>
                  <a:pt x="62550" y="12280"/>
                </a:lnTo>
                <a:lnTo>
                  <a:pt x="62580" y="12220"/>
                </a:lnTo>
                <a:lnTo>
                  <a:pt x="62610" y="12170"/>
                </a:lnTo>
                <a:lnTo>
                  <a:pt x="62660" y="12140"/>
                </a:lnTo>
                <a:lnTo>
                  <a:pt x="62780" y="12090"/>
                </a:lnTo>
                <a:lnTo>
                  <a:pt x="63200" y="12040"/>
                </a:lnTo>
                <a:lnTo>
                  <a:pt x="63270" y="12040"/>
                </a:lnTo>
                <a:lnTo>
                  <a:pt x="63430" y="12060"/>
                </a:lnTo>
                <a:lnTo>
                  <a:pt x="63490" y="12080"/>
                </a:lnTo>
                <a:lnTo>
                  <a:pt x="63550" y="12140"/>
                </a:lnTo>
                <a:lnTo>
                  <a:pt x="63600" y="12240"/>
                </a:lnTo>
                <a:lnTo>
                  <a:pt x="63700" y="12560"/>
                </a:lnTo>
                <a:lnTo>
                  <a:pt x="63740" y="12640"/>
                </a:lnTo>
                <a:lnTo>
                  <a:pt x="63950" y="12870"/>
                </a:lnTo>
                <a:lnTo>
                  <a:pt x="63980" y="12900"/>
                </a:lnTo>
                <a:lnTo>
                  <a:pt x="64030" y="12920"/>
                </a:lnTo>
                <a:lnTo>
                  <a:pt x="64090" y="12930"/>
                </a:lnTo>
                <a:lnTo>
                  <a:pt x="64750" y="12900"/>
                </a:lnTo>
                <a:lnTo>
                  <a:pt x="64830" y="12920"/>
                </a:lnTo>
                <a:lnTo>
                  <a:pt x="64910" y="12960"/>
                </a:lnTo>
                <a:lnTo>
                  <a:pt x="65010" y="13120"/>
                </a:lnTo>
                <a:lnTo>
                  <a:pt x="65060" y="13280"/>
                </a:lnTo>
                <a:lnTo>
                  <a:pt x="65140" y="13540"/>
                </a:lnTo>
                <a:lnTo>
                  <a:pt x="65160" y="13680"/>
                </a:lnTo>
                <a:lnTo>
                  <a:pt x="65160" y="13790"/>
                </a:lnTo>
                <a:lnTo>
                  <a:pt x="65130" y="13850"/>
                </a:lnTo>
                <a:lnTo>
                  <a:pt x="64980" y="14120"/>
                </a:lnTo>
                <a:lnTo>
                  <a:pt x="64940" y="14220"/>
                </a:lnTo>
                <a:lnTo>
                  <a:pt x="64930" y="14270"/>
                </a:lnTo>
                <a:lnTo>
                  <a:pt x="64900" y="14580"/>
                </a:lnTo>
                <a:lnTo>
                  <a:pt x="64820" y="14960"/>
                </a:lnTo>
                <a:lnTo>
                  <a:pt x="64770" y="15080"/>
                </a:lnTo>
                <a:lnTo>
                  <a:pt x="64700" y="15180"/>
                </a:lnTo>
                <a:lnTo>
                  <a:pt x="64670" y="15240"/>
                </a:lnTo>
                <a:lnTo>
                  <a:pt x="64580" y="15520"/>
                </a:lnTo>
                <a:lnTo>
                  <a:pt x="64500" y="16040"/>
                </a:lnTo>
                <a:lnTo>
                  <a:pt x="64500" y="16140"/>
                </a:lnTo>
                <a:lnTo>
                  <a:pt x="64520" y="16220"/>
                </a:lnTo>
                <a:lnTo>
                  <a:pt x="64640" y="16400"/>
                </a:lnTo>
                <a:lnTo>
                  <a:pt x="64730" y="16580"/>
                </a:lnTo>
                <a:lnTo>
                  <a:pt x="64770" y="16630"/>
                </a:lnTo>
                <a:lnTo>
                  <a:pt x="64820" y="16670"/>
                </a:lnTo>
                <a:lnTo>
                  <a:pt x="65010" y="16740"/>
                </a:lnTo>
                <a:lnTo>
                  <a:pt x="65060" y="16780"/>
                </a:lnTo>
                <a:lnTo>
                  <a:pt x="65160" y="16850"/>
                </a:lnTo>
                <a:lnTo>
                  <a:pt x="65210" y="16870"/>
                </a:lnTo>
                <a:lnTo>
                  <a:pt x="65350" y="16900"/>
                </a:lnTo>
                <a:lnTo>
                  <a:pt x="65410" y="16920"/>
                </a:lnTo>
                <a:lnTo>
                  <a:pt x="65790" y="17150"/>
                </a:lnTo>
                <a:lnTo>
                  <a:pt x="65880" y="17190"/>
                </a:lnTo>
                <a:lnTo>
                  <a:pt x="65910" y="17210"/>
                </a:lnTo>
                <a:lnTo>
                  <a:pt x="65940" y="17240"/>
                </a:lnTo>
                <a:lnTo>
                  <a:pt x="66120" y="17650"/>
                </a:lnTo>
                <a:lnTo>
                  <a:pt x="66120" y="17730"/>
                </a:lnTo>
                <a:lnTo>
                  <a:pt x="66100" y="17800"/>
                </a:lnTo>
                <a:lnTo>
                  <a:pt x="66070" y="17860"/>
                </a:lnTo>
                <a:lnTo>
                  <a:pt x="66050" y="17930"/>
                </a:lnTo>
                <a:lnTo>
                  <a:pt x="66100" y="17970"/>
                </a:lnTo>
                <a:lnTo>
                  <a:pt x="66150" y="18000"/>
                </a:lnTo>
                <a:lnTo>
                  <a:pt x="66210" y="18020"/>
                </a:lnTo>
                <a:lnTo>
                  <a:pt x="66270" y="18050"/>
                </a:lnTo>
                <a:lnTo>
                  <a:pt x="66330" y="18110"/>
                </a:lnTo>
                <a:lnTo>
                  <a:pt x="66390" y="18190"/>
                </a:lnTo>
                <a:lnTo>
                  <a:pt x="66470" y="18340"/>
                </a:lnTo>
                <a:lnTo>
                  <a:pt x="66500" y="18450"/>
                </a:lnTo>
                <a:lnTo>
                  <a:pt x="66510" y="18540"/>
                </a:lnTo>
                <a:lnTo>
                  <a:pt x="66490" y="18610"/>
                </a:lnTo>
                <a:lnTo>
                  <a:pt x="66430" y="18730"/>
                </a:lnTo>
                <a:lnTo>
                  <a:pt x="66250" y="18960"/>
                </a:lnTo>
                <a:lnTo>
                  <a:pt x="66220" y="19020"/>
                </a:lnTo>
                <a:lnTo>
                  <a:pt x="66200" y="19080"/>
                </a:lnTo>
                <a:lnTo>
                  <a:pt x="66180" y="19150"/>
                </a:lnTo>
                <a:lnTo>
                  <a:pt x="66170" y="19230"/>
                </a:lnTo>
                <a:lnTo>
                  <a:pt x="66240" y="20300"/>
                </a:lnTo>
                <a:lnTo>
                  <a:pt x="66270" y="20400"/>
                </a:lnTo>
                <a:lnTo>
                  <a:pt x="66300" y="20440"/>
                </a:lnTo>
                <a:lnTo>
                  <a:pt x="66340" y="20490"/>
                </a:lnTo>
                <a:lnTo>
                  <a:pt x="66520" y="20650"/>
                </a:lnTo>
                <a:lnTo>
                  <a:pt x="66560" y="20690"/>
                </a:lnTo>
                <a:lnTo>
                  <a:pt x="66600" y="20760"/>
                </a:lnTo>
                <a:lnTo>
                  <a:pt x="66600" y="20810"/>
                </a:lnTo>
                <a:lnTo>
                  <a:pt x="66570" y="20850"/>
                </a:lnTo>
                <a:lnTo>
                  <a:pt x="66520" y="20890"/>
                </a:lnTo>
                <a:lnTo>
                  <a:pt x="66470" y="20910"/>
                </a:lnTo>
                <a:lnTo>
                  <a:pt x="66430" y="20940"/>
                </a:lnTo>
                <a:lnTo>
                  <a:pt x="66420" y="20980"/>
                </a:lnTo>
                <a:lnTo>
                  <a:pt x="66430" y="21300"/>
                </a:lnTo>
                <a:lnTo>
                  <a:pt x="66480" y="21550"/>
                </a:lnTo>
                <a:lnTo>
                  <a:pt x="66510" y="21600"/>
                </a:lnTo>
                <a:lnTo>
                  <a:pt x="66560" y="21640"/>
                </a:lnTo>
                <a:lnTo>
                  <a:pt x="66630" y="21650"/>
                </a:lnTo>
                <a:lnTo>
                  <a:pt x="66700" y="21650"/>
                </a:lnTo>
                <a:lnTo>
                  <a:pt x="66990" y="21620"/>
                </a:lnTo>
                <a:lnTo>
                  <a:pt x="67060" y="21630"/>
                </a:lnTo>
                <a:lnTo>
                  <a:pt x="67120" y="21650"/>
                </a:lnTo>
                <a:lnTo>
                  <a:pt x="67160" y="21680"/>
                </a:lnTo>
                <a:lnTo>
                  <a:pt x="67220" y="21710"/>
                </a:lnTo>
                <a:lnTo>
                  <a:pt x="67280" y="21710"/>
                </a:lnTo>
                <a:lnTo>
                  <a:pt x="67330" y="21690"/>
                </a:lnTo>
                <a:lnTo>
                  <a:pt x="67470" y="21590"/>
                </a:lnTo>
                <a:lnTo>
                  <a:pt x="67630" y="21490"/>
                </a:lnTo>
                <a:lnTo>
                  <a:pt x="67690" y="21470"/>
                </a:lnTo>
                <a:lnTo>
                  <a:pt x="67750" y="21460"/>
                </a:lnTo>
                <a:lnTo>
                  <a:pt x="67820" y="21510"/>
                </a:lnTo>
                <a:lnTo>
                  <a:pt x="67850" y="21590"/>
                </a:lnTo>
                <a:lnTo>
                  <a:pt x="67870" y="21710"/>
                </a:lnTo>
                <a:lnTo>
                  <a:pt x="67910" y="21750"/>
                </a:lnTo>
                <a:lnTo>
                  <a:pt x="67960" y="21750"/>
                </a:lnTo>
                <a:lnTo>
                  <a:pt x="68020" y="21720"/>
                </a:lnTo>
                <a:lnTo>
                  <a:pt x="68110" y="21650"/>
                </a:lnTo>
                <a:lnTo>
                  <a:pt x="68170" y="21620"/>
                </a:lnTo>
                <a:lnTo>
                  <a:pt x="68230" y="21610"/>
                </a:lnTo>
                <a:lnTo>
                  <a:pt x="68290" y="21610"/>
                </a:lnTo>
                <a:lnTo>
                  <a:pt x="68360" y="21620"/>
                </a:lnTo>
                <a:lnTo>
                  <a:pt x="68500" y="21670"/>
                </a:lnTo>
                <a:lnTo>
                  <a:pt x="68560" y="21700"/>
                </a:lnTo>
                <a:lnTo>
                  <a:pt x="68620" y="21760"/>
                </a:lnTo>
                <a:lnTo>
                  <a:pt x="68630" y="21830"/>
                </a:lnTo>
                <a:lnTo>
                  <a:pt x="68640" y="21910"/>
                </a:lnTo>
                <a:lnTo>
                  <a:pt x="68510" y="22920"/>
                </a:lnTo>
                <a:lnTo>
                  <a:pt x="68470" y="23030"/>
                </a:lnTo>
                <a:lnTo>
                  <a:pt x="68440" y="23090"/>
                </a:lnTo>
                <a:lnTo>
                  <a:pt x="68290" y="23290"/>
                </a:lnTo>
                <a:lnTo>
                  <a:pt x="68140" y="23470"/>
                </a:lnTo>
                <a:lnTo>
                  <a:pt x="67970" y="23630"/>
                </a:lnTo>
                <a:lnTo>
                  <a:pt x="67920" y="23670"/>
                </a:lnTo>
                <a:lnTo>
                  <a:pt x="67880" y="23720"/>
                </a:lnTo>
                <a:lnTo>
                  <a:pt x="67840" y="23780"/>
                </a:lnTo>
                <a:lnTo>
                  <a:pt x="67850" y="23840"/>
                </a:lnTo>
                <a:lnTo>
                  <a:pt x="67900" y="23890"/>
                </a:lnTo>
                <a:lnTo>
                  <a:pt x="67950" y="23930"/>
                </a:lnTo>
                <a:lnTo>
                  <a:pt x="68000" y="23990"/>
                </a:lnTo>
                <a:lnTo>
                  <a:pt x="68000" y="24050"/>
                </a:lnTo>
                <a:lnTo>
                  <a:pt x="67980" y="24110"/>
                </a:lnTo>
                <a:lnTo>
                  <a:pt x="67550" y="24960"/>
                </a:lnTo>
                <a:lnTo>
                  <a:pt x="67380" y="25210"/>
                </a:lnTo>
                <a:lnTo>
                  <a:pt x="67360" y="25280"/>
                </a:lnTo>
                <a:lnTo>
                  <a:pt x="67330" y="25360"/>
                </a:lnTo>
                <a:lnTo>
                  <a:pt x="67490" y="26050"/>
                </a:lnTo>
                <a:lnTo>
                  <a:pt x="67510" y="26250"/>
                </a:lnTo>
                <a:lnTo>
                  <a:pt x="67510" y="26420"/>
                </a:lnTo>
                <a:lnTo>
                  <a:pt x="67370" y="27430"/>
                </a:lnTo>
                <a:lnTo>
                  <a:pt x="67370" y="27720"/>
                </a:lnTo>
                <a:lnTo>
                  <a:pt x="67440" y="27770"/>
                </a:lnTo>
                <a:lnTo>
                  <a:pt x="67480" y="27790"/>
                </a:lnTo>
                <a:lnTo>
                  <a:pt x="69110" y="27790"/>
                </a:lnTo>
                <a:lnTo>
                  <a:pt x="69180" y="27800"/>
                </a:lnTo>
                <a:lnTo>
                  <a:pt x="69200" y="27850"/>
                </a:lnTo>
                <a:lnTo>
                  <a:pt x="69160" y="28060"/>
                </a:lnTo>
                <a:lnTo>
                  <a:pt x="69070" y="28300"/>
                </a:lnTo>
                <a:lnTo>
                  <a:pt x="69050" y="28390"/>
                </a:lnTo>
                <a:lnTo>
                  <a:pt x="69050" y="28500"/>
                </a:lnTo>
                <a:lnTo>
                  <a:pt x="69090" y="28580"/>
                </a:lnTo>
                <a:lnTo>
                  <a:pt x="69200" y="28650"/>
                </a:lnTo>
                <a:lnTo>
                  <a:pt x="69840" y="28910"/>
                </a:lnTo>
                <a:lnTo>
                  <a:pt x="70390" y="29210"/>
                </a:lnTo>
                <a:lnTo>
                  <a:pt x="70550" y="29320"/>
                </a:lnTo>
                <a:lnTo>
                  <a:pt x="70620" y="29360"/>
                </a:lnTo>
                <a:lnTo>
                  <a:pt x="70690" y="29360"/>
                </a:lnTo>
                <a:lnTo>
                  <a:pt x="70770" y="29300"/>
                </a:lnTo>
                <a:lnTo>
                  <a:pt x="70830" y="29220"/>
                </a:lnTo>
                <a:lnTo>
                  <a:pt x="70900" y="29150"/>
                </a:lnTo>
                <a:lnTo>
                  <a:pt x="70970" y="29110"/>
                </a:lnTo>
                <a:lnTo>
                  <a:pt x="71190" y="29190"/>
                </a:lnTo>
                <a:lnTo>
                  <a:pt x="71510" y="29730"/>
                </a:lnTo>
                <a:lnTo>
                  <a:pt x="71370" y="30110"/>
                </a:lnTo>
                <a:lnTo>
                  <a:pt x="71050" y="30490"/>
                </a:lnTo>
                <a:lnTo>
                  <a:pt x="70910" y="30590"/>
                </a:lnTo>
                <a:lnTo>
                  <a:pt x="70790" y="30650"/>
                </a:lnTo>
                <a:lnTo>
                  <a:pt x="70680" y="30670"/>
                </a:lnTo>
                <a:lnTo>
                  <a:pt x="70630" y="30720"/>
                </a:lnTo>
                <a:lnTo>
                  <a:pt x="70600" y="30810"/>
                </a:lnTo>
                <a:lnTo>
                  <a:pt x="70570" y="30950"/>
                </a:lnTo>
                <a:lnTo>
                  <a:pt x="70570" y="31040"/>
                </a:lnTo>
                <a:lnTo>
                  <a:pt x="70600" y="31110"/>
                </a:lnTo>
                <a:lnTo>
                  <a:pt x="70650" y="31170"/>
                </a:lnTo>
                <a:lnTo>
                  <a:pt x="70680" y="31240"/>
                </a:lnTo>
                <a:lnTo>
                  <a:pt x="70680" y="31380"/>
                </a:lnTo>
                <a:lnTo>
                  <a:pt x="70600" y="31550"/>
                </a:lnTo>
                <a:lnTo>
                  <a:pt x="70590" y="31650"/>
                </a:lnTo>
                <a:lnTo>
                  <a:pt x="70610" y="31720"/>
                </a:lnTo>
                <a:lnTo>
                  <a:pt x="70680" y="31770"/>
                </a:lnTo>
                <a:lnTo>
                  <a:pt x="70920" y="31910"/>
                </a:lnTo>
                <a:lnTo>
                  <a:pt x="70980" y="31980"/>
                </a:lnTo>
                <a:lnTo>
                  <a:pt x="71030" y="32070"/>
                </a:lnTo>
                <a:lnTo>
                  <a:pt x="71070" y="32190"/>
                </a:lnTo>
                <a:lnTo>
                  <a:pt x="71050" y="32250"/>
                </a:lnTo>
                <a:lnTo>
                  <a:pt x="71000" y="32300"/>
                </a:lnTo>
                <a:lnTo>
                  <a:pt x="70630" y="32440"/>
                </a:lnTo>
                <a:lnTo>
                  <a:pt x="70310" y="32500"/>
                </a:lnTo>
                <a:lnTo>
                  <a:pt x="70250" y="32460"/>
                </a:lnTo>
                <a:lnTo>
                  <a:pt x="70090" y="32370"/>
                </a:lnTo>
                <a:lnTo>
                  <a:pt x="69780" y="32250"/>
                </a:lnTo>
                <a:lnTo>
                  <a:pt x="69690" y="32200"/>
                </a:lnTo>
                <a:lnTo>
                  <a:pt x="69650" y="32190"/>
                </a:lnTo>
                <a:lnTo>
                  <a:pt x="69610" y="32210"/>
                </a:lnTo>
                <a:lnTo>
                  <a:pt x="69560" y="32310"/>
                </a:lnTo>
                <a:lnTo>
                  <a:pt x="69540" y="32470"/>
                </a:lnTo>
                <a:lnTo>
                  <a:pt x="69540" y="32570"/>
                </a:lnTo>
                <a:lnTo>
                  <a:pt x="69560" y="32650"/>
                </a:lnTo>
                <a:lnTo>
                  <a:pt x="69600" y="32770"/>
                </a:lnTo>
                <a:lnTo>
                  <a:pt x="69620" y="32830"/>
                </a:lnTo>
                <a:lnTo>
                  <a:pt x="69620" y="32900"/>
                </a:lnTo>
                <a:lnTo>
                  <a:pt x="69590" y="32960"/>
                </a:lnTo>
                <a:lnTo>
                  <a:pt x="69530" y="33020"/>
                </a:lnTo>
                <a:lnTo>
                  <a:pt x="69470" y="33050"/>
                </a:lnTo>
                <a:lnTo>
                  <a:pt x="69280" y="33130"/>
                </a:lnTo>
                <a:lnTo>
                  <a:pt x="69270" y="33140"/>
                </a:lnTo>
                <a:lnTo>
                  <a:pt x="69240" y="33190"/>
                </a:lnTo>
                <a:lnTo>
                  <a:pt x="69200" y="33260"/>
                </a:lnTo>
                <a:lnTo>
                  <a:pt x="69180" y="33420"/>
                </a:lnTo>
                <a:lnTo>
                  <a:pt x="69190" y="33510"/>
                </a:lnTo>
                <a:lnTo>
                  <a:pt x="69200" y="33590"/>
                </a:lnTo>
                <a:lnTo>
                  <a:pt x="69380" y="33990"/>
                </a:lnTo>
                <a:lnTo>
                  <a:pt x="69370" y="34060"/>
                </a:lnTo>
                <a:lnTo>
                  <a:pt x="69340" y="34120"/>
                </a:lnTo>
                <a:lnTo>
                  <a:pt x="69180" y="34240"/>
                </a:lnTo>
                <a:lnTo>
                  <a:pt x="69120" y="34310"/>
                </a:lnTo>
                <a:lnTo>
                  <a:pt x="69070" y="34410"/>
                </a:lnTo>
                <a:lnTo>
                  <a:pt x="68960" y="34800"/>
                </a:lnTo>
                <a:lnTo>
                  <a:pt x="68960" y="34870"/>
                </a:lnTo>
                <a:lnTo>
                  <a:pt x="68970" y="34930"/>
                </a:lnTo>
                <a:lnTo>
                  <a:pt x="68990" y="34990"/>
                </a:lnTo>
                <a:lnTo>
                  <a:pt x="68970" y="35100"/>
                </a:lnTo>
                <a:lnTo>
                  <a:pt x="68910" y="35250"/>
                </a:lnTo>
                <a:lnTo>
                  <a:pt x="68710" y="35570"/>
                </a:lnTo>
                <a:lnTo>
                  <a:pt x="68600" y="35700"/>
                </a:lnTo>
                <a:lnTo>
                  <a:pt x="68510" y="35790"/>
                </a:lnTo>
                <a:lnTo>
                  <a:pt x="68450" y="35810"/>
                </a:lnTo>
                <a:lnTo>
                  <a:pt x="68340" y="35870"/>
                </a:lnTo>
                <a:lnTo>
                  <a:pt x="68300" y="35910"/>
                </a:lnTo>
                <a:lnTo>
                  <a:pt x="68260" y="35980"/>
                </a:lnTo>
                <a:lnTo>
                  <a:pt x="68250" y="36090"/>
                </a:lnTo>
                <a:lnTo>
                  <a:pt x="68270" y="36490"/>
                </a:lnTo>
                <a:lnTo>
                  <a:pt x="68280" y="36560"/>
                </a:lnTo>
                <a:lnTo>
                  <a:pt x="68310" y="36620"/>
                </a:lnTo>
                <a:lnTo>
                  <a:pt x="68340" y="36670"/>
                </a:lnTo>
                <a:lnTo>
                  <a:pt x="68410" y="36760"/>
                </a:lnTo>
                <a:lnTo>
                  <a:pt x="68900" y="37200"/>
                </a:lnTo>
                <a:lnTo>
                  <a:pt x="69220" y="37560"/>
                </a:lnTo>
                <a:lnTo>
                  <a:pt x="69280" y="37660"/>
                </a:lnTo>
                <a:lnTo>
                  <a:pt x="69330" y="37780"/>
                </a:lnTo>
                <a:lnTo>
                  <a:pt x="69350" y="37830"/>
                </a:lnTo>
                <a:lnTo>
                  <a:pt x="69340" y="37900"/>
                </a:lnTo>
                <a:lnTo>
                  <a:pt x="69290" y="37980"/>
                </a:lnTo>
                <a:lnTo>
                  <a:pt x="69170" y="38070"/>
                </a:lnTo>
                <a:lnTo>
                  <a:pt x="69100" y="38130"/>
                </a:lnTo>
                <a:lnTo>
                  <a:pt x="69040" y="38210"/>
                </a:lnTo>
                <a:lnTo>
                  <a:pt x="69010" y="38340"/>
                </a:lnTo>
                <a:lnTo>
                  <a:pt x="68990" y="38440"/>
                </a:lnTo>
                <a:lnTo>
                  <a:pt x="68900" y="40130"/>
                </a:lnTo>
                <a:lnTo>
                  <a:pt x="68880" y="40280"/>
                </a:lnTo>
                <a:lnTo>
                  <a:pt x="68830" y="40380"/>
                </a:lnTo>
                <a:lnTo>
                  <a:pt x="68750" y="40480"/>
                </a:lnTo>
                <a:lnTo>
                  <a:pt x="68250" y="40970"/>
                </a:lnTo>
                <a:lnTo>
                  <a:pt x="67720" y="41890"/>
                </a:lnTo>
                <a:lnTo>
                  <a:pt x="67690" y="41930"/>
                </a:lnTo>
                <a:lnTo>
                  <a:pt x="67670" y="41950"/>
                </a:lnTo>
                <a:lnTo>
                  <a:pt x="67620" y="41880"/>
                </a:lnTo>
                <a:lnTo>
                  <a:pt x="67590" y="41850"/>
                </a:lnTo>
                <a:lnTo>
                  <a:pt x="67550" y="41830"/>
                </a:lnTo>
                <a:lnTo>
                  <a:pt x="67290" y="41760"/>
                </a:lnTo>
                <a:lnTo>
                  <a:pt x="67230" y="41750"/>
                </a:lnTo>
                <a:lnTo>
                  <a:pt x="67170" y="41770"/>
                </a:lnTo>
                <a:lnTo>
                  <a:pt x="67150" y="41850"/>
                </a:lnTo>
                <a:lnTo>
                  <a:pt x="67160" y="41920"/>
                </a:lnTo>
                <a:lnTo>
                  <a:pt x="67210" y="42110"/>
                </a:lnTo>
                <a:lnTo>
                  <a:pt x="67220" y="42160"/>
                </a:lnTo>
                <a:lnTo>
                  <a:pt x="67200" y="42200"/>
                </a:lnTo>
                <a:lnTo>
                  <a:pt x="67150" y="42240"/>
                </a:lnTo>
                <a:lnTo>
                  <a:pt x="67030" y="42260"/>
                </a:lnTo>
                <a:lnTo>
                  <a:pt x="66940" y="42250"/>
                </a:lnTo>
                <a:lnTo>
                  <a:pt x="66870" y="42220"/>
                </a:lnTo>
                <a:lnTo>
                  <a:pt x="66780" y="42130"/>
                </a:lnTo>
                <a:lnTo>
                  <a:pt x="66730" y="42100"/>
                </a:lnTo>
                <a:lnTo>
                  <a:pt x="66480" y="42020"/>
                </a:lnTo>
                <a:lnTo>
                  <a:pt x="66420" y="42010"/>
                </a:lnTo>
                <a:lnTo>
                  <a:pt x="66370" y="42030"/>
                </a:lnTo>
                <a:lnTo>
                  <a:pt x="66360" y="42090"/>
                </a:lnTo>
                <a:lnTo>
                  <a:pt x="66370" y="42160"/>
                </a:lnTo>
                <a:lnTo>
                  <a:pt x="66400" y="42270"/>
                </a:lnTo>
                <a:lnTo>
                  <a:pt x="66410" y="42330"/>
                </a:lnTo>
                <a:lnTo>
                  <a:pt x="66370" y="42380"/>
                </a:lnTo>
                <a:lnTo>
                  <a:pt x="66280" y="42440"/>
                </a:lnTo>
                <a:lnTo>
                  <a:pt x="66040" y="42520"/>
                </a:lnTo>
                <a:lnTo>
                  <a:pt x="65950" y="42530"/>
                </a:lnTo>
                <a:lnTo>
                  <a:pt x="65890" y="42520"/>
                </a:lnTo>
                <a:lnTo>
                  <a:pt x="65710" y="42080"/>
                </a:lnTo>
                <a:lnTo>
                  <a:pt x="65680" y="42050"/>
                </a:lnTo>
                <a:lnTo>
                  <a:pt x="65650" y="42000"/>
                </a:lnTo>
                <a:lnTo>
                  <a:pt x="65620" y="41950"/>
                </a:lnTo>
                <a:lnTo>
                  <a:pt x="65500" y="41590"/>
                </a:lnTo>
                <a:lnTo>
                  <a:pt x="65470" y="41530"/>
                </a:lnTo>
                <a:lnTo>
                  <a:pt x="65440" y="41490"/>
                </a:lnTo>
                <a:lnTo>
                  <a:pt x="65390" y="41450"/>
                </a:lnTo>
                <a:lnTo>
                  <a:pt x="65320" y="41470"/>
                </a:lnTo>
                <a:lnTo>
                  <a:pt x="65230" y="41590"/>
                </a:lnTo>
                <a:lnTo>
                  <a:pt x="64730" y="42620"/>
                </a:lnTo>
                <a:lnTo>
                  <a:pt x="64700" y="42720"/>
                </a:lnTo>
                <a:lnTo>
                  <a:pt x="64610" y="43290"/>
                </a:lnTo>
                <a:lnTo>
                  <a:pt x="64520" y="43480"/>
                </a:lnTo>
                <a:lnTo>
                  <a:pt x="64320" y="43680"/>
                </a:lnTo>
                <a:lnTo>
                  <a:pt x="63910" y="43280"/>
                </a:lnTo>
                <a:lnTo>
                  <a:pt x="63810" y="43200"/>
                </a:lnTo>
                <a:lnTo>
                  <a:pt x="63720" y="43160"/>
                </a:lnTo>
                <a:lnTo>
                  <a:pt x="63570" y="43100"/>
                </a:lnTo>
                <a:lnTo>
                  <a:pt x="63300" y="43050"/>
                </a:lnTo>
                <a:lnTo>
                  <a:pt x="63030" y="42920"/>
                </a:lnTo>
                <a:lnTo>
                  <a:pt x="62860" y="42870"/>
                </a:lnTo>
                <a:lnTo>
                  <a:pt x="62770" y="42830"/>
                </a:lnTo>
                <a:lnTo>
                  <a:pt x="62690" y="42770"/>
                </a:lnTo>
                <a:lnTo>
                  <a:pt x="62440" y="42500"/>
                </a:lnTo>
                <a:lnTo>
                  <a:pt x="62350" y="42420"/>
                </a:lnTo>
                <a:lnTo>
                  <a:pt x="62200" y="42330"/>
                </a:lnTo>
                <a:lnTo>
                  <a:pt x="62040" y="42270"/>
                </a:lnTo>
                <a:lnTo>
                  <a:pt x="61640" y="42170"/>
                </a:lnTo>
                <a:lnTo>
                  <a:pt x="61570" y="42160"/>
                </a:lnTo>
                <a:lnTo>
                  <a:pt x="61270" y="42170"/>
                </a:lnTo>
                <a:lnTo>
                  <a:pt x="61110" y="42160"/>
                </a:lnTo>
                <a:lnTo>
                  <a:pt x="60970" y="42130"/>
                </a:lnTo>
                <a:lnTo>
                  <a:pt x="60900" y="42100"/>
                </a:lnTo>
                <a:lnTo>
                  <a:pt x="60620" y="41950"/>
                </a:lnTo>
                <a:lnTo>
                  <a:pt x="60550" y="41930"/>
                </a:lnTo>
                <a:lnTo>
                  <a:pt x="60330" y="41920"/>
                </a:lnTo>
                <a:lnTo>
                  <a:pt x="59940" y="41730"/>
                </a:lnTo>
                <a:lnTo>
                  <a:pt x="59840" y="41710"/>
                </a:lnTo>
                <a:lnTo>
                  <a:pt x="59760" y="41720"/>
                </a:lnTo>
                <a:lnTo>
                  <a:pt x="59570" y="41770"/>
                </a:lnTo>
                <a:lnTo>
                  <a:pt x="59520" y="41810"/>
                </a:lnTo>
                <a:lnTo>
                  <a:pt x="59430" y="41890"/>
                </a:lnTo>
                <a:lnTo>
                  <a:pt x="59380" y="41920"/>
                </a:lnTo>
                <a:lnTo>
                  <a:pt x="59320" y="41920"/>
                </a:lnTo>
                <a:lnTo>
                  <a:pt x="58880" y="41830"/>
                </a:lnTo>
                <a:lnTo>
                  <a:pt x="58810" y="41810"/>
                </a:lnTo>
                <a:lnTo>
                  <a:pt x="58430" y="41630"/>
                </a:lnTo>
                <a:lnTo>
                  <a:pt x="58250" y="41600"/>
                </a:lnTo>
                <a:lnTo>
                  <a:pt x="58190" y="41570"/>
                </a:lnTo>
                <a:lnTo>
                  <a:pt x="58120" y="41520"/>
                </a:lnTo>
                <a:lnTo>
                  <a:pt x="58060" y="41430"/>
                </a:lnTo>
                <a:lnTo>
                  <a:pt x="58030" y="41360"/>
                </a:lnTo>
                <a:lnTo>
                  <a:pt x="57990" y="41320"/>
                </a:lnTo>
                <a:lnTo>
                  <a:pt x="57940" y="41300"/>
                </a:lnTo>
                <a:lnTo>
                  <a:pt x="57830" y="41270"/>
                </a:lnTo>
                <a:lnTo>
                  <a:pt x="57580" y="41160"/>
                </a:lnTo>
                <a:lnTo>
                  <a:pt x="57500" y="41150"/>
                </a:lnTo>
                <a:lnTo>
                  <a:pt x="57430" y="41160"/>
                </a:lnTo>
                <a:lnTo>
                  <a:pt x="57370" y="41190"/>
                </a:lnTo>
                <a:lnTo>
                  <a:pt x="57300" y="41180"/>
                </a:lnTo>
                <a:lnTo>
                  <a:pt x="57240" y="41140"/>
                </a:lnTo>
                <a:lnTo>
                  <a:pt x="57150" y="41040"/>
                </a:lnTo>
                <a:lnTo>
                  <a:pt x="57070" y="40970"/>
                </a:lnTo>
                <a:lnTo>
                  <a:pt x="56920" y="40880"/>
                </a:lnTo>
                <a:lnTo>
                  <a:pt x="56820" y="40840"/>
                </a:lnTo>
                <a:lnTo>
                  <a:pt x="56730" y="40820"/>
                </a:lnTo>
                <a:lnTo>
                  <a:pt x="56660" y="40810"/>
                </a:lnTo>
                <a:lnTo>
                  <a:pt x="56370" y="40760"/>
                </a:lnTo>
                <a:lnTo>
                  <a:pt x="56310" y="40760"/>
                </a:lnTo>
                <a:lnTo>
                  <a:pt x="56200" y="40810"/>
                </a:lnTo>
                <a:lnTo>
                  <a:pt x="56130" y="40820"/>
                </a:lnTo>
                <a:lnTo>
                  <a:pt x="56020" y="40770"/>
                </a:lnTo>
                <a:lnTo>
                  <a:pt x="55570" y="40490"/>
                </a:lnTo>
                <a:lnTo>
                  <a:pt x="55420" y="40440"/>
                </a:lnTo>
                <a:lnTo>
                  <a:pt x="55310" y="40410"/>
                </a:lnTo>
                <a:lnTo>
                  <a:pt x="55230" y="40380"/>
                </a:lnTo>
                <a:lnTo>
                  <a:pt x="55150" y="40310"/>
                </a:lnTo>
                <a:lnTo>
                  <a:pt x="55060" y="40160"/>
                </a:lnTo>
                <a:lnTo>
                  <a:pt x="55020" y="40060"/>
                </a:lnTo>
                <a:lnTo>
                  <a:pt x="55000" y="39970"/>
                </a:lnTo>
                <a:lnTo>
                  <a:pt x="54990" y="39900"/>
                </a:lnTo>
                <a:lnTo>
                  <a:pt x="55000" y="39830"/>
                </a:lnTo>
                <a:lnTo>
                  <a:pt x="55030" y="39590"/>
                </a:lnTo>
                <a:lnTo>
                  <a:pt x="54980" y="39020"/>
                </a:lnTo>
                <a:lnTo>
                  <a:pt x="54980" y="38950"/>
                </a:lnTo>
                <a:lnTo>
                  <a:pt x="55000" y="38890"/>
                </a:lnTo>
                <a:lnTo>
                  <a:pt x="55040" y="38840"/>
                </a:lnTo>
                <a:lnTo>
                  <a:pt x="55130" y="38770"/>
                </a:lnTo>
                <a:lnTo>
                  <a:pt x="55160" y="38730"/>
                </a:lnTo>
                <a:lnTo>
                  <a:pt x="55170" y="38690"/>
                </a:lnTo>
                <a:lnTo>
                  <a:pt x="55180" y="38640"/>
                </a:lnTo>
                <a:lnTo>
                  <a:pt x="55180" y="38510"/>
                </a:lnTo>
                <a:lnTo>
                  <a:pt x="55180" y="38440"/>
                </a:lnTo>
                <a:lnTo>
                  <a:pt x="55200" y="38370"/>
                </a:lnTo>
                <a:lnTo>
                  <a:pt x="55320" y="38050"/>
                </a:lnTo>
                <a:lnTo>
                  <a:pt x="55340" y="37970"/>
                </a:lnTo>
                <a:lnTo>
                  <a:pt x="55350" y="37900"/>
                </a:lnTo>
                <a:lnTo>
                  <a:pt x="55340" y="37820"/>
                </a:lnTo>
                <a:lnTo>
                  <a:pt x="55310" y="37760"/>
                </a:lnTo>
                <a:lnTo>
                  <a:pt x="55240" y="37700"/>
                </a:lnTo>
                <a:lnTo>
                  <a:pt x="54810" y="37500"/>
                </a:lnTo>
                <a:lnTo>
                  <a:pt x="53210" y="36460"/>
                </a:lnTo>
                <a:lnTo>
                  <a:pt x="53090" y="36410"/>
                </a:lnTo>
                <a:lnTo>
                  <a:pt x="52900" y="36370"/>
                </a:lnTo>
                <a:lnTo>
                  <a:pt x="52810" y="36320"/>
                </a:lnTo>
                <a:lnTo>
                  <a:pt x="52700" y="36190"/>
                </a:lnTo>
                <a:lnTo>
                  <a:pt x="52610" y="36030"/>
                </a:lnTo>
                <a:lnTo>
                  <a:pt x="52550" y="35970"/>
                </a:lnTo>
                <a:lnTo>
                  <a:pt x="52470" y="35920"/>
                </a:lnTo>
                <a:lnTo>
                  <a:pt x="52220" y="35790"/>
                </a:lnTo>
                <a:lnTo>
                  <a:pt x="52130" y="35730"/>
                </a:lnTo>
                <a:lnTo>
                  <a:pt x="51840" y="35400"/>
                </a:lnTo>
                <a:lnTo>
                  <a:pt x="51780" y="35330"/>
                </a:lnTo>
                <a:lnTo>
                  <a:pt x="51730" y="35190"/>
                </a:lnTo>
                <a:lnTo>
                  <a:pt x="51700" y="35140"/>
                </a:lnTo>
                <a:lnTo>
                  <a:pt x="51670" y="35090"/>
                </a:lnTo>
                <a:lnTo>
                  <a:pt x="51360" y="34800"/>
                </a:lnTo>
                <a:lnTo>
                  <a:pt x="51330" y="34750"/>
                </a:lnTo>
                <a:lnTo>
                  <a:pt x="51310" y="34690"/>
                </a:lnTo>
                <a:lnTo>
                  <a:pt x="51300" y="34620"/>
                </a:lnTo>
                <a:lnTo>
                  <a:pt x="51290" y="34550"/>
                </a:lnTo>
                <a:lnTo>
                  <a:pt x="51290" y="34480"/>
                </a:lnTo>
                <a:lnTo>
                  <a:pt x="51240" y="34420"/>
                </a:lnTo>
                <a:lnTo>
                  <a:pt x="51080" y="34250"/>
                </a:lnTo>
                <a:lnTo>
                  <a:pt x="51020" y="34180"/>
                </a:lnTo>
                <a:lnTo>
                  <a:pt x="50980" y="34110"/>
                </a:lnTo>
                <a:lnTo>
                  <a:pt x="50960" y="33980"/>
                </a:lnTo>
                <a:lnTo>
                  <a:pt x="50930" y="33920"/>
                </a:lnTo>
                <a:lnTo>
                  <a:pt x="50910" y="33870"/>
                </a:lnTo>
                <a:lnTo>
                  <a:pt x="50890" y="33810"/>
                </a:lnTo>
                <a:lnTo>
                  <a:pt x="50880" y="33740"/>
                </a:lnTo>
                <a:lnTo>
                  <a:pt x="50890" y="33600"/>
                </a:lnTo>
                <a:lnTo>
                  <a:pt x="50890" y="33530"/>
                </a:lnTo>
                <a:lnTo>
                  <a:pt x="50860" y="33400"/>
                </a:lnTo>
                <a:lnTo>
                  <a:pt x="50840" y="33340"/>
                </a:lnTo>
                <a:lnTo>
                  <a:pt x="50800" y="33220"/>
                </a:lnTo>
                <a:lnTo>
                  <a:pt x="50800" y="33170"/>
                </a:lnTo>
                <a:lnTo>
                  <a:pt x="50810" y="33140"/>
                </a:lnTo>
                <a:lnTo>
                  <a:pt x="50810" y="33130"/>
                </a:lnTo>
                <a:lnTo>
                  <a:pt x="50820" y="33110"/>
                </a:lnTo>
                <a:lnTo>
                  <a:pt x="50840" y="33080"/>
                </a:lnTo>
                <a:lnTo>
                  <a:pt x="50860" y="33040"/>
                </a:lnTo>
                <a:lnTo>
                  <a:pt x="50880" y="32900"/>
                </a:lnTo>
                <a:lnTo>
                  <a:pt x="50900" y="32840"/>
                </a:lnTo>
                <a:lnTo>
                  <a:pt x="50920" y="32780"/>
                </a:lnTo>
                <a:lnTo>
                  <a:pt x="51000" y="32680"/>
                </a:lnTo>
                <a:lnTo>
                  <a:pt x="51310" y="31920"/>
                </a:lnTo>
                <a:lnTo>
                  <a:pt x="51440" y="31700"/>
                </a:lnTo>
                <a:lnTo>
                  <a:pt x="51510" y="31510"/>
                </a:lnTo>
                <a:lnTo>
                  <a:pt x="51540" y="31450"/>
                </a:lnTo>
                <a:lnTo>
                  <a:pt x="51700" y="31260"/>
                </a:lnTo>
                <a:lnTo>
                  <a:pt x="51730" y="31200"/>
                </a:lnTo>
                <a:lnTo>
                  <a:pt x="51750" y="31130"/>
                </a:lnTo>
                <a:lnTo>
                  <a:pt x="51800" y="30820"/>
                </a:lnTo>
                <a:lnTo>
                  <a:pt x="51830" y="30760"/>
                </a:lnTo>
                <a:lnTo>
                  <a:pt x="51860" y="30700"/>
                </a:lnTo>
                <a:lnTo>
                  <a:pt x="51910" y="30660"/>
                </a:lnTo>
                <a:lnTo>
                  <a:pt x="52050" y="30550"/>
                </a:lnTo>
                <a:lnTo>
                  <a:pt x="52120" y="30460"/>
                </a:lnTo>
                <a:lnTo>
                  <a:pt x="52180" y="30340"/>
                </a:lnTo>
                <a:lnTo>
                  <a:pt x="52200" y="30280"/>
                </a:lnTo>
                <a:lnTo>
                  <a:pt x="52180" y="30200"/>
                </a:lnTo>
                <a:lnTo>
                  <a:pt x="52130" y="30120"/>
                </a:lnTo>
                <a:lnTo>
                  <a:pt x="52010" y="30010"/>
                </a:lnTo>
                <a:lnTo>
                  <a:pt x="52000" y="29930"/>
                </a:lnTo>
                <a:lnTo>
                  <a:pt x="52000" y="29870"/>
                </a:lnTo>
                <a:lnTo>
                  <a:pt x="52050" y="29820"/>
                </a:lnTo>
                <a:lnTo>
                  <a:pt x="52240" y="29680"/>
                </a:lnTo>
                <a:lnTo>
                  <a:pt x="52280" y="29630"/>
                </a:lnTo>
                <a:lnTo>
                  <a:pt x="52310" y="29580"/>
                </a:lnTo>
                <a:lnTo>
                  <a:pt x="52330" y="29520"/>
                </a:lnTo>
                <a:lnTo>
                  <a:pt x="52360" y="29450"/>
                </a:lnTo>
                <a:lnTo>
                  <a:pt x="52370" y="29380"/>
                </a:lnTo>
                <a:lnTo>
                  <a:pt x="52380" y="29080"/>
                </a:lnTo>
                <a:lnTo>
                  <a:pt x="52420" y="28770"/>
                </a:lnTo>
                <a:lnTo>
                  <a:pt x="52400" y="28490"/>
                </a:lnTo>
                <a:lnTo>
                  <a:pt x="52380" y="28430"/>
                </a:lnTo>
                <a:lnTo>
                  <a:pt x="52340" y="28370"/>
                </a:lnTo>
                <a:lnTo>
                  <a:pt x="52200" y="28230"/>
                </a:lnTo>
                <a:lnTo>
                  <a:pt x="52170" y="28160"/>
                </a:lnTo>
                <a:lnTo>
                  <a:pt x="52160" y="28080"/>
                </a:lnTo>
                <a:lnTo>
                  <a:pt x="52180" y="28020"/>
                </a:lnTo>
                <a:lnTo>
                  <a:pt x="52220" y="27970"/>
                </a:lnTo>
                <a:lnTo>
                  <a:pt x="52260" y="27930"/>
                </a:lnTo>
                <a:lnTo>
                  <a:pt x="52310" y="27890"/>
                </a:lnTo>
                <a:lnTo>
                  <a:pt x="52360" y="27850"/>
                </a:lnTo>
                <a:lnTo>
                  <a:pt x="52450" y="27780"/>
                </a:lnTo>
                <a:lnTo>
                  <a:pt x="52510" y="27670"/>
                </a:lnTo>
                <a:lnTo>
                  <a:pt x="52560" y="27540"/>
                </a:lnTo>
                <a:lnTo>
                  <a:pt x="52600" y="27490"/>
                </a:lnTo>
                <a:lnTo>
                  <a:pt x="52670" y="27390"/>
                </a:lnTo>
                <a:lnTo>
                  <a:pt x="52760" y="27310"/>
                </a:lnTo>
                <a:lnTo>
                  <a:pt x="52960" y="27190"/>
                </a:lnTo>
                <a:lnTo>
                  <a:pt x="53010" y="27150"/>
                </a:lnTo>
                <a:lnTo>
                  <a:pt x="53050" y="27100"/>
                </a:lnTo>
                <a:lnTo>
                  <a:pt x="53070" y="27060"/>
                </a:lnTo>
                <a:lnTo>
                  <a:pt x="53150" y="26850"/>
                </a:lnTo>
                <a:lnTo>
                  <a:pt x="53130" y="26790"/>
                </a:lnTo>
                <a:lnTo>
                  <a:pt x="53040" y="26730"/>
                </a:lnTo>
                <a:lnTo>
                  <a:pt x="52830" y="26670"/>
                </a:lnTo>
                <a:lnTo>
                  <a:pt x="52730" y="26620"/>
                </a:lnTo>
                <a:lnTo>
                  <a:pt x="52650" y="26570"/>
                </a:lnTo>
                <a:lnTo>
                  <a:pt x="51870" y="25670"/>
                </a:lnTo>
                <a:lnTo>
                  <a:pt x="51840" y="25620"/>
                </a:lnTo>
                <a:lnTo>
                  <a:pt x="51820" y="25560"/>
                </a:lnTo>
                <a:lnTo>
                  <a:pt x="51800" y="25500"/>
                </a:lnTo>
                <a:lnTo>
                  <a:pt x="51750" y="25240"/>
                </a:lnTo>
                <a:lnTo>
                  <a:pt x="51710" y="25120"/>
                </a:lnTo>
                <a:lnTo>
                  <a:pt x="51630" y="24950"/>
                </a:lnTo>
                <a:lnTo>
                  <a:pt x="51590" y="24910"/>
                </a:lnTo>
                <a:lnTo>
                  <a:pt x="51550" y="24870"/>
                </a:lnTo>
                <a:lnTo>
                  <a:pt x="51440" y="24780"/>
                </a:lnTo>
                <a:lnTo>
                  <a:pt x="51360" y="24730"/>
                </a:lnTo>
                <a:lnTo>
                  <a:pt x="51290" y="24700"/>
                </a:lnTo>
                <a:lnTo>
                  <a:pt x="51200" y="24690"/>
                </a:lnTo>
                <a:lnTo>
                  <a:pt x="51120" y="24700"/>
                </a:lnTo>
                <a:lnTo>
                  <a:pt x="50990" y="24740"/>
                </a:lnTo>
                <a:lnTo>
                  <a:pt x="50890" y="24760"/>
                </a:lnTo>
                <a:lnTo>
                  <a:pt x="50760" y="24750"/>
                </a:lnTo>
                <a:lnTo>
                  <a:pt x="50690" y="24740"/>
                </a:lnTo>
                <a:lnTo>
                  <a:pt x="49960" y="24480"/>
                </a:lnTo>
                <a:lnTo>
                  <a:pt x="49910" y="24440"/>
                </a:lnTo>
                <a:lnTo>
                  <a:pt x="49860" y="24410"/>
                </a:lnTo>
                <a:lnTo>
                  <a:pt x="49820" y="24360"/>
                </a:lnTo>
                <a:lnTo>
                  <a:pt x="49770" y="24330"/>
                </a:lnTo>
                <a:lnTo>
                  <a:pt x="49710" y="24290"/>
                </a:lnTo>
                <a:lnTo>
                  <a:pt x="49630" y="24270"/>
                </a:lnTo>
                <a:lnTo>
                  <a:pt x="49440" y="24240"/>
                </a:lnTo>
                <a:lnTo>
                  <a:pt x="49380" y="24210"/>
                </a:lnTo>
                <a:lnTo>
                  <a:pt x="49050" y="23940"/>
                </a:lnTo>
                <a:lnTo>
                  <a:pt x="48250" y="23670"/>
                </a:lnTo>
                <a:lnTo>
                  <a:pt x="48190" y="23630"/>
                </a:lnTo>
                <a:lnTo>
                  <a:pt x="48150" y="23590"/>
                </a:lnTo>
                <a:lnTo>
                  <a:pt x="48080" y="23500"/>
                </a:lnTo>
                <a:lnTo>
                  <a:pt x="48010" y="23400"/>
                </a:lnTo>
                <a:lnTo>
                  <a:pt x="47940" y="23220"/>
                </a:lnTo>
                <a:lnTo>
                  <a:pt x="47910" y="23170"/>
                </a:lnTo>
                <a:lnTo>
                  <a:pt x="47810" y="23020"/>
                </a:lnTo>
                <a:lnTo>
                  <a:pt x="47790" y="22970"/>
                </a:lnTo>
                <a:lnTo>
                  <a:pt x="47740" y="22780"/>
                </a:lnTo>
                <a:lnTo>
                  <a:pt x="47690" y="22670"/>
                </a:lnTo>
                <a:lnTo>
                  <a:pt x="47630" y="22600"/>
                </a:lnTo>
                <a:lnTo>
                  <a:pt x="47570" y="22540"/>
                </a:lnTo>
                <a:lnTo>
                  <a:pt x="47510" y="22520"/>
                </a:lnTo>
                <a:lnTo>
                  <a:pt x="47450" y="22540"/>
                </a:lnTo>
                <a:lnTo>
                  <a:pt x="47090" y="22820"/>
                </a:lnTo>
                <a:lnTo>
                  <a:pt x="47040" y="22850"/>
                </a:lnTo>
                <a:lnTo>
                  <a:pt x="46970" y="22870"/>
                </a:lnTo>
                <a:lnTo>
                  <a:pt x="46870" y="22870"/>
                </a:lnTo>
                <a:lnTo>
                  <a:pt x="46550" y="22820"/>
                </a:lnTo>
                <a:lnTo>
                  <a:pt x="46470" y="22820"/>
                </a:lnTo>
                <a:lnTo>
                  <a:pt x="46340" y="22830"/>
                </a:lnTo>
                <a:lnTo>
                  <a:pt x="45790" y="23000"/>
                </a:lnTo>
                <a:lnTo>
                  <a:pt x="45700" y="23040"/>
                </a:lnTo>
                <a:lnTo>
                  <a:pt x="45370" y="23250"/>
                </a:lnTo>
                <a:lnTo>
                  <a:pt x="45270" y="23330"/>
                </a:lnTo>
                <a:lnTo>
                  <a:pt x="45200" y="23410"/>
                </a:lnTo>
                <a:lnTo>
                  <a:pt x="45100" y="23570"/>
                </a:lnTo>
                <a:lnTo>
                  <a:pt x="45060" y="23620"/>
                </a:lnTo>
                <a:lnTo>
                  <a:pt x="44990" y="23650"/>
                </a:lnTo>
                <a:lnTo>
                  <a:pt x="44890" y="23660"/>
                </a:lnTo>
                <a:lnTo>
                  <a:pt x="44650" y="23620"/>
                </a:lnTo>
                <a:lnTo>
                  <a:pt x="44560" y="23630"/>
                </a:lnTo>
                <a:lnTo>
                  <a:pt x="44480" y="23670"/>
                </a:lnTo>
                <a:lnTo>
                  <a:pt x="44370" y="23760"/>
                </a:lnTo>
                <a:lnTo>
                  <a:pt x="43910" y="24310"/>
                </a:lnTo>
                <a:lnTo>
                  <a:pt x="43780" y="24530"/>
                </a:lnTo>
                <a:lnTo>
                  <a:pt x="43670" y="24770"/>
                </a:lnTo>
                <a:lnTo>
                  <a:pt x="43220" y="25350"/>
                </a:lnTo>
                <a:lnTo>
                  <a:pt x="43160" y="25400"/>
                </a:lnTo>
                <a:lnTo>
                  <a:pt x="42950" y="25530"/>
                </a:lnTo>
                <a:lnTo>
                  <a:pt x="42880" y="25600"/>
                </a:lnTo>
                <a:lnTo>
                  <a:pt x="42800" y="25720"/>
                </a:lnTo>
                <a:lnTo>
                  <a:pt x="42750" y="25750"/>
                </a:lnTo>
                <a:lnTo>
                  <a:pt x="42690" y="25750"/>
                </a:lnTo>
                <a:lnTo>
                  <a:pt x="42590" y="25680"/>
                </a:lnTo>
                <a:lnTo>
                  <a:pt x="42530" y="25630"/>
                </a:lnTo>
                <a:lnTo>
                  <a:pt x="42470" y="25590"/>
                </a:lnTo>
                <a:lnTo>
                  <a:pt x="42420" y="25580"/>
                </a:lnTo>
                <a:lnTo>
                  <a:pt x="42350" y="25620"/>
                </a:lnTo>
                <a:lnTo>
                  <a:pt x="42290" y="25650"/>
                </a:lnTo>
                <a:lnTo>
                  <a:pt x="42210" y="25660"/>
                </a:lnTo>
                <a:lnTo>
                  <a:pt x="41950" y="25600"/>
                </a:lnTo>
                <a:lnTo>
                  <a:pt x="41770" y="25580"/>
                </a:lnTo>
                <a:lnTo>
                  <a:pt x="41580" y="25610"/>
                </a:lnTo>
                <a:lnTo>
                  <a:pt x="40410" y="25880"/>
                </a:lnTo>
                <a:lnTo>
                  <a:pt x="40270" y="25960"/>
                </a:lnTo>
                <a:lnTo>
                  <a:pt x="40110" y="25990"/>
                </a:lnTo>
                <a:lnTo>
                  <a:pt x="39730" y="25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