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Mashonaland East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ashonaland East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74030" y="48440"/>
                </a:moveTo>
                <a:lnTo>
                  <a:pt x="72200" y="48480"/>
                </a:lnTo>
                <a:lnTo>
                  <a:pt x="71700" y="48410"/>
                </a:lnTo>
                <a:lnTo>
                  <a:pt x="71660" y="48350"/>
                </a:lnTo>
                <a:lnTo>
                  <a:pt x="71650" y="48280"/>
                </a:lnTo>
                <a:lnTo>
                  <a:pt x="71630" y="48140"/>
                </a:lnTo>
                <a:lnTo>
                  <a:pt x="71640" y="47980"/>
                </a:lnTo>
                <a:lnTo>
                  <a:pt x="71680" y="47840"/>
                </a:lnTo>
                <a:lnTo>
                  <a:pt x="71700" y="47790"/>
                </a:lnTo>
                <a:lnTo>
                  <a:pt x="71720" y="47760"/>
                </a:lnTo>
                <a:lnTo>
                  <a:pt x="71730" y="47720"/>
                </a:lnTo>
                <a:lnTo>
                  <a:pt x="71720" y="47690"/>
                </a:lnTo>
                <a:lnTo>
                  <a:pt x="71720" y="47680"/>
                </a:lnTo>
                <a:lnTo>
                  <a:pt x="71720" y="47670"/>
                </a:lnTo>
                <a:lnTo>
                  <a:pt x="71720" y="47660"/>
                </a:lnTo>
                <a:lnTo>
                  <a:pt x="71760" y="47600"/>
                </a:lnTo>
                <a:lnTo>
                  <a:pt x="71790" y="47510"/>
                </a:lnTo>
                <a:lnTo>
                  <a:pt x="71800" y="47410"/>
                </a:lnTo>
                <a:lnTo>
                  <a:pt x="71790" y="47360"/>
                </a:lnTo>
                <a:lnTo>
                  <a:pt x="71740" y="47340"/>
                </a:lnTo>
                <a:lnTo>
                  <a:pt x="71710" y="47330"/>
                </a:lnTo>
                <a:lnTo>
                  <a:pt x="71300" y="47290"/>
                </a:lnTo>
                <a:lnTo>
                  <a:pt x="71180" y="47310"/>
                </a:lnTo>
                <a:lnTo>
                  <a:pt x="71100" y="47370"/>
                </a:lnTo>
                <a:lnTo>
                  <a:pt x="70980" y="47560"/>
                </a:lnTo>
                <a:lnTo>
                  <a:pt x="70910" y="47650"/>
                </a:lnTo>
                <a:lnTo>
                  <a:pt x="70800" y="47700"/>
                </a:lnTo>
                <a:lnTo>
                  <a:pt x="70640" y="47730"/>
                </a:lnTo>
                <a:lnTo>
                  <a:pt x="70570" y="47750"/>
                </a:lnTo>
                <a:lnTo>
                  <a:pt x="70540" y="47790"/>
                </a:lnTo>
                <a:lnTo>
                  <a:pt x="70560" y="47890"/>
                </a:lnTo>
                <a:lnTo>
                  <a:pt x="70610" y="48000"/>
                </a:lnTo>
                <a:lnTo>
                  <a:pt x="70590" y="48260"/>
                </a:lnTo>
                <a:lnTo>
                  <a:pt x="70080" y="48730"/>
                </a:lnTo>
                <a:lnTo>
                  <a:pt x="69790" y="48570"/>
                </a:lnTo>
                <a:lnTo>
                  <a:pt x="69500" y="48490"/>
                </a:lnTo>
                <a:lnTo>
                  <a:pt x="69450" y="48480"/>
                </a:lnTo>
                <a:lnTo>
                  <a:pt x="69300" y="48340"/>
                </a:lnTo>
                <a:lnTo>
                  <a:pt x="69130" y="48120"/>
                </a:lnTo>
                <a:lnTo>
                  <a:pt x="68900" y="47920"/>
                </a:lnTo>
                <a:lnTo>
                  <a:pt x="68730" y="47730"/>
                </a:lnTo>
                <a:lnTo>
                  <a:pt x="68490" y="47540"/>
                </a:lnTo>
                <a:lnTo>
                  <a:pt x="68450" y="47490"/>
                </a:lnTo>
                <a:lnTo>
                  <a:pt x="68430" y="47430"/>
                </a:lnTo>
                <a:lnTo>
                  <a:pt x="68450" y="47390"/>
                </a:lnTo>
                <a:lnTo>
                  <a:pt x="68450" y="47360"/>
                </a:lnTo>
                <a:lnTo>
                  <a:pt x="68450" y="47330"/>
                </a:lnTo>
                <a:lnTo>
                  <a:pt x="68440" y="47300"/>
                </a:lnTo>
                <a:lnTo>
                  <a:pt x="68430" y="47270"/>
                </a:lnTo>
                <a:lnTo>
                  <a:pt x="68420" y="47230"/>
                </a:lnTo>
                <a:lnTo>
                  <a:pt x="68410" y="47210"/>
                </a:lnTo>
                <a:lnTo>
                  <a:pt x="68410" y="47160"/>
                </a:lnTo>
                <a:lnTo>
                  <a:pt x="68420" y="47120"/>
                </a:lnTo>
                <a:lnTo>
                  <a:pt x="68480" y="46940"/>
                </a:lnTo>
                <a:lnTo>
                  <a:pt x="68520" y="46910"/>
                </a:lnTo>
                <a:lnTo>
                  <a:pt x="68570" y="46900"/>
                </a:lnTo>
                <a:lnTo>
                  <a:pt x="68620" y="46880"/>
                </a:lnTo>
                <a:lnTo>
                  <a:pt x="68630" y="46840"/>
                </a:lnTo>
                <a:lnTo>
                  <a:pt x="68620" y="46760"/>
                </a:lnTo>
                <a:lnTo>
                  <a:pt x="68600" y="46680"/>
                </a:lnTo>
                <a:lnTo>
                  <a:pt x="68560" y="46580"/>
                </a:lnTo>
                <a:lnTo>
                  <a:pt x="68500" y="46480"/>
                </a:lnTo>
                <a:lnTo>
                  <a:pt x="68230" y="46100"/>
                </a:lnTo>
                <a:lnTo>
                  <a:pt x="67990" y="45680"/>
                </a:lnTo>
                <a:lnTo>
                  <a:pt x="67950" y="45570"/>
                </a:lnTo>
                <a:lnTo>
                  <a:pt x="67950" y="45490"/>
                </a:lnTo>
                <a:lnTo>
                  <a:pt x="67960" y="45440"/>
                </a:lnTo>
                <a:lnTo>
                  <a:pt x="68080" y="45250"/>
                </a:lnTo>
                <a:lnTo>
                  <a:pt x="68100" y="45180"/>
                </a:lnTo>
                <a:lnTo>
                  <a:pt x="68020" y="45160"/>
                </a:lnTo>
                <a:lnTo>
                  <a:pt x="67950" y="45130"/>
                </a:lnTo>
                <a:lnTo>
                  <a:pt x="67850" y="45070"/>
                </a:lnTo>
                <a:lnTo>
                  <a:pt x="67770" y="45030"/>
                </a:lnTo>
                <a:lnTo>
                  <a:pt x="67520" y="45000"/>
                </a:lnTo>
                <a:lnTo>
                  <a:pt x="67210" y="45000"/>
                </a:lnTo>
                <a:lnTo>
                  <a:pt x="67030" y="44960"/>
                </a:lnTo>
                <a:lnTo>
                  <a:pt x="66910" y="44940"/>
                </a:lnTo>
                <a:lnTo>
                  <a:pt x="66840" y="44930"/>
                </a:lnTo>
                <a:lnTo>
                  <a:pt x="66760" y="44890"/>
                </a:lnTo>
                <a:lnTo>
                  <a:pt x="66520" y="44670"/>
                </a:lnTo>
                <a:lnTo>
                  <a:pt x="66340" y="44590"/>
                </a:lnTo>
                <a:lnTo>
                  <a:pt x="66120" y="44540"/>
                </a:lnTo>
                <a:lnTo>
                  <a:pt x="65610" y="44320"/>
                </a:lnTo>
                <a:lnTo>
                  <a:pt x="65320" y="44110"/>
                </a:lnTo>
                <a:lnTo>
                  <a:pt x="65140" y="43930"/>
                </a:lnTo>
                <a:lnTo>
                  <a:pt x="64940" y="43840"/>
                </a:lnTo>
                <a:lnTo>
                  <a:pt x="64320" y="43680"/>
                </a:lnTo>
                <a:lnTo>
                  <a:pt x="64520" y="43480"/>
                </a:lnTo>
                <a:lnTo>
                  <a:pt x="64610" y="43290"/>
                </a:lnTo>
                <a:lnTo>
                  <a:pt x="64700" y="42720"/>
                </a:lnTo>
                <a:lnTo>
                  <a:pt x="64730" y="42620"/>
                </a:lnTo>
                <a:lnTo>
                  <a:pt x="65230" y="41590"/>
                </a:lnTo>
                <a:lnTo>
                  <a:pt x="65320" y="41470"/>
                </a:lnTo>
                <a:lnTo>
                  <a:pt x="65390" y="41450"/>
                </a:lnTo>
                <a:lnTo>
                  <a:pt x="65440" y="41490"/>
                </a:lnTo>
                <a:lnTo>
                  <a:pt x="65470" y="41530"/>
                </a:lnTo>
                <a:lnTo>
                  <a:pt x="65500" y="41590"/>
                </a:lnTo>
                <a:lnTo>
                  <a:pt x="65620" y="41950"/>
                </a:lnTo>
                <a:lnTo>
                  <a:pt x="65650" y="42000"/>
                </a:lnTo>
                <a:lnTo>
                  <a:pt x="65680" y="42050"/>
                </a:lnTo>
                <a:lnTo>
                  <a:pt x="65710" y="42080"/>
                </a:lnTo>
                <a:lnTo>
                  <a:pt x="65890" y="42520"/>
                </a:lnTo>
                <a:lnTo>
                  <a:pt x="65950" y="42530"/>
                </a:lnTo>
                <a:lnTo>
                  <a:pt x="66040" y="42520"/>
                </a:lnTo>
                <a:lnTo>
                  <a:pt x="66280" y="42440"/>
                </a:lnTo>
                <a:lnTo>
                  <a:pt x="66370" y="42380"/>
                </a:lnTo>
                <a:lnTo>
                  <a:pt x="66410" y="42330"/>
                </a:lnTo>
                <a:lnTo>
                  <a:pt x="66400" y="42270"/>
                </a:lnTo>
                <a:lnTo>
                  <a:pt x="66370" y="42160"/>
                </a:lnTo>
                <a:lnTo>
                  <a:pt x="66360" y="42090"/>
                </a:lnTo>
                <a:lnTo>
                  <a:pt x="66370" y="42030"/>
                </a:lnTo>
                <a:lnTo>
                  <a:pt x="66420" y="42010"/>
                </a:lnTo>
                <a:lnTo>
                  <a:pt x="66480" y="42020"/>
                </a:lnTo>
                <a:lnTo>
                  <a:pt x="66730" y="42100"/>
                </a:lnTo>
                <a:lnTo>
                  <a:pt x="66780" y="42130"/>
                </a:lnTo>
                <a:lnTo>
                  <a:pt x="66870" y="42220"/>
                </a:lnTo>
                <a:lnTo>
                  <a:pt x="66940" y="42250"/>
                </a:lnTo>
                <a:lnTo>
                  <a:pt x="67030" y="42260"/>
                </a:lnTo>
                <a:lnTo>
                  <a:pt x="67150" y="42240"/>
                </a:lnTo>
                <a:lnTo>
                  <a:pt x="67200" y="42200"/>
                </a:lnTo>
                <a:lnTo>
                  <a:pt x="67220" y="42160"/>
                </a:lnTo>
                <a:lnTo>
                  <a:pt x="67210" y="42110"/>
                </a:lnTo>
                <a:lnTo>
                  <a:pt x="67160" y="41920"/>
                </a:lnTo>
                <a:lnTo>
                  <a:pt x="67150" y="41850"/>
                </a:lnTo>
                <a:lnTo>
                  <a:pt x="67170" y="41770"/>
                </a:lnTo>
                <a:lnTo>
                  <a:pt x="67230" y="41750"/>
                </a:lnTo>
                <a:lnTo>
                  <a:pt x="67290" y="41760"/>
                </a:lnTo>
                <a:lnTo>
                  <a:pt x="67550" y="41830"/>
                </a:lnTo>
                <a:lnTo>
                  <a:pt x="67590" y="41850"/>
                </a:lnTo>
                <a:lnTo>
                  <a:pt x="67620" y="41880"/>
                </a:lnTo>
                <a:lnTo>
                  <a:pt x="67670" y="41950"/>
                </a:lnTo>
                <a:lnTo>
                  <a:pt x="67690" y="41930"/>
                </a:lnTo>
                <a:lnTo>
                  <a:pt x="67720" y="41890"/>
                </a:lnTo>
                <a:lnTo>
                  <a:pt x="68250" y="40970"/>
                </a:lnTo>
                <a:lnTo>
                  <a:pt x="68750" y="40480"/>
                </a:lnTo>
                <a:lnTo>
                  <a:pt x="68830" y="40380"/>
                </a:lnTo>
                <a:lnTo>
                  <a:pt x="68880" y="40280"/>
                </a:lnTo>
                <a:lnTo>
                  <a:pt x="68900" y="40130"/>
                </a:lnTo>
                <a:lnTo>
                  <a:pt x="68990" y="38440"/>
                </a:lnTo>
                <a:lnTo>
                  <a:pt x="69010" y="38340"/>
                </a:lnTo>
                <a:lnTo>
                  <a:pt x="69040" y="38210"/>
                </a:lnTo>
                <a:lnTo>
                  <a:pt x="69100" y="38130"/>
                </a:lnTo>
                <a:lnTo>
                  <a:pt x="69170" y="38070"/>
                </a:lnTo>
                <a:lnTo>
                  <a:pt x="69290" y="37980"/>
                </a:lnTo>
                <a:lnTo>
                  <a:pt x="69340" y="37900"/>
                </a:lnTo>
                <a:lnTo>
                  <a:pt x="69350" y="37830"/>
                </a:lnTo>
                <a:lnTo>
                  <a:pt x="69330" y="37780"/>
                </a:lnTo>
                <a:lnTo>
                  <a:pt x="69280" y="37660"/>
                </a:lnTo>
                <a:lnTo>
                  <a:pt x="69220" y="37560"/>
                </a:lnTo>
                <a:lnTo>
                  <a:pt x="68900" y="37200"/>
                </a:lnTo>
                <a:lnTo>
                  <a:pt x="68410" y="36760"/>
                </a:lnTo>
                <a:lnTo>
                  <a:pt x="68340" y="36670"/>
                </a:lnTo>
                <a:lnTo>
                  <a:pt x="68310" y="36620"/>
                </a:lnTo>
                <a:lnTo>
                  <a:pt x="68280" y="36560"/>
                </a:lnTo>
                <a:lnTo>
                  <a:pt x="68270" y="36490"/>
                </a:lnTo>
                <a:lnTo>
                  <a:pt x="68250" y="36090"/>
                </a:lnTo>
                <a:lnTo>
                  <a:pt x="68260" y="35980"/>
                </a:lnTo>
                <a:lnTo>
                  <a:pt x="68300" y="35910"/>
                </a:lnTo>
                <a:lnTo>
                  <a:pt x="68340" y="35870"/>
                </a:lnTo>
                <a:lnTo>
                  <a:pt x="68450" y="35810"/>
                </a:lnTo>
                <a:lnTo>
                  <a:pt x="68510" y="35790"/>
                </a:lnTo>
                <a:lnTo>
                  <a:pt x="68600" y="35700"/>
                </a:lnTo>
                <a:lnTo>
                  <a:pt x="68710" y="35570"/>
                </a:lnTo>
                <a:lnTo>
                  <a:pt x="68910" y="35250"/>
                </a:lnTo>
                <a:lnTo>
                  <a:pt x="68970" y="35100"/>
                </a:lnTo>
                <a:lnTo>
                  <a:pt x="68990" y="34990"/>
                </a:lnTo>
                <a:lnTo>
                  <a:pt x="68970" y="34930"/>
                </a:lnTo>
                <a:lnTo>
                  <a:pt x="68960" y="34870"/>
                </a:lnTo>
                <a:lnTo>
                  <a:pt x="68960" y="34800"/>
                </a:lnTo>
                <a:lnTo>
                  <a:pt x="69070" y="34410"/>
                </a:lnTo>
                <a:lnTo>
                  <a:pt x="69120" y="34310"/>
                </a:lnTo>
                <a:lnTo>
                  <a:pt x="69180" y="34240"/>
                </a:lnTo>
                <a:lnTo>
                  <a:pt x="69340" y="34120"/>
                </a:lnTo>
                <a:lnTo>
                  <a:pt x="69370" y="34060"/>
                </a:lnTo>
                <a:lnTo>
                  <a:pt x="69380" y="33990"/>
                </a:lnTo>
                <a:lnTo>
                  <a:pt x="69200" y="33590"/>
                </a:lnTo>
                <a:lnTo>
                  <a:pt x="69190" y="33510"/>
                </a:lnTo>
                <a:lnTo>
                  <a:pt x="69180" y="33420"/>
                </a:lnTo>
                <a:lnTo>
                  <a:pt x="69200" y="33260"/>
                </a:lnTo>
                <a:lnTo>
                  <a:pt x="69240" y="33190"/>
                </a:lnTo>
                <a:lnTo>
                  <a:pt x="69270" y="33140"/>
                </a:lnTo>
                <a:lnTo>
                  <a:pt x="69280" y="33130"/>
                </a:lnTo>
                <a:lnTo>
                  <a:pt x="69470" y="33050"/>
                </a:lnTo>
                <a:lnTo>
                  <a:pt x="69530" y="33020"/>
                </a:lnTo>
                <a:lnTo>
                  <a:pt x="69590" y="32960"/>
                </a:lnTo>
                <a:lnTo>
                  <a:pt x="69620" y="32900"/>
                </a:lnTo>
                <a:lnTo>
                  <a:pt x="69620" y="32830"/>
                </a:lnTo>
                <a:lnTo>
                  <a:pt x="69600" y="32770"/>
                </a:lnTo>
                <a:lnTo>
                  <a:pt x="69560" y="32650"/>
                </a:lnTo>
                <a:lnTo>
                  <a:pt x="69540" y="32570"/>
                </a:lnTo>
                <a:lnTo>
                  <a:pt x="69540" y="32470"/>
                </a:lnTo>
                <a:lnTo>
                  <a:pt x="69560" y="32310"/>
                </a:lnTo>
                <a:lnTo>
                  <a:pt x="69610" y="32210"/>
                </a:lnTo>
                <a:lnTo>
                  <a:pt x="69650" y="32190"/>
                </a:lnTo>
                <a:lnTo>
                  <a:pt x="69690" y="32200"/>
                </a:lnTo>
                <a:lnTo>
                  <a:pt x="69780" y="32250"/>
                </a:lnTo>
                <a:lnTo>
                  <a:pt x="70090" y="32370"/>
                </a:lnTo>
                <a:lnTo>
                  <a:pt x="70250" y="32460"/>
                </a:lnTo>
                <a:lnTo>
                  <a:pt x="70310" y="32500"/>
                </a:lnTo>
                <a:lnTo>
                  <a:pt x="70620" y="32790"/>
                </a:lnTo>
                <a:lnTo>
                  <a:pt x="70850" y="32890"/>
                </a:lnTo>
                <a:lnTo>
                  <a:pt x="71000" y="32920"/>
                </a:lnTo>
                <a:lnTo>
                  <a:pt x="71440" y="33110"/>
                </a:lnTo>
                <a:lnTo>
                  <a:pt x="72010" y="33490"/>
                </a:lnTo>
                <a:lnTo>
                  <a:pt x="72280" y="33720"/>
                </a:lnTo>
                <a:lnTo>
                  <a:pt x="72380" y="33770"/>
                </a:lnTo>
                <a:lnTo>
                  <a:pt x="72450" y="33790"/>
                </a:lnTo>
                <a:lnTo>
                  <a:pt x="72500" y="33780"/>
                </a:lnTo>
                <a:lnTo>
                  <a:pt x="72540" y="33770"/>
                </a:lnTo>
                <a:lnTo>
                  <a:pt x="72580" y="33750"/>
                </a:lnTo>
                <a:lnTo>
                  <a:pt x="72680" y="33690"/>
                </a:lnTo>
                <a:lnTo>
                  <a:pt x="72740" y="33660"/>
                </a:lnTo>
                <a:lnTo>
                  <a:pt x="72810" y="33640"/>
                </a:lnTo>
                <a:lnTo>
                  <a:pt x="72970" y="33620"/>
                </a:lnTo>
                <a:lnTo>
                  <a:pt x="73030" y="33590"/>
                </a:lnTo>
                <a:lnTo>
                  <a:pt x="73230" y="33440"/>
                </a:lnTo>
                <a:lnTo>
                  <a:pt x="73270" y="33390"/>
                </a:lnTo>
                <a:lnTo>
                  <a:pt x="73250" y="33370"/>
                </a:lnTo>
                <a:lnTo>
                  <a:pt x="73150" y="33280"/>
                </a:lnTo>
                <a:lnTo>
                  <a:pt x="73110" y="33230"/>
                </a:lnTo>
                <a:lnTo>
                  <a:pt x="73120" y="33170"/>
                </a:lnTo>
                <a:lnTo>
                  <a:pt x="73150" y="33080"/>
                </a:lnTo>
                <a:lnTo>
                  <a:pt x="73320" y="33010"/>
                </a:lnTo>
                <a:lnTo>
                  <a:pt x="73430" y="32870"/>
                </a:lnTo>
                <a:lnTo>
                  <a:pt x="73480" y="32670"/>
                </a:lnTo>
                <a:lnTo>
                  <a:pt x="73480" y="32610"/>
                </a:lnTo>
                <a:lnTo>
                  <a:pt x="73470" y="32470"/>
                </a:lnTo>
                <a:lnTo>
                  <a:pt x="73460" y="32400"/>
                </a:lnTo>
                <a:lnTo>
                  <a:pt x="73430" y="32270"/>
                </a:lnTo>
                <a:lnTo>
                  <a:pt x="73430" y="32230"/>
                </a:lnTo>
                <a:lnTo>
                  <a:pt x="73440" y="32190"/>
                </a:lnTo>
                <a:lnTo>
                  <a:pt x="73870" y="32000"/>
                </a:lnTo>
                <a:lnTo>
                  <a:pt x="73970" y="31940"/>
                </a:lnTo>
                <a:lnTo>
                  <a:pt x="74030" y="31870"/>
                </a:lnTo>
                <a:lnTo>
                  <a:pt x="74040" y="31740"/>
                </a:lnTo>
                <a:lnTo>
                  <a:pt x="74060" y="31660"/>
                </a:lnTo>
                <a:lnTo>
                  <a:pt x="74110" y="31570"/>
                </a:lnTo>
                <a:lnTo>
                  <a:pt x="74220" y="31460"/>
                </a:lnTo>
                <a:lnTo>
                  <a:pt x="74270" y="31380"/>
                </a:lnTo>
                <a:lnTo>
                  <a:pt x="74300" y="31320"/>
                </a:lnTo>
                <a:lnTo>
                  <a:pt x="74290" y="31270"/>
                </a:lnTo>
                <a:lnTo>
                  <a:pt x="74280" y="31220"/>
                </a:lnTo>
                <a:lnTo>
                  <a:pt x="74170" y="30980"/>
                </a:lnTo>
                <a:lnTo>
                  <a:pt x="74140" y="30880"/>
                </a:lnTo>
                <a:lnTo>
                  <a:pt x="74110" y="30760"/>
                </a:lnTo>
                <a:lnTo>
                  <a:pt x="74100" y="30680"/>
                </a:lnTo>
                <a:lnTo>
                  <a:pt x="74110" y="30540"/>
                </a:lnTo>
                <a:lnTo>
                  <a:pt x="74100" y="30470"/>
                </a:lnTo>
                <a:lnTo>
                  <a:pt x="74060" y="30400"/>
                </a:lnTo>
                <a:lnTo>
                  <a:pt x="74020" y="30320"/>
                </a:lnTo>
                <a:lnTo>
                  <a:pt x="73990" y="30240"/>
                </a:lnTo>
                <a:lnTo>
                  <a:pt x="73990" y="30150"/>
                </a:lnTo>
                <a:lnTo>
                  <a:pt x="74040" y="29950"/>
                </a:lnTo>
                <a:lnTo>
                  <a:pt x="74050" y="29810"/>
                </a:lnTo>
                <a:lnTo>
                  <a:pt x="74040" y="29680"/>
                </a:lnTo>
                <a:lnTo>
                  <a:pt x="74000" y="29550"/>
                </a:lnTo>
                <a:lnTo>
                  <a:pt x="73950" y="29490"/>
                </a:lnTo>
                <a:lnTo>
                  <a:pt x="73840" y="29460"/>
                </a:lnTo>
                <a:lnTo>
                  <a:pt x="73450" y="29470"/>
                </a:lnTo>
                <a:lnTo>
                  <a:pt x="73240" y="29430"/>
                </a:lnTo>
                <a:lnTo>
                  <a:pt x="73160" y="29390"/>
                </a:lnTo>
                <a:lnTo>
                  <a:pt x="73110" y="29320"/>
                </a:lnTo>
                <a:lnTo>
                  <a:pt x="73080" y="29230"/>
                </a:lnTo>
                <a:lnTo>
                  <a:pt x="73060" y="29130"/>
                </a:lnTo>
                <a:lnTo>
                  <a:pt x="73020" y="29090"/>
                </a:lnTo>
                <a:lnTo>
                  <a:pt x="72970" y="29060"/>
                </a:lnTo>
                <a:lnTo>
                  <a:pt x="72750" y="29050"/>
                </a:lnTo>
                <a:lnTo>
                  <a:pt x="72980" y="28030"/>
                </a:lnTo>
                <a:lnTo>
                  <a:pt x="72970" y="27940"/>
                </a:lnTo>
                <a:lnTo>
                  <a:pt x="72950" y="27830"/>
                </a:lnTo>
                <a:lnTo>
                  <a:pt x="72870" y="27820"/>
                </a:lnTo>
                <a:lnTo>
                  <a:pt x="72790" y="27780"/>
                </a:lnTo>
                <a:lnTo>
                  <a:pt x="72720" y="27620"/>
                </a:lnTo>
                <a:lnTo>
                  <a:pt x="72740" y="27550"/>
                </a:lnTo>
                <a:lnTo>
                  <a:pt x="72980" y="27270"/>
                </a:lnTo>
                <a:lnTo>
                  <a:pt x="73160" y="26880"/>
                </a:lnTo>
                <a:lnTo>
                  <a:pt x="73320" y="26720"/>
                </a:lnTo>
                <a:lnTo>
                  <a:pt x="73470" y="26640"/>
                </a:lnTo>
                <a:lnTo>
                  <a:pt x="75300" y="26810"/>
                </a:lnTo>
                <a:lnTo>
                  <a:pt x="75400" y="26830"/>
                </a:lnTo>
                <a:lnTo>
                  <a:pt x="75400" y="26900"/>
                </a:lnTo>
                <a:lnTo>
                  <a:pt x="75380" y="26980"/>
                </a:lnTo>
                <a:lnTo>
                  <a:pt x="74990" y="28010"/>
                </a:lnTo>
                <a:lnTo>
                  <a:pt x="74970" y="28140"/>
                </a:lnTo>
                <a:lnTo>
                  <a:pt x="74990" y="28270"/>
                </a:lnTo>
                <a:lnTo>
                  <a:pt x="75020" y="28400"/>
                </a:lnTo>
                <a:lnTo>
                  <a:pt x="75080" y="28510"/>
                </a:lnTo>
                <a:lnTo>
                  <a:pt x="75160" y="28610"/>
                </a:lnTo>
                <a:lnTo>
                  <a:pt x="75270" y="28590"/>
                </a:lnTo>
                <a:lnTo>
                  <a:pt x="75530" y="28450"/>
                </a:lnTo>
                <a:lnTo>
                  <a:pt x="75660" y="28400"/>
                </a:lnTo>
                <a:lnTo>
                  <a:pt x="76060" y="28570"/>
                </a:lnTo>
                <a:lnTo>
                  <a:pt x="76190" y="28510"/>
                </a:lnTo>
                <a:lnTo>
                  <a:pt x="76310" y="28410"/>
                </a:lnTo>
                <a:lnTo>
                  <a:pt x="76930" y="27820"/>
                </a:lnTo>
                <a:lnTo>
                  <a:pt x="77050" y="27730"/>
                </a:lnTo>
                <a:lnTo>
                  <a:pt x="77120" y="27730"/>
                </a:lnTo>
                <a:lnTo>
                  <a:pt x="77190" y="27760"/>
                </a:lnTo>
                <a:lnTo>
                  <a:pt x="77260" y="27780"/>
                </a:lnTo>
                <a:lnTo>
                  <a:pt x="77350" y="27690"/>
                </a:lnTo>
                <a:lnTo>
                  <a:pt x="77420" y="27580"/>
                </a:lnTo>
                <a:lnTo>
                  <a:pt x="77530" y="27340"/>
                </a:lnTo>
                <a:lnTo>
                  <a:pt x="77660" y="27130"/>
                </a:lnTo>
                <a:lnTo>
                  <a:pt x="77710" y="27060"/>
                </a:lnTo>
                <a:lnTo>
                  <a:pt x="78770" y="26490"/>
                </a:lnTo>
                <a:lnTo>
                  <a:pt x="78980" y="26290"/>
                </a:lnTo>
                <a:lnTo>
                  <a:pt x="79010" y="26180"/>
                </a:lnTo>
                <a:lnTo>
                  <a:pt x="79200" y="25880"/>
                </a:lnTo>
                <a:lnTo>
                  <a:pt x="80190" y="24890"/>
                </a:lnTo>
                <a:lnTo>
                  <a:pt x="80380" y="24640"/>
                </a:lnTo>
                <a:lnTo>
                  <a:pt x="80490" y="24360"/>
                </a:lnTo>
                <a:lnTo>
                  <a:pt x="80470" y="24030"/>
                </a:lnTo>
                <a:lnTo>
                  <a:pt x="80430" y="23830"/>
                </a:lnTo>
                <a:lnTo>
                  <a:pt x="80410" y="23610"/>
                </a:lnTo>
                <a:lnTo>
                  <a:pt x="80440" y="23390"/>
                </a:lnTo>
                <a:lnTo>
                  <a:pt x="80530" y="23210"/>
                </a:lnTo>
                <a:lnTo>
                  <a:pt x="80660" y="23110"/>
                </a:lnTo>
                <a:lnTo>
                  <a:pt x="80960" y="22930"/>
                </a:lnTo>
                <a:lnTo>
                  <a:pt x="81090" y="22810"/>
                </a:lnTo>
                <a:lnTo>
                  <a:pt x="81150" y="22730"/>
                </a:lnTo>
                <a:lnTo>
                  <a:pt x="81250" y="22540"/>
                </a:lnTo>
                <a:lnTo>
                  <a:pt x="81320" y="22460"/>
                </a:lnTo>
                <a:lnTo>
                  <a:pt x="81380" y="22410"/>
                </a:lnTo>
                <a:lnTo>
                  <a:pt x="81610" y="22270"/>
                </a:lnTo>
                <a:lnTo>
                  <a:pt x="81790" y="22100"/>
                </a:lnTo>
                <a:lnTo>
                  <a:pt x="81950" y="21910"/>
                </a:lnTo>
                <a:lnTo>
                  <a:pt x="82210" y="21470"/>
                </a:lnTo>
                <a:lnTo>
                  <a:pt x="82270" y="21350"/>
                </a:lnTo>
                <a:lnTo>
                  <a:pt x="82340" y="20950"/>
                </a:lnTo>
                <a:lnTo>
                  <a:pt x="82410" y="20730"/>
                </a:lnTo>
                <a:lnTo>
                  <a:pt x="82520" y="20520"/>
                </a:lnTo>
                <a:lnTo>
                  <a:pt x="82670" y="20330"/>
                </a:lnTo>
                <a:lnTo>
                  <a:pt x="82840" y="20190"/>
                </a:lnTo>
                <a:lnTo>
                  <a:pt x="83220" y="20000"/>
                </a:lnTo>
                <a:lnTo>
                  <a:pt x="83320" y="19900"/>
                </a:lnTo>
                <a:lnTo>
                  <a:pt x="83390" y="19780"/>
                </a:lnTo>
                <a:lnTo>
                  <a:pt x="83520" y="19200"/>
                </a:lnTo>
                <a:lnTo>
                  <a:pt x="83600" y="19010"/>
                </a:lnTo>
                <a:lnTo>
                  <a:pt x="83700" y="18830"/>
                </a:lnTo>
                <a:lnTo>
                  <a:pt x="83820" y="18700"/>
                </a:lnTo>
                <a:lnTo>
                  <a:pt x="84150" y="18500"/>
                </a:lnTo>
                <a:lnTo>
                  <a:pt x="84340" y="18420"/>
                </a:lnTo>
                <a:lnTo>
                  <a:pt x="84510" y="18390"/>
                </a:lnTo>
                <a:lnTo>
                  <a:pt x="84620" y="18410"/>
                </a:lnTo>
                <a:lnTo>
                  <a:pt x="84810" y="18490"/>
                </a:lnTo>
                <a:lnTo>
                  <a:pt x="84910" y="18520"/>
                </a:lnTo>
                <a:lnTo>
                  <a:pt x="85160" y="18500"/>
                </a:lnTo>
                <a:lnTo>
                  <a:pt x="85440" y="18440"/>
                </a:lnTo>
                <a:lnTo>
                  <a:pt x="85700" y="18340"/>
                </a:lnTo>
                <a:lnTo>
                  <a:pt x="85920" y="18220"/>
                </a:lnTo>
                <a:lnTo>
                  <a:pt x="86120" y="18080"/>
                </a:lnTo>
                <a:lnTo>
                  <a:pt x="86220" y="18030"/>
                </a:lnTo>
                <a:lnTo>
                  <a:pt x="86340" y="18000"/>
                </a:lnTo>
                <a:lnTo>
                  <a:pt x="86820" y="18020"/>
                </a:lnTo>
                <a:lnTo>
                  <a:pt x="86980" y="18000"/>
                </a:lnTo>
                <a:lnTo>
                  <a:pt x="87280" y="17890"/>
                </a:lnTo>
                <a:lnTo>
                  <a:pt x="87840" y="17560"/>
                </a:lnTo>
                <a:lnTo>
                  <a:pt x="88140" y="17450"/>
                </a:lnTo>
                <a:lnTo>
                  <a:pt x="88430" y="17420"/>
                </a:lnTo>
                <a:lnTo>
                  <a:pt x="90000" y="17610"/>
                </a:lnTo>
                <a:lnTo>
                  <a:pt x="90100" y="17650"/>
                </a:lnTo>
                <a:lnTo>
                  <a:pt x="90300" y="17750"/>
                </a:lnTo>
                <a:lnTo>
                  <a:pt x="90400" y="17790"/>
                </a:lnTo>
                <a:lnTo>
                  <a:pt x="91070" y="17850"/>
                </a:lnTo>
                <a:lnTo>
                  <a:pt x="91280" y="17820"/>
                </a:lnTo>
                <a:lnTo>
                  <a:pt x="91480" y="17730"/>
                </a:lnTo>
                <a:lnTo>
                  <a:pt x="91790" y="17430"/>
                </a:lnTo>
                <a:lnTo>
                  <a:pt x="91830" y="17400"/>
                </a:lnTo>
                <a:lnTo>
                  <a:pt x="91840" y="17410"/>
                </a:lnTo>
                <a:lnTo>
                  <a:pt x="91940" y="17340"/>
                </a:lnTo>
                <a:lnTo>
                  <a:pt x="92100" y="17270"/>
                </a:lnTo>
                <a:lnTo>
                  <a:pt x="92280" y="17240"/>
                </a:lnTo>
                <a:lnTo>
                  <a:pt x="92640" y="17270"/>
                </a:lnTo>
                <a:lnTo>
                  <a:pt x="93350" y="17430"/>
                </a:lnTo>
                <a:lnTo>
                  <a:pt x="93720" y="17450"/>
                </a:lnTo>
                <a:lnTo>
                  <a:pt x="93910" y="17400"/>
                </a:lnTo>
                <a:lnTo>
                  <a:pt x="94260" y="17180"/>
                </a:lnTo>
                <a:lnTo>
                  <a:pt x="94450" y="17090"/>
                </a:lnTo>
                <a:lnTo>
                  <a:pt x="94590" y="17080"/>
                </a:lnTo>
                <a:lnTo>
                  <a:pt x="94510" y="17430"/>
                </a:lnTo>
                <a:lnTo>
                  <a:pt x="94180" y="18700"/>
                </a:lnTo>
                <a:lnTo>
                  <a:pt x="93980" y="19090"/>
                </a:lnTo>
                <a:lnTo>
                  <a:pt x="93800" y="19340"/>
                </a:lnTo>
                <a:lnTo>
                  <a:pt x="92970" y="20150"/>
                </a:lnTo>
                <a:lnTo>
                  <a:pt x="92980" y="20230"/>
                </a:lnTo>
                <a:lnTo>
                  <a:pt x="93640" y="21410"/>
                </a:lnTo>
                <a:lnTo>
                  <a:pt x="94130" y="22270"/>
                </a:lnTo>
                <a:lnTo>
                  <a:pt x="94420" y="22970"/>
                </a:lnTo>
                <a:lnTo>
                  <a:pt x="94580" y="23720"/>
                </a:lnTo>
                <a:lnTo>
                  <a:pt x="94600" y="24180"/>
                </a:lnTo>
                <a:lnTo>
                  <a:pt x="94530" y="24180"/>
                </a:lnTo>
                <a:lnTo>
                  <a:pt x="94280" y="24250"/>
                </a:lnTo>
                <a:lnTo>
                  <a:pt x="93420" y="24600"/>
                </a:lnTo>
                <a:lnTo>
                  <a:pt x="93300" y="24680"/>
                </a:lnTo>
                <a:lnTo>
                  <a:pt x="93030" y="24930"/>
                </a:lnTo>
                <a:lnTo>
                  <a:pt x="92250" y="25500"/>
                </a:lnTo>
                <a:lnTo>
                  <a:pt x="92200" y="25570"/>
                </a:lnTo>
                <a:lnTo>
                  <a:pt x="92160" y="25630"/>
                </a:lnTo>
                <a:lnTo>
                  <a:pt x="91820" y="26320"/>
                </a:lnTo>
                <a:lnTo>
                  <a:pt x="91800" y="26380"/>
                </a:lnTo>
                <a:lnTo>
                  <a:pt x="91800" y="26530"/>
                </a:lnTo>
                <a:lnTo>
                  <a:pt x="91780" y="26610"/>
                </a:lnTo>
                <a:lnTo>
                  <a:pt x="91720" y="26720"/>
                </a:lnTo>
                <a:lnTo>
                  <a:pt x="91640" y="26790"/>
                </a:lnTo>
                <a:lnTo>
                  <a:pt x="91580" y="26840"/>
                </a:lnTo>
                <a:lnTo>
                  <a:pt x="91400" y="26920"/>
                </a:lnTo>
                <a:lnTo>
                  <a:pt x="91280" y="26950"/>
                </a:lnTo>
                <a:lnTo>
                  <a:pt x="90920" y="27090"/>
                </a:lnTo>
                <a:lnTo>
                  <a:pt x="90840" y="27150"/>
                </a:lnTo>
                <a:lnTo>
                  <a:pt x="90800" y="27210"/>
                </a:lnTo>
                <a:lnTo>
                  <a:pt x="90780" y="27270"/>
                </a:lnTo>
                <a:lnTo>
                  <a:pt x="90760" y="27490"/>
                </a:lnTo>
                <a:lnTo>
                  <a:pt x="90750" y="27570"/>
                </a:lnTo>
                <a:lnTo>
                  <a:pt x="90730" y="27640"/>
                </a:lnTo>
                <a:lnTo>
                  <a:pt x="90690" y="27710"/>
                </a:lnTo>
                <a:lnTo>
                  <a:pt x="90210" y="28230"/>
                </a:lnTo>
                <a:lnTo>
                  <a:pt x="90080" y="28320"/>
                </a:lnTo>
                <a:lnTo>
                  <a:pt x="89980" y="28370"/>
                </a:lnTo>
                <a:lnTo>
                  <a:pt x="89910" y="28380"/>
                </a:lnTo>
                <a:lnTo>
                  <a:pt x="89790" y="28420"/>
                </a:lnTo>
                <a:lnTo>
                  <a:pt x="89680" y="28470"/>
                </a:lnTo>
                <a:lnTo>
                  <a:pt x="89620" y="28490"/>
                </a:lnTo>
                <a:lnTo>
                  <a:pt x="89410" y="28520"/>
                </a:lnTo>
                <a:lnTo>
                  <a:pt x="89000" y="28700"/>
                </a:lnTo>
                <a:lnTo>
                  <a:pt x="88940" y="28760"/>
                </a:lnTo>
                <a:lnTo>
                  <a:pt x="88790" y="28970"/>
                </a:lnTo>
                <a:lnTo>
                  <a:pt x="88610" y="29160"/>
                </a:lnTo>
                <a:lnTo>
                  <a:pt x="88510" y="29220"/>
                </a:lnTo>
                <a:lnTo>
                  <a:pt x="88430" y="29240"/>
                </a:lnTo>
                <a:lnTo>
                  <a:pt x="88300" y="29200"/>
                </a:lnTo>
                <a:lnTo>
                  <a:pt x="88230" y="29180"/>
                </a:lnTo>
                <a:lnTo>
                  <a:pt x="88160" y="29180"/>
                </a:lnTo>
                <a:lnTo>
                  <a:pt x="88050" y="29190"/>
                </a:lnTo>
                <a:lnTo>
                  <a:pt x="87930" y="29230"/>
                </a:lnTo>
                <a:lnTo>
                  <a:pt x="87720" y="29330"/>
                </a:lnTo>
                <a:lnTo>
                  <a:pt x="87530" y="29460"/>
                </a:lnTo>
                <a:lnTo>
                  <a:pt x="87060" y="29930"/>
                </a:lnTo>
                <a:lnTo>
                  <a:pt x="86940" y="30020"/>
                </a:lnTo>
                <a:lnTo>
                  <a:pt x="86680" y="30170"/>
                </a:lnTo>
                <a:lnTo>
                  <a:pt x="86580" y="30250"/>
                </a:lnTo>
                <a:lnTo>
                  <a:pt x="86530" y="30310"/>
                </a:lnTo>
                <a:lnTo>
                  <a:pt x="86470" y="30410"/>
                </a:lnTo>
                <a:lnTo>
                  <a:pt x="86350" y="30620"/>
                </a:lnTo>
                <a:lnTo>
                  <a:pt x="86270" y="30750"/>
                </a:lnTo>
                <a:lnTo>
                  <a:pt x="86200" y="30810"/>
                </a:lnTo>
                <a:lnTo>
                  <a:pt x="86140" y="30860"/>
                </a:lnTo>
                <a:lnTo>
                  <a:pt x="85900" y="30950"/>
                </a:lnTo>
                <a:lnTo>
                  <a:pt x="85650" y="31090"/>
                </a:lnTo>
                <a:lnTo>
                  <a:pt x="85340" y="31210"/>
                </a:lnTo>
                <a:lnTo>
                  <a:pt x="85260" y="31260"/>
                </a:lnTo>
                <a:lnTo>
                  <a:pt x="85210" y="31310"/>
                </a:lnTo>
                <a:lnTo>
                  <a:pt x="85170" y="31370"/>
                </a:lnTo>
                <a:lnTo>
                  <a:pt x="85150" y="31440"/>
                </a:lnTo>
                <a:lnTo>
                  <a:pt x="85070" y="31900"/>
                </a:lnTo>
                <a:lnTo>
                  <a:pt x="85060" y="32050"/>
                </a:lnTo>
                <a:lnTo>
                  <a:pt x="85090" y="32250"/>
                </a:lnTo>
                <a:lnTo>
                  <a:pt x="85080" y="32310"/>
                </a:lnTo>
                <a:lnTo>
                  <a:pt x="85040" y="32380"/>
                </a:lnTo>
                <a:lnTo>
                  <a:pt x="82310" y="35160"/>
                </a:lnTo>
                <a:lnTo>
                  <a:pt x="82300" y="35240"/>
                </a:lnTo>
                <a:lnTo>
                  <a:pt x="82300" y="35310"/>
                </a:lnTo>
                <a:lnTo>
                  <a:pt x="82320" y="35530"/>
                </a:lnTo>
                <a:lnTo>
                  <a:pt x="82280" y="35650"/>
                </a:lnTo>
                <a:lnTo>
                  <a:pt x="82190" y="35820"/>
                </a:lnTo>
                <a:lnTo>
                  <a:pt x="81760" y="36400"/>
                </a:lnTo>
                <a:lnTo>
                  <a:pt x="81740" y="36470"/>
                </a:lnTo>
                <a:lnTo>
                  <a:pt x="81720" y="36540"/>
                </a:lnTo>
                <a:lnTo>
                  <a:pt x="81700" y="36940"/>
                </a:lnTo>
                <a:lnTo>
                  <a:pt x="81730" y="37150"/>
                </a:lnTo>
                <a:lnTo>
                  <a:pt x="81770" y="37270"/>
                </a:lnTo>
                <a:lnTo>
                  <a:pt x="81790" y="37320"/>
                </a:lnTo>
                <a:lnTo>
                  <a:pt x="81800" y="37440"/>
                </a:lnTo>
                <a:lnTo>
                  <a:pt x="81630" y="37790"/>
                </a:lnTo>
                <a:lnTo>
                  <a:pt x="81590" y="37920"/>
                </a:lnTo>
                <a:lnTo>
                  <a:pt x="81620" y="38150"/>
                </a:lnTo>
                <a:lnTo>
                  <a:pt x="81610" y="38280"/>
                </a:lnTo>
                <a:lnTo>
                  <a:pt x="81530" y="38340"/>
                </a:lnTo>
                <a:lnTo>
                  <a:pt x="81410" y="38380"/>
                </a:lnTo>
                <a:lnTo>
                  <a:pt x="80900" y="38500"/>
                </a:lnTo>
                <a:lnTo>
                  <a:pt x="80790" y="38550"/>
                </a:lnTo>
                <a:lnTo>
                  <a:pt x="80690" y="38600"/>
                </a:lnTo>
                <a:lnTo>
                  <a:pt x="80660" y="38700"/>
                </a:lnTo>
                <a:lnTo>
                  <a:pt x="80630" y="38820"/>
                </a:lnTo>
                <a:lnTo>
                  <a:pt x="80630" y="38940"/>
                </a:lnTo>
                <a:lnTo>
                  <a:pt x="80600" y="39060"/>
                </a:lnTo>
                <a:lnTo>
                  <a:pt x="80570" y="39160"/>
                </a:lnTo>
                <a:lnTo>
                  <a:pt x="80510" y="39220"/>
                </a:lnTo>
                <a:lnTo>
                  <a:pt x="80460" y="39250"/>
                </a:lnTo>
                <a:lnTo>
                  <a:pt x="80430" y="39280"/>
                </a:lnTo>
                <a:lnTo>
                  <a:pt x="80360" y="39360"/>
                </a:lnTo>
                <a:lnTo>
                  <a:pt x="80400" y="39450"/>
                </a:lnTo>
                <a:lnTo>
                  <a:pt x="80540" y="39660"/>
                </a:lnTo>
                <a:lnTo>
                  <a:pt x="80570" y="39860"/>
                </a:lnTo>
                <a:lnTo>
                  <a:pt x="80670" y="40070"/>
                </a:lnTo>
                <a:lnTo>
                  <a:pt x="80680" y="40170"/>
                </a:lnTo>
                <a:lnTo>
                  <a:pt x="80640" y="40290"/>
                </a:lnTo>
                <a:lnTo>
                  <a:pt x="80570" y="40460"/>
                </a:lnTo>
                <a:lnTo>
                  <a:pt x="80570" y="40540"/>
                </a:lnTo>
                <a:lnTo>
                  <a:pt x="80590" y="40610"/>
                </a:lnTo>
                <a:lnTo>
                  <a:pt x="80630" y="40660"/>
                </a:lnTo>
                <a:lnTo>
                  <a:pt x="80650" y="40800"/>
                </a:lnTo>
                <a:lnTo>
                  <a:pt x="80670" y="40860"/>
                </a:lnTo>
                <a:lnTo>
                  <a:pt x="80780" y="41000"/>
                </a:lnTo>
                <a:lnTo>
                  <a:pt x="80890" y="41220"/>
                </a:lnTo>
                <a:lnTo>
                  <a:pt x="80920" y="41270"/>
                </a:lnTo>
                <a:lnTo>
                  <a:pt x="80960" y="41320"/>
                </a:lnTo>
                <a:lnTo>
                  <a:pt x="81090" y="41450"/>
                </a:lnTo>
                <a:lnTo>
                  <a:pt x="81190" y="41600"/>
                </a:lnTo>
                <a:lnTo>
                  <a:pt x="81290" y="41740"/>
                </a:lnTo>
                <a:lnTo>
                  <a:pt x="81330" y="41790"/>
                </a:lnTo>
                <a:lnTo>
                  <a:pt x="81350" y="41870"/>
                </a:lnTo>
                <a:lnTo>
                  <a:pt x="81410" y="42110"/>
                </a:lnTo>
                <a:lnTo>
                  <a:pt x="81450" y="42250"/>
                </a:lnTo>
                <a:lnTo>
                  <a:pt x="81480" y="42300"/>
                </a:lnTo>
                <a:lnTo>
                  <a:pt x="81520" y="42350"/>
                </a:lnTo>
                <a:lnTo>
                  <a:pt x="81570" y="42390"/>
                </a:lnTo>
                <a:lnTo>
                  <a:pt x="81620" y="42410"/>
                </a:lnTo>
                <a:lnTo>
                  <a:pt x="81690" y="42430"/>
                </a:lnTo>
                <a:lnTo>
                  <a:pt x="81900" y="42440"/>
                </a:lnTo>
                <a:lnTo>
                  <a:pt x="81980" y="42460"/>
                </a:lnTo>
                <a:lnTo>
                  <a:pt x="82040" y="42480"/>
                </a:lnTo>
                <a:lnTo>
                  <a:pt x="82100" y="42510"/>
                </a:lnTo>
                <a:lnTo>
                  <a:pt x="82140" y="42550"/>
                </a:lnTo>
                <a:lnTo>
                  <a:pt x="82180" y="42600"/>
                </a:lnTo>
                <a:lnTo>
                  <a:pt x="82430" y="43250"/>
                </a:lnTo>
                <a:lnTo>
                  <a:pt x="82640" y="44310"/>
                </a:lnTo>
                <a:lnTo>
                  <a:pt x="82660" y="44380"/>
                </a:lnTo>
                <a:lnTo>
                  <a:pt x="82690" y="44430"/>
                </a:lnTo>
                <a:lnTo>
                  <a:pt x="82730" y="44470"/>
                </a:lnTo>
                <a:lnTo>
                  <a:pt x="82780" y="44510"/>
                </a:lnTo>
                <a:lnTo>
                  <a:pt x="82890" y="44570"/>
                </a:lnTo>
                <a:lnTo>
                  <a:pt x="82930" y="44620"/>
                </a:lnTo>
                <a:lnTo>
                  <a:pt x="82950" y="44680"/>
                </a:lnTo>
                <a:lnTo>
                  <a:pt x="82960" y="44750"/>
                </a:lnTo>
                <a:lnTo>
                  <a:pt x="82980" y="44810"/>
                </a:lnTo>
                <a:lnTo>
                  <a:pt x="83010" y="44860"/>
                </a:lnTo>
                <a:lnTo>
                  <a:pt x="83120" y="45010"/>
                </a:lnTo>
                <a:lnTo>
                  <a:pt x="83180" y="45110"/>
                </a:lnTo>
                <a:lnTo>
                  <a:pt x="83230" y="45230"/>
                </a:lnTo>
                <a:lnTo>
                  <a:pt x="83240" y="45290"/>
                </a:lnTo>
                <a:lnTo>
                  <a:pt x="83250" y="45340"/>
                </a:lnTo>
                <a:lnTo>
                  <a:pt x="83210" y="45860"/>
                </a:lnTo>
                <a:lnTo>
                  <a:pt x="83220" y="46090"/>
                </a:lnTo>
                <a:lnTo>
                  <a:pt x="83190" y="46330"/>
                </a:lnTo>
                <a:lnTo>
                  <a:pt x="83180" y="46490"/>
                </a:lnTo>
                <a:lnTo>
                  <a:pt x="83240" y="46790"/>
                </a:lnTo>
                <a:lnTo>
                  <a:pt x="83160" y="47010"/>
                </a:lnTo>
                <a:lnTo>
                  <a:pt x="83090" y="46950"/>
                </a:lnTo>
                <a:lnTo>
                  <a:pt x="83000" y="46920"/>
                </a:lnTo>
                <a:lnTo>
                  <a:pt x="82890" y="46890"/>
                </a:lnTo>
                <a:lnTo>
                  <a:pt x="82800" y="46890"/>
                </a:lnTo>
                <a:lnTo>
                  <a:pt x="82600" y="46960"/>
                </a:lnTo>
                <a:lnTo>
                  <a:pt x="82490" y="46970"/>
                </a:lnTo>
                <a:lnTo>
                  <a:pt x="82250" y="46920"/>
                </a:lnTo>
                <a:lnTo>
                  <a:pt x="81790" y="46690"/>
                </a:lnTo>
                <a:lnTo>
                  <a:pt x="81360" y="46580"/>
                </a:lnTo>
                <a:lnTo>
                  <a:pt x="81180" y="46450"/>
                </a:lnTo>
                <a:lnTo>
                  <a:pt x="80740" y="45990"/>
                </a:lnTo>
                <a:lnTo>
                  <a:pt x="80580" y="45880"/>
                </a:lnTo>
                <a:lnTo>
                  <a:pt x="80390" y="45820"/>
                </a:lnTo>
                <a:lnTo>
                  <a:pt x="80190" y="45830"/>
                </a:lnTo>
                <a:lnTo>
                  <a:pt x="79610" y="45930"/>
                </a:lnTo>
                <a:lnTo>
                  <a:pt x="79400" y="45910"/>
                </a:lnTo>
                <a:lnTo>
                  <a:pt x="79010" y="45730"/>
                </a:lnTo>
                <a:lnTo>
                  <a:pt x="78760" y="45660"/>
                </a:lnTo>
                <a:lnTo>
                  <a:pt x="78650" y="45670"/>
                </a:lnTo>
                <a:lnTo>
                  <a:pt x="78600" y="45710"/>
                </a:lnTo>
                <a:lnTo>
                  <a:pt x="78620" y="45760"/>
                </a:lnTo>
                <a:lnTo>
                  <a:pt x="78700" y="45850"/>
                </a:lnTo>
                <a:lnTo>
                  <a:pt x="78730" y="45900"/>
                </a:lnTo>
                <a:lnTo>
                  <a:pt x="78740" y="45960"/>
                </a:lnTo>
                <a:lnTo>
                  <a:pt x="78730" y="46020"/>
                </a:lnTo>
                <a:lnTo>
                  <a:pt x="78650" y="46190"/>
                </a:lnTo>
                <a:lnTo>
                  <a:pt x="78560" y="46450"/>
                </a:lnTo>
                <a:lnTo>
                  <a:pt x="78400" y="46810"/>
                </a:lnTo>
                <a:lnTo>
                  <a:pt x="78300" y="46970"/>
                </a:lnTo>
                <a:lnTo>
                  <a:pt x="78230" y="47060"/>
                </a:lnTo>
                <a:lnTo>
                  <a:pt x="78010" y="47280"/>
                </a:lnTo>
                <a:lnTo>
                  <a:pt x="77930" y="47310"/>
                </a:lnTo>
                <a:lnTo>
                  <a:pt x="77860" y="47300"/>
                </a:lnTo>
                <a:lnTo>
                  <a:pt x="77810" y="47260"/>
                </a:lnTo>
                <a:lnTo>
                  <a:pt x="77760" y="47230"/>
                </a:lnTo>
                <a:lnTo>
                  <a:pt x="77700" y="47200"/>
                </a:lnTo>
                <a:lnTo>
                  <a:pt x="77620" y="47170"/>
                </a:lnTo>
                <a:lnTo>
                  <a:pt x="77490" y="47170"/>
                </a:lnTo>
                <a:lnTo>
                  <a:pt x="77400" y="47160"/>
                </a:lnTo>
                <a:lnTo>
                  <a:pt x="77330" y="47130"/>
                </a:lnTo>
                <a:lnTo>
                  <a:pt x="77310" y="47070"/>
                </a:lnTo>
                <a:lnTo>
                  <a:pt x="77300" y="47000"/>
                </a:lnTo>
                <a:lnTo>
                  <a:pt x="77300" y="46930"/>
                </a:lnTo>
                <a:lnTo>
                  <a:pt x="77280" y="46870"/>
                </a:lnTo>
                <a:lnTo>
                  <a:pt x="77250" y="46810"/>
                </a:lnTo>
                <a:lnTo>
                  <a:pt x="77030" y="46600"/>
                </a:lnTo>
                <a:lnTo>
                  <a:pt x="76970" y="46560"/>
                </a:lnTo>
                <a:lnTo>
                  <a:pt x="76870" y="46520"/>
                </a:lnTo>
                <a:lnTo>
                  <a:pt x="76800" y="46530"/>
                </a:lnTo>
                <a:lnTo>
                  <a:pt x="76750" y="46560"/>
                </a:lnTo>
                <a:lnTo>
                  <a:pt x="76670" y="46660"/>
                </a:lnTo>
                <a:lnTo>
                  <a:pt x="76600" y="46710"/>
                </a:lnTo>
                <a:lnTo>
                  <a:pt x="76520" y="46730"/>
                </a:lnTo>
                <a:lnTo>
                  <a:pt x="76460" y="46720"/>
                </a:lnTo>
                <a:lnTo>
                  <a:pt x="76330" y="46670"/>
                </a:lnTo>
                <a:lnTo>
                  <a:pt x="76220" y="46610"/>
                </a:lnTo>
                <a:lnTo>
                  <a:pt x="76110" y="46580"/>
                </a:lnTo>
                <a:lnTo>
                  <a:pt x="75960" y="46570"/>
                </a:lnTo>
                <a:lnTo>
                  <a:pt x="75650" y="46600"/>
                </a:lnTo>
                <a:lnTo>
                  <a:pt x="75540" y="46660"/>
                </a:lnTo>
                <a:lnTo>
                  <a:pt x="75480" y="46730"/>
                </a:lnTo>
                <a:lnTo>
                  <a:pt x="75470" y="46780"/>
                </a:lnTo>
                <a:lnTo>
                  <a:pt x="75430" y="46850"/>
                </a:lnTo>
                <a:lnTo>
                  <a:pt x="75420" y="47340"/>
                </a:lnTo>
                <a:lnTo>
                  <a:pt x="75300" y="47640"/>
                </a:lnTo>
                <a:lnTo>
                  <a:pt x="75300" y="48240"/>
                </a:lnTo>
                <a:lnTo>
                  <a:pt x="75160" y="48310"/>
                </a:lnTo>
                <a:lnTo>
                  <a:pt x="74030" y="4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