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Mashonaland Central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Zimbabwe • State Map | Fully Editable Vector Shape</a:t>
            </a:r>
          </a:p>
        </p:txBody>
      </p:sp>
      <p:sp>
        <p:nvSpPr>
          <p:cNvPr id="101" name="Mashonaland Central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63540" y="4460"/>
                </a:moveTo>
                <a:lnTo>
                  <a:pt x="63910" y="4620"/>
                </a:lnTo>
                <a:lnTo>
                  <a:pt x="64240" y="4610"/>
                </a:lnTo>
                <a:lnTo>
                  <a:pt x="64700" y="4430"/>
                </a:lnTo>
                <a:lnTo>
                  <a:pt x="64720" y="5400"/>
                </a:lnTo>
                <a:lnTo>
                  <a:pt x="64740" y="6550"/>
                </a:lnTo>
                <a:lnTo>
                  <a:pt x="64760" y="8000"/>
                </a:lnTo>
                <a:lnTo>
                  <a:pt x="64780" y="8840"/>
                </a:lnTo>
                <a:lnTo>
                  <a:pt x="66080" y="8830"/>
                </a:lnTo>
                <a:lnTo>
                  <a:pt x="66910" y="8820"/>
                </a:lnTo>
                <a:lnTo>
                  <a:pt x="68810" y="8810"/>
                </a:lnTo>
                <a:lnTo>
                  <a:pt x="70060" y="8800"/>
                </a:lnTo>
                <a:lnTo>
                  <a:pt x="70580" y="8910"/>
                </a:lnTo>
                <a:lnTo>
                  <a:pt x="71050" y="9240"/>
                </a:lnTo>
                <a:lnTo>
                  <a:pt x="71230" y="9440"/>
                </a:lnTo>
                <a:lnTo>
                  <a:pt x="71400" y="9570"/>
                </a:lnTo>
                <a:lnTo>
                  <a:pt x="71600" y="9600"/>
                </a:lnTo>
                <a:lnTo>
                  <a:pt x="71860" y="9490"/>
                </a:lnTo>
                <a:lnTo>
                  <a:pt x="71990" y="9370"/>
                </a:lnTo>
                <a:lnTo>
                  <a:pt x="72210" y="9120"/>
                </a:lnTo>
                <a:lnTo>
                  <a:pt x="72380" y="9040"/>
                </a:lnTo>
                <a:lnTo>
                  <a:pt x="72480" y="9060"/>
                </a:lnTo>
                <a:lnTo>
                  <a:pt x="72570" y="9130"/>
                </a:lnTo>
                <a:lnTo>
                  <a:pt x="72660" y="9140"/>
                </a:lnTo>
                <a:lnTo>
                  <a:pt x="72750" y="8970"/>
                </a:lnTo>
                <a:lnTo>
                  <a:pt x="73040" y="8790"/>
                </a:lnTo>
                <a:lnTo>
                  <a:pt x="73560" y="8830"/>
                </a:lnTo>
                <a:lnTo>
                  <a:pt x="74740" y="9110"/>
                </a:lnTo>
                <a:lnTo>
                  <a:pt x="74960" y="9190"/>
                </a:lnTo>
                <a:lnTo>
                  <a:pt x="75150" y="9330"/>
                </a:lnTo>
                <a:lnTo>
                  <a:pt x="75310" y="9540"/>
                </a:lnTo>
                <a:lnTo>
                  <a:pt x="75530" y="9950"/>
                </a:lnTo>
                <a:lnTo>
                  <a:pt x="75680" y="10110"/>
                </a:lnTo>
                <a:lnTo>
                  <a:pt x="75900" y="10240"/>
                </a:lnTo>
                <a:lnTo>
                  <a:pt x="76020" y="10320"/>
                </a:lnTo>
                <a:lnTo>
                  <a:pt x="76070" y="10430"/>
                </a:lnTo>
                <a:lnTo>
                  <a:pt x="76110" y="10540"/>
                </a:lnTo>
                <a:lnTo>
                  <a:pt x="76180" y="10620"/>
                </a:lnTo>
                <a:lnTo>
                  <a:pt x="76220" y="10630"/>
                </a:lnTo>
                <a:lnTo>
                  <a:pt x="76310" y="10610"/>
                </a:lnTo>
                <a:lnTo>
                  <a:pt x="76360" y="10600"/>
                </a:lnTo>
                <a:lnTo>
                  <a:pt x="76420" y="10640"/>
                </a:lnTo>
                <a:lnTo>
                  <a:pt x="76410" y="10690"/>
                </a:lnTo>
                <a:lnTo>
                  <a:pt x="76400" y="10750"/>
                </a:lnTo>
                <a:lnTo>
                  <a:pt x="76420" y="10790"/>
                </a:lnTo>
                <a:lnTo>
                  <a:pt x="76650" y="10820"/>
                </a:lnTo>
                <a:lnTo>
                  <a:pt x="76900" y="10820"/>
                </a:lnTo>
                <a:lnTo>
                  <a:pt x="77130" y="10850"/>
                </a:lnTo>
                <a:lnTo>
                  <a:pt x="77300" y="10980"/>
                </a:lnTo>
                <a:lnTo>
                  <a:pt x="77750" y="11200"/>
                </a:lnTo>
                <a:lnTo>
                  <a:pt x="79690" y="11330"/>
                </a:lnTo>
                <a:lnTo>
                  <a:pt x="79980" y="11460"/>
                </a:lnTo>
                <a:lnTo>
                  <a:pt x="80300" y="11720"/>
                </a:lnTo>
                <a:lnTo>
                  <a:pt x="81000" y="12500"/>
                </a:lnTo>
                <a:lnTo>
                  <a:pt x="81220" y="12690"/>
                </a:lnTo>
                <a:lnTo>
                  <a:pt x="81710" y="12950"/>
                </a:lnTo>
                <a:lnTo>
                  <a:pt x="81850" y="13060"/>
                </a:lnTo>
                <a:lnTo>
                  <a:pt x="81950" y="13280"/>
                </a:lnTo>
                <a:lnTo>
                  <a:pt x="82010" y="13740"/>
                </a:lnTo>
                <a:lnTo>
                  <a:pt x="82110" y="13920"/>
                </a:lnTo>
                <a:lnTo>
                  <a:pt x="82290" y="14010"/>
                </a:lnTo>
                <a:lnTo>
                  <a:pt x="83500" y="14210"/>
                </a:lnTo>
                <a:lnTo>
                  <a:pt x="85800" y="14150"/>
                </a:lnTo>
                <a:lnTo>
                  <a:pt x="86710" y="14290"/>
                </a:lnTo>
                <a:lnTo>
                  <a:pt x="87910" y="14770"/>
                </a:lnTo>
                <a:lnTo>
                  <a:pt x="89750" y="15520"/>
                </a:lnTo>
                <a:lnTo>
                  <a:pt x="91140" y="16080"/>
                </a:lnTo>
                <a:lnTo>
                  <a:pt x="91280" y="16210"/>
                </a:lnTo>
                <a:lnTo>
                  <a:pt x="91330" y="16380"/>
                </a:lnTo>
                <a:lnTo>
                  <a:pt x="91340" y="16660"/>
                </a:lnTo>
                <a:lnTo>
                  <a:pt x="91460" y="17140"/>
                </a:lnTo>
                <a:lnTo>
                  <a:pt x="91760" y="17380"/>
                </a:lnTo>
                <a:lnTo>
                  <a:pt x="91830" y="17400"/>
                </a:lnTo>
                <a:lnTo>
                  <a:pt x="91790" y="17430"/>
                </a:lnTo>
                <a:lnTo>
                  <a:pt x="91480" y="17730"/>
                </a:lnTo>
                <a:lnTo>
                  <a:pt x="91280" y="17820"/>
                </a:lnTo>
                <a:lnTo>
                  <a:pt x="91070" y="17850"/>
                </a:lnTo>
                <a:lnTo>
                  <a:pt x="90400" y="17790"/>
                </a:lnTo>
                <a:lnTo>
                  <a:pt x="90300" y="17750"/>
                </a:lnTo>
                <a:lnTo>
                  <a:pt x="90100" y="17650"/>
                </a:lnTo>
                <a:lnTo>
                  <a:pt x="90000" y="17610"/>
                </a:lnTo>
                <a:lnTo>
                  <a:pt x="88430" y="17420"/>
                </a:lnTo>
                <a:lnTo>
                  <a:pt x="88140" y="17450"/>
                </a:lnTo>
                <a:lnTo>
                  <a:pt x="87840" y="17560"/>
                </a:lnTo>
                <a:lnTo>
                  <a:pt x="87280" y="17890"/>
                </a:lnTo>
                <a:lnTo>
                  <a:pt x="86980" y="18000"/>
                </a:lnTo>
                <a:lnTo>
                  <a:pt x="86820" y="18020"/>
                </a:lnTo>
                <a:lnTo>
                  <a:pt x="86340" y="18000"/>
                </a:lnTo>
                <a:lnTo>
                  <a:pt x="86220" y="18030"/>
                </a:lnTo>
                <a:lnTo>
                  <a:pt x="86120" y="18080"/>
                </a:lnTo>
                <a:lnTo>
                  <a:pt x="85920" y="18220"/>
                </a:lnTo>
                <a:lnTo>
                  <a:pt x="85700" y="18340"/>
                </a:lnTo>
                <a:lnTo>
                  <a:pt x="85440" y="18440"/>
                </a:lnTo>
                <a:lnTo>
                  <a:pt x="85160" y="18500"/>
                </a:lnTo>
                <a:lnTo>
                  <a:pt x="84910" y="18520"/>
                </a:lnTo>
                <a:lnTo>
                  <a:pt x="84810" y="18490"/>
                </a:lnTo>
                <a:lnTo>
                  <a:pt x="84620" y="18410"/>
                </a:lnTo>
                <a:lnTo>
                  <a:pt x="84510" y="18390"/>
                </a:lnTo>
                <a:lnTo>
                  <a:pt x="84340" y="18420"/>
                </a:lnTo>
                <a:lnTo>
                  <a:pt x="84150" y="18500"/>
                </a:lnTo>
                <a:lnTo>
                  <a:pt x="83820" y="18700"/>
                </a:lnTo>
                <a:lnTo>
                  <a:pt x="83700" y="18830"/>
                </a:lnTo>
                <a:lnTo>
                  <a:pt x="83600" y="19010"/>
                </a:lnTo>
                <a:lnTo>
                  <a:pt x="83520" y="19200"/>
                </a:lnTo>
                <a:lnTo>
                  <a:pt x="83390" y="19780"/>
                </a:lnTo>
                <a:lnTo>
                  <a:pt x="83320" y="19900"/>
                </a:lnTo>
                <a:lnTo>
                  <a:pt x="83220" y="20000"/>
                </a:lnTo>
                <a:lnTo>
                  <a:pt x="82840" y="20190"/>
                </a:lnTo>
                <a:lnTo>
                  <a:pt x="82670" y="20330"/>
                </a:lnTo>
                <a:lnTo>
                  <a:pt x="82520" y="20520"/>
                </a:lnTo>
                <a:lnTo>
                  <a:pt x="82410" y="20730"/>
                </a:lnTo>
                <a:lnTo>
                  <a:pt x="82340" y="20950"/>
                </a:lnTo>
                <a:lnTo>
                  <a:pt x="82270" y="21350"/>
                </a:lnTo>
                <a:lnTo>
                  <a:pt x="82210" y="21470"/>
                </a:lnTo>
                <a:lnTo>
                  <a:pt x="81950" y="21910"/>
                </a:lnTo>
                <a:lnTo>
                  <a:pt x="81790" y="22100"/>
                </a:lnTo>
                <a:lnTo>
                  <a:pt x="81610" y="22270"/>
                </a:lnTo>
                <a:lnTo>
                  <a:pt x="81380" y="22410"/>
                </a:lnTo>
                <a:lnTo>
                  <a:pt x="81320" y="22460"/>
                </a:lnTo>
                <a:lnTo>
                  <a:pt x="81250" y="22540"/>
                </a:lnTo>
                <a:lnTo>
                  <a:pt x="81150" y="22730"/>
                </a:lnTo>
                <a:lnTo>
                  <a:pt x="81090" y="22810"/>
                </a:lnTo>
                <a:lnTo>
                  <a:pt x="80960" y="22930"/>
                </a:lnTo>
                <a:lnTo>
                  <a:pt x="80660" y="23110"/>
                </a:lnTo>
                <a:lnTo>
                  <a:pt x="80530" y="23210"/>
                </a:lnTo>
                <a:lnTo>
                  <a:pt x="80440" y="23390"/>
                </a:lnTo>
                <a:lnTo>
                  <a:pt x="80410" y="23610"/>
                </a:lnTo>
                <a:lnTo>
                  <a:pt x="80430" y="23830"/>
                </a:lnTo>
                <a:lnTo>
                  <a:pt x="80470" y="24030"/>
                </a:lnTo>
                <a:lnTo>
                  <a:pt x="80490" y="24360"/>
                </a:lnTo>
                <a:lnTo>
                  <a:pt x="80380" y="24640"/>
                </a:lnTo>
                <a:lnTo>
                  <a:pt x="80190" y="24890"/>
                </a:lnTo>
                <a:lnTo>
                  <a:pt x="79200" y="25880"/>
                </a:lnTo>
                <a:lnTo>
                  <a:pt x="79010" y="26180"/>
                </a:lnTo>
                <a:lnTo>
                  <a:pt x="78980" y="26290"/>
                </a:lnTo>
                <a:lnTo>
                  <a:pt x="78770" y="26490"/>
                </a:lnTo>
                <a:lnTo>
                  <a:pt x="77710" y="27060"/>
                </a:lnTo>
                <a:lnTo>
                  <a:pt x="77660" y="27130"/>
                </a:lnTo>
                <a:lnTo>
                  <a:pt x="77530" y="27340"/>
                </a:lnTo>
                <a:lnTo>
                  <a:pt x="77420" y="27580"/>
                </a:lnTo>
                <a:lnTo>
                  <a:pt x="77350" y="27690"/>
                </a:lnTo>
                <a:lnTo>
                  <a:pt x="77260" y="27780"/>
                </a:lnTo>
                <a:lnTo>
                  <a:pt x="77190" y="27760"/>
                </a:lnTo>
                <a:lnTo>
                  <a:pt x="77120" y="27730"/>
                </a:lnTo>
                <a:lnTo>
                  <a:pt x="77050" y="27730"/>
                </a:lnTo>
                <a:lnTo>
                  <a:pt x="76930" y="27820"/>
                </a:lnTo>
                <a:lnTo>
                  <a:pt x="76310" y="28410"/>
                </a:lnTo>
                <a:lnTo>
                  <a:pt x="76190" y="28510"/>
                </a:lnTo>
                <a:lnTo>
                  <a:pt x="76060" y="28570"/>
                </a:lnTo>
                <a:lnTo>
                  <a:pt x="75660" y="28400"/>
                </a:lnTo>
                <a:lnTo>
                  <a:pt x="75530" y="28450"/>
                </a:lnTo>
                <a:lnTo>
                  <a:pt x="75270" y="28590"/>
                </a:lnTo>
                <a:lnTo>
                  <a:pt x="75160" y="28610"/>
                </a:lnTo>
                <a:lnTo>
                  <a:pt x="75080" y="28510"/>
                </a:lnTo>
                <a:lnTo>
                  <a:pt x="75020" y="28400"/>
                </a:lnTo>
                <a:lnTo>
                  <a:pt x="74990" y="28270"/>
                </a:lnTo>
                <a:lnTo>
                  <a:pt x="74970" y="28140"/>
                </a:lnTo>
                <a:lnTo>
                  <a:pt x="74990" y="28010"/>
                </a:lnTo>
                <a:lnTo>
                  <a:pt x="75380" y="26980"/>
                </a:lnTo>
                <a:lnTo>
                  <a:pt x="75400" y="26900"/>
                </a:lnTo>
                <a:lnTo>
                  <a:pt x="75400" y="26830"/>
                </a:lnTo>
                <a:lnTo>
                  <a:pt x="75300" y="26810"/>
                </a:lnTo>
                <a:lnTo>
                  <a:pt x="73470" y="26640"/>
                </a:lnTo>
                <a:lnTo>
                  <a:pt x="73320" y="26720"/>
                </a:lnTo>
                <a:lnTo>
                  <a:pt x="73160" y="26880"/>
                </a:lnTo>
                <a:lnTo>
                  <a:pt x="72980" y="27270"/>
                </a:lnTo>
                <a:lnTo>
                  <a:pt x="72740" y="27550"/>
                </a:lnTo>
                <a:lnTo>
                  <a:pt x="72720" y="27620"/>
                </a:lnTo>
                <a:lnTo>
                  <a:pt x="72790" y="27780"/>
                </a:lnTo>
                <a:lnTo>
                  <a:pt x="72870" y="27820"/>
                </a:lnTo>
                <a:lnTo>
                  <a:pt x="72950" y="27830"/>
                </a:lnTo>
                <a:lnTo>
                  <a:pt x="72970" y="27940"/>
                </a:lnTo>
                <a:lnTo>
                  <a:pt x="72980" y="28030"/>
                </a:lnTo>
                <a:lnTo>
                  <a:pt x="72750" y="29050"/>
                </a:lnTo>
                <a:lnTo>
                  <a:pt x="72710" y="29580"/>
                </a:lnTo>
                <a:lnTo>
                  <a:pt x="72620" y="29770"/>
                </a:lnTo>
                <a:lnTo>
                  <a:pt x="72550" y="29850"/>
                </a:lnTo>
                <a:lnTo>
                  <a:pt x="72470" y="29890"/>
                </a:lnTo>
                <a:lnTo>
                  <a:pt x="72390" y="29900"/>
                </a:lnTo>
                <a:lnTo>
                  <a:pt x="72180" y="29900"/>
                </a:lnTo>
                <a:lnTo>
                  <a:pt x="72070" y="29940"/>
                </a:lnTo>
                <a:lnTo>
                  <a:pt x="71930" y="29960"/>
                </a:lnTo>
                <a:lnTo>
                  <a:pt x="71820" y="29960"/>
                </a:lnTo>
                <a:lnTo>
                  <a:pt x="71760" y="29940"/>
                </a:lnTo>
                <a:lnTo>
                  <a:pt x="71700" y="29900"/>
                </a:lnTo>
                <a:lnTo>
                  <a:pt x="71510" y="29730"/>
                </a:lnTo>
                <a:lnTo>
                  <a:pt x="71190" y="29190"/>
                </a:lnTo>
                <a:lnTo>
                  <a:pt x="70970" y="29110"/>
                </a:lnTo>
                <a:lnTo>
                  <a:pt x="70900" y="29150"/>
                </a:lnTo>
                <a:lnTo>
                  <a:pt x="70830" y="29220"/>
                </a:lnTo>
                <a:lnTo>
                  <a:pt x="70770" y="29300"/>
                </a:lnTo>
                <a:lnTo>
                  <a:pt x="70690" y="29360"/>
                </a:lnTo>
                <a:lnTo>
                  <a:pt x="70620" y="29360"/>
                </a:lnTo>
                <a:lnTo>
                  <a:pt x="70550" y="29320"/>
                </a:lnTo>
                <a:lnTo>
                  <a:pt x="70390" y="29210"/>
                </a:lnTo>
                <a:lnTo>
                  <a:pt x="69840" y="28910"/>
                </a:lnTo>
                <a:lnTo>
                  <a:pt x="69200" y="28650"/>
                </a:lnTo>
                <a:lnTo>
                  <a:pt x="69090" y="28580"/>
                </a:lnTo>
                <a:lnTo>
                  <a:pt x="69050" y="28500"/>
                </a:lnTo>
                <a:lnTo>
                  <a:pt x="69050" y="28390"/>
                </a:lnTo>
                <a:lnTo>
                  <a:pt x="69070" y="28300"/>
                </a:lnTo>
                <a:lnTo>
                  <a:pt x="69160" y="28060"/>
                </a:lnTo>
                <a:lnTo>
                  <a:pt x="69200" y="27850"/>
                </a:lnTo>
                <a:lnTo>
                  <a:pt x="69180" y="27800"/>
                </a:lnTo>
                <a:lnTo>
                  <a:pt x="69110" y="27790"/>
                </a:lnTo>
                <a:lnTo>
                  <a:pt x="67480" y="27790"/>
                </a:lnTo>
                <a:lnTo>
                  <a:pt x="67440" y="27770"/>
                </a:lnTo>
                <a:lnTo>
                  <a:pt x="67370" y="27720"/>
                </a:lnTo>
                <a:lnTo>
                  <a:pt x="67370" y="27430"/>
                </a:lnTo>
                <a:lnTo>
                  <a:pt x="67510" y="26420"/>
                </a:lnTo>
                <a:lnTo>
                  <a:pt x="67510" y="26250"/>
                </a:lnTo>
                <a:lnTo>
                  <a:pt x="67490" y="26050"/>
                </a:lnTo>
                <a:lnTo>
                  <a:pt x="67330" y="25360"/>
                </a:lnTo>
                <a:lnTo>
                  <a:pt x="67360" y="25280"/>
                </a:lnTo>
                <a:lnTo>
                  <a:pt x="67380" y="25210"/>
                </a:lnTo>
                <a:lnTo>
                  <a:pt x="67550" y="24960"/>
                </a:lnTo>
                <a:lnTo>
                  <a:pt x="67980" y="24110"/>
                </a:lnTo>
                <a:lnTo>
                  <a:pt x="68000" y="24050"/>
                </a:lnTo>
                <a:lnTo>
                  <a:pt x="68000" y="23990"/>
                </a:lnTo>
                <a:lnTo>
                  <a:pt x="67950" y="23930"/>
                </a:lnTo>
                <a:lnTo>
                  <a:pt x="67900" y="23890"/>
                </a:lnTo>
                <a:lnTo>
                  <a:pt x="67850" y="23840"/>
                </a:lnTo>
                <a:lnTo>
                  <a:pt x="67840" y="23780"/>
                </a:lnTo>
                <a:lnTo>
                  <a:pt x="67880" y="23720"/>
                </a:lnTo>
                <a:lnTo>
                  <a:pt x="67920" y="23670"/>
                </a:lnTo>
                <a:lnTo>
                  <a:pt x="67970" y="23630"/>
                </a:lnTo>
                <a:lnTo>
                  <a:pt x="68140" y="23470"/>
                </a:lnTo>
                <a:lnTo>
                  <a:pt x="68290" y="23290"/>
                </a:lnTo>
                <a:lnTo>
                  <a:pt x="68440" y="23090"/>
                </a:lnTo>
                <a:lnTo>
                  <a:pt x="68470" y="23030"/>
                </a:lnTo>
                <a:lnTo>
                  <a:pt x="68510" y="22920"/>
                </a:lnTo>
                <a:lnTo>
                  <a:pt x="68640" y="21910"/>
                </a:lnTo>
                <a:lnTo>
                  <a:pt x="68630" y="21830"/>
                </a:lnTo>
                <a:lnTo>
                  <a:pt x="68620" y="21760"/>
                </a:lnTo>
                <a:lnTo>
                  <a:pt x="68560" y="21700"/>
                </a:lnTo>
                <a:lnTo>
                  <a:pt x="68500" y="21670"/>
                </a:lnTo>
                <a:lnTo>
                  <a:pt x="68360" y="21620"/>
                </a:lnTo>
                <a:lnTo>
                  <a:pt x="68290" y="21610"/>
                </a:lnTo>
                <a:lnTo>
                  <a:pt x="68230" y="21610"/>
                </a:lnTo>
                <a:lnTo>
                  <a:pt x="68170" y="21620"/>
                </a:lnTo>
                <a:lnTo>
                  <a:pt x="68110" y="21650"/>
                </a:lnTo>
                <a:lnTo>
                  <a:pt x="68020" y="21720"/>
                </a:lnTo>
                <a:lnTo>
                  <a:pt x="67960" y="21750"/>
                </a:lnTo>
                <a:lnTo>
                  <a:pt x="67910" y="21750"/>
                </a:lnTo>
                <a:lnTo>
                  <a:pt x="67870" y="21710"/>
                </a:lnTo>
                <a:lnTo>
                  <a:pt x="67850" y="21590"/>
                </a:lnTo>
                <a:lnTo>
                  <a:pt x="67820" y="21510"/>
                </a:lnTo>
                <a:lnTo>
                  <a:pt x="67750" y="21460"/>
                </a:lnTo>
                <a:lnTo>
                  <a:pt x="67690" y="21470"/>
                </a:lnTo>
                <a:lnTo>
                  <a:pt x="67630" y="21490"/>
                </a:lnTo>
                <a:lnTo>
                  <a:pt x="67470" y="21590"/>
                </a:lnTo>
                <a:lnTo>
                  <a:pt x="67330" y="21690"/>
                </a:lnTo>
                <a:lnTo>
                  <a:pt x="67280" y="21710"/>
                </a:lnTo>
                <a:lnTo>
                  <a:pt x="67220" y="21710"/>
                </a:lnTo>
                <a:lnTo>
                  <a:pt x="67160" y="21680"/>
                </a:lnTo>
                <a:lnTo>
                  <a:pt x="67120" y="21650"/>
                </a:lnTo>
                <a:lnTo>
                  <a:pt x="67060" y="21630"/>
                </a:lnTo>
                <a:lnTo>
                  <a:pt x="66990" y="21620"/>
                </a:lnTo>
                <a:lnTo>
                  <a:pt x="66700" y="21650"/>
                </a:lnTo>
                <a:lnTo>
                  <a:pt x="66630" y="21650"/>
                </a:lnTo>
                <a:lnTo>
                  <a:pt x="66560" y="21640"/>
                </a:lnTo>
                <a:lnTo>
                  <a:pt x="66510" y="21600"/>
                </a:lnTo>
                <a:lnTo>
                  <a:pt x="66480" y="21550"/>
                </a:lnTo>
                <a:lnTo>
                  <a:pt x="66430" y="21300"/>
                </a:lnTo>
                <a:lnTo>
                  <a:pt x="66420" y="20980"/>
                </a:lnTo>
                <a:lnTo>
                  <a:pt x="66430" y="20940"/>
                </a:lnTo>
                <a:lnTo>
                  <a:pt x="66470" y="20910"/>
                </a:lnTo>
                <a:lnTo>
                  <a:pt x="66520" y="20890"/>
                </a:lnTo>
                <a:lnTo>
                  <a:pt x="66570" y="20850"/>
                </a:lnTo>
                <a:lnTo>
                  <a:pt x="66600" y="20810"/>
                </a:lnTo>
                <a:lnTo>
                  <a:pt x="66600" y="20760"/>
                </a:lnTo>
                <a:lnTo>
                  <a:pt x="66560" y="20690"/>
                </a:lnTo>
                <a:lnTo>
                  <a:pt x="66520" y="20650"/>
                </a:lnTo>
                <a:lnTo>
                  <a:pt x="66340" y="20490"/>
                </a:lnTo>
                <a:lnTo>
                  <a:pt x="66300" y="20440"/>
                </a:lnTo>
                <a:lnTo>
                  <a:pt x="66270" y="20400"/>
                </a:lnTo>
                <a:lnTo>
                  <a:pt x="66240" y="20300"/>
                </a:lnTo>
                <a:lnTo>
                  <a:pt x="66170" y="19230"/>
                </a:lnTo>
                <a:lnTo>
                  <a:pt x="66180" y="19150"/>
                </a:lnTo>
                <a:lnTo>
                  <a:pt x="66200" y="19080"/>
                </a:lnTo>
                <a:lnTo>
                  <a:pt x="66220" y="19020"/>
                </a:lnTo>
                <a:lnTo>
                  <a:pt x="66250" y="18960"/>
                </a:lnTo>
                <a:lnTo>
                  <a:pt x="66430" y="18730"/>
                </a:lnTo>
                <a:lnTo>
                  <a:pt x="66490" y="18610"/>
                </a:lnTo>
                <a:lnTo>
                  <a:pt x="66510" y="18540"/>
                </a:lnTo>
                <a:lnTo>
                  <a:pt x="66500" y="18450"/>
                </a:lnTo>
                <a:lnTo>
                  <a:pt x="66470" y="18340"/>
                </a:lnTo>
                <a:lnTo>
                  <a:pt x="66390" y="18190"/>
                </a:lnTo>
                <a:lnTo>
                  <a:pt x="66330" y="18110"/>
                </a:lnTo>
                <a:lnTo>
                  <a:pt x="66270" y="18050"/>
                </a:lnTo>
                <a:lnTo>
                  <a:pt x="66210" y="18020"/>
                </a:lnTo>
                <a:lnTo>
                  <a:pt x="66150" y="18000"/>
                </a:lnTo>
                <a:lnTo>
                  <a:pt x="66100" y="17970"/>
                </a:lnTo>
                <a:lnTo>
                  <a:pt x="66050" y="17930"/>
                </a:lnTo>
                <a:lnTo>
                  <a:pt x="66070" y="17860"/>
                </a:lnTo>
                <a:lnTo>
                  <a:pt x="66100" y="17800"/>
                </a:lnTo>
                <a:lnTo>
                  <a:pt x="66120" y="17730"/>
                </a:lnTo>
                <a:lnTo>
                  <a:pt x="66120" y="17650"/>
                </a:lnTo>
                <a:lnTo>
                  <a:pt x="65940" y="17240"/>
                </a:lnTo>
                <a:lnTo>
                  <a:pt x="65910" y="17210"/>
                </a:lnTo>
                <a:lnTo>
                  <a:pt x="65880" y="17190"/>
                </a:lnTo>
                <a:lnTo>
                  <a:pt x="65790" y="17150"/>
                </a:lnTo>
                <a:lnTo>
                  <a:pt x="65410" y="16920"/>
                </a:lnTo>
                <a:lnTo>
                  <a:pt x="65350" y="16900"/>
                </a:lnTo>
                <a:lnTo>
                  <a:pt x="65210" y="16870"/>
                </a:lnTo>
                <a:lnTo>
                  <a:pt x="65160" y="16850"/>
                </a:lnTo>
                <a:lnTo>
                  <a:pt x="65060" y="16780"/>
                </a:lnTo>
                <a:lnTo>
                  <a:pt x="65010" y="16740"/>
                </a:lnTo>
                <a:lnTo>
                  <a:pt x="64820" y="16670"/>
                </a:lnTo>
                <a:lnTo>
                  <a:pt x="64770" y="16630"/>
                </a:lnTo>
                <a:lnTo>
                  <a:pt x="64730" y="16580"/>
                </a:lnTo>
                <a:lnTo>
                  <a:pt x="64640" y="16400"/>
                </a:lnTo>
                <a:lnTo>
                  <a:pt x="64520" y="16220"/>
                </a:lnTo>
                <a:lnTo>
                  <a:pt x="64500" y="16140"/>
                </a:lnTo>
                <a:lnTo>
                  <a:pt x="64500" y="16040"/>
                </a:lnTo>
                <a:lnTo>
                  <a:pt x="64580" y="15520"/>
                </a:lnTo>
                <a:lnTo>
                  <a:pt x="64670" y="15240"/>
                </a:lnTo>
                <a:lnTo>
                  <a:pt x="64700" y="15180"/>
                </a:lnTo>
                <a:lnTo>
                  <a:pt x="64770" y="15080"/>
                </a:lnTo>
                <a:lnTo>
                  <a:pt x="64820" y="14960"/>
                </a:lnTo>
                <a:lnTo>
                  <a:pt x="64900" y="14580"/>
                </a:lnTo>
                <a:lnTo>
                  <a:pt x="64930" y="14270"/>
                </a:lnTo>
                <a:lnTo>
                  <a:pt x="64940" y="14220"/>
                </a:lnTo>
                <a:lnTo>
                  <a:pt x="64980" y="14120"/>
                </a:lnTo>
                <a:lnTo>
                  <a:pt x="65130" y="13850"/>
                </a:lnTo>
                <a:lnTo>
                  <a:pt x="65160" y="13790"/>
                </a:lnTo>
                <a:lnTo>
                  <a:pt x="65160" y="13680"/>
                </a:lnTo>
                <a:lnTo>
                  <a:pt x="65140" y="13540"/>
                </a:lnTo>
                <a:lnTo>
                  <a:pt x="65060" y="13280"/>
                </a:lnTo>
                <a:lnTo>
                  <a:pt x="65010" y="13120"/>
                </a:lnTo>
                <a:lnTo>
                  <a:pt x="64910" y="12960"/>
                </a:lnTo>
                <a:lnTo>
                  <a:pt x="64830" y="12920"/>
                </a:lnTo>
                <a:lnTo>
                  <a:pt x="64750" y="12900"/>
                </a:lnTo>
                <a:lnTo>
                  <a:pt x="64090" y="12930"/>
                </a:lnTo>
                <a:lnTo>
                  <a:pt x="64030" y="12920"/>
                </a:lnTo>
                <a:lnTo>
                  <a:pt x="63980" y="12900"/>
                </a:lnTo>
                <a:lnTo>
                  <a:pt x="63950" y="12870"/>
                </a:lnTo>
                <a:lnTo>
                  <a:pt x="63740" y="12640"/>
                </a:lnTo>
                <a:lnTo>
                  <a:pt x="63700" y="12560"/>
                </a:lnTo>
                <a:lnTo>
                  <a:pt x="63600" y="12240"/>
                </a:lnTo>
                <a:lnTo>
                  <a:pt x="63550" y="12140"/>
                </a:lnTo>
                <a:lnTo>
                  <a:pt x="63490" y="12080"/>
                </a:lnTo>
                <a:lnTo>
                  <a:pt x="63430" y="12060"/>
                </a:lnTo>
                <a:lnTo>
                  <a:pt x="63270" y="12040"/>
                </a:lnTo>
                <a:lnTo>
                  <a:pt x="63200" y="12040"/>
                </a:lnTo>
                <a:lnTo>
                  <a:pt x="62780" y="12090"/>
                </a:lnTo>
                <a:lnTo>
                  <a:pt x="62660" y="12140"/>
                </a:lnTo>
                <a:lnTo>
                  <a:pt x="62610" y="12170"/>
                </a:lnTo>
                <a:lnTo>
                  <a:pt x="62580" y="12220"/>
                </a:lnTo>
                <a:lnTo>
                  <a:pt x="62550" y="12280"/>
                </a:lnTo>
                <a:lnTo>
                  <a:pt x="62550" y="12350"/>
                </a:lnTo>
                <a:lnTo>
                  <a:pt x="62550" y="12420"/>
                </a:lnTo>
                <a:lnTo>
                  <a:pt x="62610" y="12660"/>
                </a:lnTo>
                <a:lnTo>
                  <a:pt x="62610" y="12740"/>
                </a:lnTo>
                <a:lnTo>
                  <a:pt x="62600" y="12800"/>
                </a:lnTo>
                <a:lnTo>
                  <a:pt x="62570" y="12860"/>
                </a:lnTo>
                <a:lnTo>
                  <a:pt x="62530" y="12910"/>
                </a:lnTo>
                <a:lnTo>
                  <a:pt x="62490" y="12950"/>
                </a:lnTo>
                <a:lnTo>
                  <a:pt x="62450" y="12980"/>
                </a:lnTo>
                <a:lnTo>
                  <a:pt x="62390" y="13010"/>
                </a:lnTo>
                <a:lnTo>
                  <a:pt x="62130" y="13070"/>
                </a:lnTo>
                <a:lnTo>
                  <a:pt x="62080" y="13100"/>
                </a:lnTo>
                <a:lnTo>
                  <a:pt x="62030" y="13130"/>
                </a:lnTo>
                <a:lnTo>
                  <a:pt x="61960" y="13230"/>
                </a:lnTo>
                <a:lnTo>
                  <a:pt x="61920" y="13270"/>
                </a:lnTo>
                <a:lnTo>
                  <a:pt x="61870" y="13300"/>
                </a:lnTo>
                <a:lnTo>
                  <a:pt x="61810" y="13290"/>
                </a:lnTo>
                <a:lnTo>
                  <a:pt x="61550" y="13230"/>
                </a:lnTo>
                <a:lnTo>
                  <a:pt x="61480" y="13230"/>
                </a:lnTo>
                <a:lnTo>
                  <a:pt x="61420" y="13240"/>
                </a:lnTo>
                <a:lnTo>
                  <a:pt x="61300" y="13290"/>
                </a:lnTo>
                <a:lnTo>
                  <a:pt x="61250" y="13320"/>
                </a:lnTo>
                <a:lnTo>
                  <a:pt x="61210" y="13360"/>
                </a:lnTo>
                <a:lnTo>
                  <a:pt x="61190" y="13420"/>
                </a:lnTo>
                <a:lnTo>
                  <a:pt x="61140" y="13550"/>
                </a:lnTo>
                <a:lnTo>
                  <a:pt x="61110" y="13600"/>
                </a:lnTo>
                <a:lnTo>
                  <a:pt x="61060" y="13630"/>
                </a:lnTo>
                <a:lnTo>
                  <a:pt x="61000" y="13640"/>
                </a:lnTo>
                <a:lnTo>
                  <a:pt x="60930" y="13630"/>
                </a:lnTo>
                <a:lnTo>
                  <a:pt x="60800" y="13590"/>
                </a:lnTo>
                <a:lnTo>
                  <a:pt x="60740" y="13570"/>
                </a:lnTo>
                <a:lnTo>
                  <a:pt x="60690" y="13540"/>
                </a:lnTo>
                <a:lnTo>
                  <a:pt x="60660" y="13470"/>
                </a:lnTo>
                <a:lnTo>
                  <a:pt x="60680" y="13340"/>
                </a:lnTo>
                <a:lnTo>
                  <a:pt x="60880" y="12880"/>
                </a:lnTo>
                <a:lnTo>
                  <a:pt x="60950" y="12770"/>
                </a:lnTo>
                <a:lnTo>
                  <a:pt x="61010" y="12710"/>
                </a:lnTo>
                <a:lnTo>
                  <a:pt x="61150" y="12610"/>
                </a:lnTo>
                <a:lnTo>
                  <a:pt x="61190" y="12570"/>
                </a:lnTo>
                <a:lnTo>
                  <a:pt x="61220" y="12490"/>
                </a:lnTo>
                <a:lnTo>
                  <a:pt x="61240" y="12400"/>
                </a:lnTo>
                <a:lnTo>
                  <a:pt x="61250" y="12230"/>
                </a:lnTo>
                <a:lnTo>
                  <a:pt x="61190" y="11840"/>
                </a:lnTo>
                <a:lnTo>
                  <a:pt x="61180" y="11760"/>
                </a:lnTo>
                <a:lnTo>
                  <a:pt x="61200" y="11670"/>
                </a:lnTo>
                <a:lnTo>
                  <a:pt x="61240" y="11560"/>
                </a:lnTo>
                <a:lnTo>
                  <a:pt x="61390" y="11330"/>
                </a:lnTo>
                <a:lnTo>
                  <a:pt x="61440" y="11270"/>
                </a:lnTo>
                <a:lnTo>
                  <a:pt x="61740" y="11070"/>
                </a:lnTo>
                <a:lnTo>
                  <a:pt x="61780" y="11020"/>
                </a:lnTo>
                <a:lnTo>
                  <a:pt x="61800" y="10950"/>
                </a:lnTo>
                <a:lnTo>
                  <a:pt x="61800" y="10830"/>
                </a:lnTo>
                <a:lnTo>
                  <a:pt x="61770" y="10760"/>
                </a:lnTo>
                <a:lnTo>
                  <a:pt x="61720" y="10720"/>
                </a:lnTo>
                <a:lnTo>
                  <a:pt x="61650" y="10720"/>
                </a:lnTo>
                <a:lnTo>
                  <a:pt x="61590" y="10730"/>
                </a:lnTo>
                <a:lnTo>
                  <a:pt x="61530" y="10730"/>
                </a:lnTo>
                <a:lnTo>
                  <a:pt x="61470" y="10720"/>
                </a:lnTo>
                <a:lnTo>
                  <a:pt x="61420" y="10680"/>
                </a:lnTo>
                <a:lnTo>
                  <a:pt x="61380" y="10650"/>
                </a:lnTo>
                <a:lnTo>
                  <a:pt x="61310" y="10550"/>
                </a:lnTo>
                <a:lnTo>
                  <a:pt x="61290" y="10490"/>
                </a:lnTo>
                <a:lnTo>
                  <a:pt x="61290" y="10410"/>
                </a:lnTo>
                <a:lnTo>
                  <a:pt x="61300" y="10350"/>
                </a:lnTo>
                <a:lnTo>
                  <a:pt x="61290" y="10310"/>
                </a:lnTo>
                <a:lnTo>
                  <a:pt x="61270" y="10270"/>
                </a:lnTo>
                <a:lnTo>
                  <a:pt x="61200" y="10200"/>
                </a:lnTo>
                <a:lnTo>
                  <a:pt x="61160" y="10150"/>
                </a:lnTo>
                <a:lnTo>
                  <a:pt x="61130" y="10100"/>
                </a:lnTo>
                <a:lnTo>
                  <a:pt x="61110" y="10040"/>
                </a:lnTo>
                <a:lnTo>
                  <a:pt x="61080" y="9910"/>
                </a:lnTo>
                <a:lnTo>
                  <a:pt x="61090" y="9810"/>
                </a:lnTo>
                <a:lnTo>
                  <a:pt x="61140" y="9490"/>
                </a:lnTo>
                <a:lnTo>
                  <a:pt x="61120" y="9390"/>
                </a:lnTo>
                <a:lnTo>
                  <a:pt x="61080" y="9330"/>
                </a:lnTo>
                <a:lnTo>
                  <a:pt x="60840" y="9230"/>
                </a:lnTo>
                <a:lnTo>
                  <a:pt x="60790" y="9200"/>
                </a:lnTo>
                <a:lnTo>
                  <a:pt x="60700" y="9120"/>
                </a:lnTo>
                <a:lnTo>
                  <a:pt x="60670" y="9070"/>
                </a:lnTo>
                <a:lnTo>
                  <a:pt x="60640" y="9020"/>
                </a:lnTo>
                <a:lnTo>
                  <a:pt x="60620" y="8950"/>
                </a:lnTo>
                <a:lnTo>
                  <a:pt x="60620" y="8890"/>
                </a:lnTo>
                <a:lnTo>
                  <a:pt x="60620" y="8840"/>
                </a:lnTo>
                <a:lnTo>
                  <a:pt x="60640" y="8810"/>
                </a:lnTo>
                <a:lnTo>
                  <a:pt x="60690" y="8760"/>
                </a:lnTo>
                <a:lnTo>
                  <a:pt x="63720" y="6130"/>
                </a:lnTo>
                <a:lnTo>
                  <a:pt x="63810" y="5970"/>
                </a:lnTo>
                <a:lnTo>
                  <a:pt x="63850" y="5800"/>
                </a:lnTo>
                <a:lnTo>
                  <a:pt x="63760" y="5540"/>
                </a:lnTo>
                <a:lnTo>
                  <a:pt x="63700" y="5420"/>
                </a:lnTo>
                <a:lnTo>
                  <a:pt x="63560" y="5250"/>
                </a:lnTo>
                <a:lnTo>
                  <a:pt x="63510" y="5080"/>
                </a:lnTo>
                <a:lnTo>
                  <a:pt x="63510" y="4600"/>
                </a:lnTo>
                <a:lnTo>
                  <a:pt x="63540" y="4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