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Manicaland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Manicaland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88080" y="73730"/>
                </a:moveTo>
                <a:lnTo>
                  <a:pt x="86970" y="73010"/>
                </a:lnTo>
                <a:lnTo>
                  <a:pt x="86790" y="72770"/>
                </a:lnTo>
                <a:lnTo>
                  <a:pt x="86800" y="72580"/>
                </a:lnTo>
                <a:lnTo>
                  <a:pt x="86390" y="71570"/>
                </a:lnTo>
                <a:lnTo>
                  <a:pt x="86300" y="71280"/>
                </a:lnTo>
                <a:lnTo>
                  <a:pt x="86240" y="71220"/>
                </a:lnTo>
                <a:lnTo>
                  <a:pt x="85430" y="70810"/>
                </a:lnTo>
                <a:lnTo>
                  <a:pt x="85560" y="70620"/>
                </a:lnTo>
                <a:lnTo>
                  <a:pt x="85530" y="70490"/>
                </a:lnTo>
                <a:lnTo>
                  <a:pt x="85270" y="70290"/>
                </a:lnTo>
                <a:lnTo>
                  <a:pt x="85200" y="70180"/>
                </a:lnTo>
                <a:lnTo>
                  <a:pt x="85170" y="70060"/>
                </a:lnTo>
                <a:lnTo>
                  <a:pt x="85060" y="69480"/>
                </a:lnTo>
                <a:lnTo>
                  <a:pt x="85010" y="69370"/>
                </a:lnTo>
                <a:lnTo>
                  <a:pt x="84910" y="69220"/>
                </a:lnTo>
                <a:lnTo>
                  <a:pt x="84910" y="69120"/>
                </a:lnTo>
                <a:lnTo>
                  <a:pt x="85070" y="68830"/>
                </a:lnTo>
                <a:lnTo>
                  <a:pt x="85110" y="68710"/>
                </a:lnTo>
                <a:lnTo>
                  <a:pt x="85170" y="68440"/>
                </a:lnTo>
                <a:lnTo>
                  <a:pt x="85590" y="67650"/>
                </a:lnTo>
                <a:lnTo>
                  <a:pt x="85800" y="67010"/>
                </a:lnTo>
                <a:lnTo>
                  <a:pt x="85830" y="66760"/>
                </a:lnTo>
                <a:lnTo>
                  <a:pt x="85870" y="66540"/>
                </a:lnTo>
                <a:lnTo>
                  <a:pt x="85980" y="66350"/>
                </a:lnTo>
                <a:lnTo>
                  <a:pt x="86220" y="66040"/>
                </a:lnTo>
                <a:lnTo>
                  <a:pt x="86350" y="65300"/>
                </a:lnTo>
                <a:lnTo>
                  <a:pt x="86510" y="65060"/>
                </a:lnTo>
                <a:lnTo>
                  <a:pt x="86610" y="64460"/>
                </a:lnTo>
                <a:lnTo>
                  <a:pt x="86670" y="62710"/>
                </a:lnTo>
                <a:lnTo>
                  <a:pt x="87240" y="59230"/>
                </a:lnTo>
                <a:lnTo>
                  <a:pt x="87260" y="58000"/>
                </a:lnTo>
                <a:lnTo>
                  <a:pt x="87180" y="57890"/>
                </a:lnTo>
                <a:lnTo>
                  <a:pt x="87150" y="57770"/>
                </a:lnTo>
                <a:lnTo>
                  <a:pt x="86940" y="57630"/>
                </a:lnTo>
                <a:lnTo>
                  <a:pt x="86330" y="57330"/>
                </a:lnTo>
                <a:lnTo>
                  <a:pt x="85560" y="56730"/>
                </a:lnTo>
                <a:lnTo>
                  <a:pt x="85410" y="56670"/>
                </a:lnTo>
                <a:lnTo>
                  <a:pt x="85300" y="56640"/>
                </a:lnTo>
                <a:lnTo>
                  <a:pt x="85210" y="56630"/>
                </a:lnTo>
                <a:lnTo>
                  <a:pt x="84980" y="56640"/>
                </a:lnTo>
                <a:lnTo>
                  <a:pt x="84710" y="56680"/>
                </a:lnTo>
                <a:lnTo>
                  <a:pt x="84640" y="56660"/>
                </a:lnTo>
                <a:lnTo>
                  <a:pt x="84570" y="56600"/>
                </a:lnTo>
                <a:lnTo>
                  <a:pt x="84470" y="56490"/>
                </a:lnTo>
                <a:lnTo>
                  <a:pt x="84400" y="56430"/>
                </a:lnTo>
                <a:lnTo>
                  <a:pt x="84310" y="56370"/>
                </a:lnTo>
                <a:lnTo>
                  <a:pt x="84180" y="56330"/>
                </a:lnTo>
                <a:lnTo>
                  <a:pt x="84080" y="56320"/>
                </a:lnTo>
                <a:lnTo>
                  <a:pt x="83950" y="56290"/>
                </a:lnTo>
                <a:lnTo>
                  <a:pt x="83810" y="56210"/>
                </a:lnTo>
                <a:lnTo>
                  <a:pt x="83560" y="56030"/>
                </a:lnTo>
                <a:lnTo>
                  <a:pt x="83380" y="55860"/>
                </a:lnTo>
                <a:lnTo>
                  <a:pt x="83290" y="55750"/>
                </a:lnTo>
                <a:lnTo>
                  <a:pt x="83200" y="55560"/>
                </a:lnTo>
                <a:lnTo>
                  <a:pt x="83140" y="55500"/>
                </a:lnTo>
                <a:lnTo>
                  <a:pt x="83070" y="55450"/>
                </a:lnTo>
                <a:lnTo>
                  <a:pt x="82760" y="55310"/>
                </a:lnTo>
                <a:lnTo>
                  <a:pt x="82700" y="55260"/>
                </a:lnTo>
                <a:lnTo>
                  <a:pt x="82630" y="55200"/>
                </a:lnTo>
                <a:lnTo>
                  <a:pt x="82550" y="55090"/>
                </a:lnTo>
                <a:lnTo>
                  <a:pt x="82500" y="55010"/>
                </a:lnTo>
                <a:lnTo>
                  <a:pt x="82480" y="54930"/>
                </a:lnTo>
                <a:lnTo>
                  <a:pt x="82360" y="54550"/>
                </a:lnTo>
                <a:lnTo>
                  <a:pt x="82300" y="54470"/>
                </a:lnTo>
                <a:lnTo>
                  <a:pt x="82210" y="54370"/>
                </a:lnTo>
                <a:lnTo>
                  <a:pt x="81850" y="54040"/>
                </a:lnTo>
                <a:lnTo>
                  <a:pt x="81580" y="53720"/>
                </a:lnTo>
                <a:lnTo>
                  <a:pt x="81550" y="53660"/>
                </a:lnTo>
                <a:lnTo>
                  <a:pt x="81520" y="53610"/>
                </a:lnTo>
                <a:lnTo>
                  <a:pt x="81440" y="53360"/>
                </a:lnTo>
                <a:lnTo>
                  <a:pt x="81410" y="53300"/>
                </a:lnTo>
                <a:lnTo>
                  <a:pt x="81330" y="53220"/>
                </a:lnTo>
                <a:lnTo>
                  <a:pt x="81190" y="53130"/>
                </a:lnTo>
                <a:lnTo>
                  <a:pt x="80660" y="52830"/>
                </a:lnTo>
                <a:lnTo>
                  <a:pt x="80580" y="52770"/>
                </a:lnTo>
                <a:lnTo>
                  <a:pt x="80480" y="52660"/>
                </a:lnTo>
                <a:lnTo>
                  <a:pt x="80430" y="52580"/>
                </a:lnTo>
                <a:lnTo>
                  <a:pt x="80400" y="52500"/>
                </a:lnTo>
                <a:lnTo>
                  <a:pt x="80390" y="52430"/>
                </a:lnTo>
                <a:lnTo>
                  <a:pt x="80370" y="52370"/>
                </a:lnTo>
                <a:lnTo>
                  <a:pt x="80350" y="52310"/>
                </a:lnTo>
                <a:lnTo>
                  <a:pt x="80310" y="52260"/>
                </a:lnTo>
                <a:lnTo>
                  <a:pt x="79950" y="51910"/>
                </a:lnTo>
                <a:lnTo>
                  <a:pt x="79890" y="51790"/>
                </a:lnTo>
                <a:lnTo>
                  <a:pt x="79860" y="51700"/>
                </a:lnTo>
                <a:lnTo>
                  <a:pt x="79860" y="51560"/>
                </a:lnTo>
                <a:lnTo>
                  <a:pt x="79860" y="51520"/>
                </a:lnTo>
                <a:lnTo>
                  <a:pt x="79810" y="51480"/>
                </a:lnTo>
                <a:lnTo>
                  <a:pt x="79730" y="51450"/>
                </a:lnTo>
                <a:lnTo>
                  <a:pt x="79450" y="51400"/>
                </a:lnTo>
                <a:lnTo>
                  <a:pt x="79330" y="51370"/>
                </a:lnTo>
                <a:lnTo>
                  <a:pt x="79170" y="51300"/>
                </a:lnTo>
                <a:lnTo>
                  <a:pt x="79070" y="51240"/>
                </a:lnTo>
                <a:lnTo>
                  <a:pt x="78980" y="51170"/>
                </a:lnTo>
                <a:lnTo>
                  <a:pt x="78920" y="51130"/>
                </a:lnTo>
                <a:lnTo>
                  <a:pt x="78830" y="51120"/>
                </a:lnTo>
                <a:lnTo>
                  <a:pt x="78710" y="51170"/>
                </a:lnTo>
                <a:lnTo>
                  <a:pt x="78650" y="51190"/>
                </a:lnTo>
                <a:lnTo>
                  <a:pt x="78580" y="51170"/>
                </a:lnTo>
                <a:lnTo>
                  <a:pt x="78510" y="51130"/>
                </a:lnTo>
                <a:lnTo>
                  <a:pt x="78430" y="51040"/>
                </a:lnTo>
                <a:lnTo>
                  <a:pt x="78390" y="50970"/>
                </a:lnTo>
                <a:lnTo>
                  <a:pt x="78330" y="50880"/>
                </a:lnTo>
                <a:lnTo>
                  <a:pt x="78230" y="50800"/>
                </a:lnTo>
                <a:lnTo>
                  <a:pt x="77920" y="50590"/>
                </a:lnTo>
                <a:lnTo>
                  <a:pt x="77810" y="50530"/>
                </a:lnTo>
                <a:lnTo>
                  <a:pt x="77590" y="50480"/>
                </a:lnTo>
                <a:lnTo>
                  <a:pt x="77520" y="50450"/>
                </a:lnTo>
                <a:lnTo>
                  <a:pt x="77460" y="50410"/>
                </a:lnTo>
                <a:lnTo>
                  <a:pt x="77340" y="50290"/>
                </a:lnTo>
                <a:lnTo>
                  <a:pt x="77290" y="50260"/>
                </a:lnTo>
                <a:lnTo>
                  <a:pt x="77220" y="50240"/>
                </a:lnTo>
                <a:lnTo>
                  <a:pt x="77100" y="50230"/>
                </a:lnTo>
                <a:lnTo>
                  <a:pt x="77010" y="50240"/>
                </a:lnTo>
                <a:lnTo>
                  <a:pt x="76950" y="50270"/>
                </a:lnTo>
                <a:lnTo>
                  <a:pt x="76900" y="50300"/>
                </a:lnTo>
                <a:lnTo>
                  <a:pt x="76840" y="50320"/>
                </a:lnTo>
                <a:lnTo>
                  <a:pt x="76770" y="50320"/>
                </a:lnTo>
                <a:lnTo>
                  <a:pt x="76640" y="50250"/>
                </a:lnTo>
                <a:lnTo>
                  <a:pt x="76490" y="50150"/>
                </a:lnTo>
                <a:lnTo>
                  <a:pt x="76070" y="49790"/>
                </a:lnTo>
                <a:lnTo>
                  <a:pt x="74180" y="48630"/>
                </a:lnTo>
                <a:lnTo>
                  <a:pt x="74030" y="48440"/>
                </a:lnTo>
                <a:lnTo>
                  <a:pt x="75160" y="48310"/>
                </a:lnTo>
                <a:lnTo>
                  <a:pt x="75300" y="48240"/>
                </a:lnTo>
                <a:lnTo>
                  <a:pt x="75300" y="47640"/>
                </a:lnTo>
                <a:lnTo>
                  <a:pt x="75420" y="47340"/>
                </a:lnTo>
                <a:lnTo>
                  <a:pt x="75430" y="46850"/>
                </a:lnTo>
                <a:lnTo>
                  <a:pt x="75470" y="46780"/>
                </a:lnTo>
                <a:lnTo>
                  <a:pt x="75480" y="46730"/>
                </a:lnTo>
                <a:lnTo>
                  <a:pt x="75540" y="46660"/>
                </a:lnTo>
                <a:lnTo>
                  <a:pt x="75650" y="46600"/>
                </a:lnTo>
                <a:lnTo>
                  <a:pt x="75960" y="46570"/>
                </a:lnTo>
                <a:lnTo>
                  <a:pt x="76110" y="46580"/>
                </a:lnTo>
                <a:lnTo>
                  <a:pt x="76220" y="46610"/>
                </a:lnTo>
                <a:lnTo>
                  <a:pt x="76330" y="46670"/>
                </a:lnTo>
                <a:lnTo>
                  <a:pt x="76460" y="46720"/>
                </a:lnTo>
                <a:lnTo>
                  <a:pt x="76520" y="46730"/>
                </a:lnTo>
                <a:lnTo>
                  <a:pt x="76600" y="46710"/>
                </a:lnTo>
                <a:lnTo>
                  <a:pt x="76670" y="46660"/>
                </a:lnTo>
                <a:lnTo>
                  <a:pt x="76750" y="46560"/>
                </a:lnTo>
                <a:lnTo>
                  <a:pt x="76800" y="46530"/>
                </a:lnTo>
                <a:lnTo>
                  <a:pt x="76870" y="46520"/>
                </a:lnTo>
                <a:lnTo>
                  <a:pt x="76970" y="46560"/>
                </a:lnTo>
                <a:lnTo>
                  <a:pt x="77030" y="46600"/>
                </a:lnTo>
                <a:lnTo>
                  <a:pt x="77250" y="46810"/>
                </a:lnTo>
                <a:lnTo>
                  <a:pt x="77280" y="46870"/>
                </a:lnTo>
                <a:lnTo>
                  <a:pt x="77300" y="46930"/>
                </a:lnTo>
                <a:lnTo>
                  <a:pt x="77300" y="47000"/>
                </a:lnTo>
                <a:lnTo>
                  <a:pt x="77310" y="47070"/>
                </a:lnTo>
                <a:lnTo>
                  <a:pt x="77330" y="47130"/>
                </a:lnTo>
                <a:lnTo>
                  <a:pt x="77400" y="47160"/>
                </a:lnTo>
                <a:lnTo>
                  <a:pt x="77490" y="47170"/>
                </a:lnTo>
                <a:lnTo>
                  <a:pt x="77620" y="47170"/>
                </a:lnTo>
                <a:lnTo>
                  <a:pt x="77700" y="47200"/>
                </a:lnTo>
                <a:lnTo>
                  <a:pt x="77760" y="47230"/>
                </a:lnTo>
                <a:lnTo>
                  <a:pt x="77810" y="47260"/>
                </a:lnTo>
                <a:lnTo>
                  <a:pt x="77860" y="47300"/>
                </a:lnTo>
                <a:lnTo>
                  <a:pt x="77930" y="47310"/>
                </a:lnTo>
                <a:lnTo>
                  <a:pt x="78010" y="47280"/>
                </a:lnTo>
                <a:lnTo>
                  <a:pt x="78230" y="47060"/>
                </a:lnTo>
                <a:lnTo>
                  <a:pt x="78300" y="46970"/>
                </a:lnTo>
                <a:lnTo>
                  <a:pt x="78400" y="46810"/>
                </a:lnTo>
                <a:lnTo>
                  <a:pt x="78560" y="46450"/>
                </a:lnTo>
                <a:lnTo>
                  <a:pt x="78650" y="46190"/>
                </a:lnTo>
                <a:lnTo>
                  <a:pt x="78730" y="46020"/>
                </a:lnTo>
                <a:lnTo>
                  <a:pt x="78740" y="45960"/>
                </a:lnTo>
                <a:lnTo>
                  <a:pt x="78730" y="45900"/>
                </a:lnTo>
                <a:lnTo>
                  <a:pt x="78700" y="45850"/>
                </a:lnTo>
                <a:lnTo>
                  <a:pt x="78620" y="45760"/>
                </a:lnTo>
                <a:lnTo>
                  <a:pt x="78600" y="45710"/>
                </a:lnTo>
                <a:lnTo>
                  <a:pt x="78650" y="45670"/>
                </a:lnTo>
                <a:lnTo>
                  <a:pt x="78760" y="45660"/>
                </a:lnTo>
                <a:lnTo>
                  <a:pt x="79010" y="45730"/>
                </a:lnTo>
                <a:lnTo>
                  <a:pt x="79400" y="45910"/>
                </a:lnTo>
                <a:lnTo>
                  <a:pt x="79610" y="45930"/>
                </a:lnTo>
                <a:lnTo>
                  <a:pt x="80190" y="45830"/>
                </a:lnTo>
                <a:lnTo>
                  <a:pt x="80390" y="45820"/>
                </a:lnTo>
                <a:lnTo>
                  <a:pt x="80580" y="45880"/>
                </a:lnTo>
                <a:lnTo>
                  <a:pt x="80740" y="45990"/>
                </a:lnTo>
                <a:lnTo>
                  <a:pt x="81180" y="46450"/>
                </a:lnTo>
                <a:lnTo>
                  <a:pt x="81360" y="46580"/>
                </a:lnTo>
                <a:lnTo>
                  <a:pt x="81790" y="46690"/>
                </a:lnTo>
                <a:lnTo>
                  <a:pt x="82250" y="46920"/>
                </a:lnTo>
                <a:lnTo>
                  <a:pt x="82490" y="46970"/>
                </a:lnTo>
                <a:lnTo>
                  <a:pt x="82600" y="46960"/>
                </a:lnTo>
                <a:lnTo>
                  <a:pt x="82800" y="46890"/>
                </a:lnTo>
                <a:lnTo>
                  <a:pt x="82890" y="46890"/>
                </a:lnTo>
                <a:lnTo>
                  <a:pt x="83000" y="46920"/>
                </a:lnTo>
                <a:lnTo>
                  <a:pt x="83090" y="46950"/>
                </a:lnTo>
                <a:lnTo>
                  <a:pt x="83160" y="47010"/>
                </a:lnTo>
                <a:lnTo>
                  <a:pt x="83240" y="46790"/>
                </a:lnTo>
                <a:lnTo>
                  <a:pt x="83180" y="46490"/>
                </a:lnTo>
                <a:lnTo>
                  <a:pt x="83190" y="46330"/>
                </a:lnTo>
                <a:lnTo>
                  <a:pt x="83220" y="46090"/>
                </a:lnTo>
                <a:lnTo>
                  <a:pt x="83210" y="45860"/>
                </a:lnTo>
                <a:lnTo>
                  <a:pt x="83250" y="45340"/>
                </a:lnTo>
                <a:lnTo>
                  <a:pt x="83240" y="45290"/>
                </a:lnTo>
                <a:lnTo>
                  <a:pt x="83230" y="45230"/>
                </a:lnTo>
                <a:lnTo>
                  <a:pt x="83180" y="45110"/>
                </a:lnTo>
                <a:lnTo>
                  <a:pt x="83120" y="45010"/>
                </a:lnTo>
                <a:lnTo>
                  <a:pt x="83010" y="44860"/>
                </a:lnTo>
                <a:lnTo>
                  <a:pt x="82980" y="44810"/>
                </a:lnTo>
                <a:lnTo>
                  <a:pt x="82960" y="44750"/>
                </a:lnTo>
                <a:lnTo>
                  <a:pt x="82950" y="44680"/>
                </a:lnTo>
                <a:lnTo>
                  <a:pt x="82930" y="44620"/>
                </a:lnTo>
                <a:lnTo>
                  <a:pt x="82890" y="44570"/>
                </a:lnTo>
                <a:lnTo>
                  <a:pt x="82780" y="44510"/>
                </a:lnTo>
                <a:lnTo>
                  <a:pt x="82730" y="44470"/>
                </a:lnTo>
                <a:lnTo>
                  <a:pt x="82690" y="44430"/>
                </a:lnTo>
                <a:lnTo>
                  <a:pt x="82660" y="44380"/>
                </a:lnTo>
                <a:lnTo>
                  <a:pt x="82640" y="44310"/>
                </a:lnTo>
                <a:lnTo>
                  <a:pt x="82430" y="43250"/>
                </a:lnTo>
                <a:lnTo>
                  <a:pt x="82180" y="42600"/>
                </a:lnTo>
                <a:lnTo>
                  <a:pt x="82140" y="42550"/>
                </a:lnTo>
                <a:lnTo>
                  <a:pt x="82100" y="42510"/>
                </a:lnTo>
                <a:lnTo>
                  <a:pt x="82040" y="42480"/>
                </a:lnTo>
                <a:lnTo>
                  <a:pt x="81980" y="42460"/>
                </a:lnTo>
                <a:lnTo>
                  <a:pt x="81900" y="42440"/>
                </a:lnTo>
                <a:lnTo>
                  <a:pt x="81690" y="42430"/>
                </a:lnTo>
                <a:lnTo>
                  <a:pt x="81620" y="42410"/>
                </a:lnTo>
                <a:lnTo>
                  <a:pt x="81570" y="42390"/>
                </a:lnTo>
                <a:lnTo>
                  <a:pt x="81520" y="42350"/>
                </a:lnTo>
                <a:lnTo>
                  <a:pt x="81480" y="42300"/>
                </a:lnTo>
                <a:lnTo>
                  <a:pt x="81450" y="42250"/>
                </a:lnTo>
                <a:lnTo>
                  <a:pt x="81410" y="42110"/>
                </a:lnTo>
                <a:lnTo>
                  <a:pt x="81350" y="41870"/>
                </a:lnTo>
                <a:lnTo>
                  <a:pt x="81330" y="41790"/>
                </a:lnTo>
                <a:lnTo>
                  <a:pt x="81290" y="41740"/>
                </a:lnTo>
                <a:lnTo>
                  <a:pt x="81190" y="41600"/>
                </a:lnTo>
                <a:lnTo>
                  <a:pt x="81090" y="41450"/>
                </a:lnTo>
                <a:lnTo>
                  <a:pt x="80960" y="41320"/>
                </a:lnTo>
                <a:lnTo>
                  <a:pt x="80920" y="41270"/>
                </a:lnTo>
                <a:lnTo>
                  <a:pt x="80890" y="41220"/>
                </a:lnTo>
                <a:lnTo>
                  <a:pt x="80780" y="41000"/>
                </a:lnTo>
                <a:lnTo>
                  <a:pt x="80670" y="40860"/>
                </a:lnTo>
                <a:lnTo>
                  <a:pt x="80650" y="40800"/>
                </a:lnTo>
                <a:lnTo>
                  <a:pt x="80630" y="40660"/>
                </a:lnTo>
                <a:lnTo>
                  <a:pt x="80590" y="40610"/>
                </a:lnTo>
                <a:lnTo>
                  <a:pt x="80570" y="40540"/>
                </a:lnTo>
                <a:lnTo>
                  <a:pt x="80570" y="40460"/>
                </a:lnTo>
                <a:lnTo>
                  <a:pt x="80640" y="40290"/>
                </a:lnTo>
                <a:lnTo>
                  <a:pt x="80680" y="40170"/>
                </a:lnTo>
                <a:lnTo>
                  <a:pt x="80670" y="40070"/>
                </a:lnTo>
                <a:lnTo>
                  <a:pt x="80570" y="39860"/>
                </a:lnTo>
                <a:lnTo>
                  <a:pt x="80540" y="39660"/>
                </a:lnTo>
                <a:lnTo>
                  <a:pt x="80400" y="39450"/>
                </a:lnTo>
                <a:lnTo>
                  <a:pt x="80360" y="39360"/>
                </a:lnTo>
                <a:lnTo>
                  <a:pt x="80430" y="39280"/>
                </a:lnTo>
                <a:lnTo>
                  <a:pt x="80460" y="39250"/>
                </a:lnTo>
                <a:lnTo>
                  <a:pt x="80510" y="39220"/>
                </a:lnTo>
                <a:lnTo>
                  <a:pt x="80570" y="39160"/>
                </a:lnTo>
                <a:lnTo>
                  <a:pt x="80600" y="39060"/>
                </a:lnTo>
                <a:lnTo>
                  <a:pt x="80630" y="38940"/>
                </a:lnTo>
                <a:lnTo>
                  <a:pt x="80630" y="38820"/>
                </a:lnTo>
                <a:lnTo>
                  <a:pt x="80660" y="38700"/>
                </a:lnTo>
                <a:lnTo>
                  <a:pt x="80690" y="38600"/>
                </a:lnTo>
                <a:lnTo>
                  <a:pt x="80790" y="38550"/>
                </a:lnTo>
                <a:lnTo>
                  <a:pt x="80900" y="38500"/>
                </a:lnTo>
                <a:lnTo>
                  <a:pt x="81410" y="38380"/>
                </a:lnTo>
                <a:lnTo>
                  <a:pt x="81530" y="38340"/>
                </a:lnTo>
                <a:lnTo>
                  <a:pt x="81610" y="38280"/>
                </a:lnTo>
                <a:lnTo>
                  <a:pt x="81620" y="38150"/>
                </a:lnTo>
                <a:lnTo>
                  <a:pt x="81590" y="37920"/>
                </a:lnTo>
                <a:lnTo>
                  <a:pt x="81630" y="37790"/>
                </a:lnTo>
                <a:lnTo>
                  <a:pt x="81800" y="37440"/>
                </a:lnTo>
                <a:lnTo>
                  <a:pt x="81790" y="37320"/>
                </a:lnTo>
                <a:lnTo>
                  <a:pt x="81770" y="37270"/>
                </a:lnTo>
                <a:lnTo>
                  <a:pt x="81730" y="37150"/>
                </a:lnTo>
                <a:lnTo>
                  <a:pt x="81700" y="36940"/>
                </a:lnTo>
                <a:lnTo>
                  <a:pt x="81720" y="36540"/>
                </a:lnTo>
                <a:lnTo>
                  <a:pt x="81740" y="36470"/>
                </a:lnTo>
                <a:lnTo>
                  <a:pt x="81760" y="36400"/>
                </a:lnTo>
                <a:lnTo>
                  <a:pt x="82190" y="35820"/>
                </a:lnTo>
                <a:lnTo>
                  <a:pt x="82280" y="35650"/>
                </a:lnTo>
                <a:lnTo>
                  <a:pt x="82320" y="35530"/>
                </a:lnTo>
                <a:lnTo>
                  <a:pt x="82300" y="35310"/>
                </a:lnTo>
                <a:lnTo>
                  <a:pt x="82300" y="35240"/>
                </a:lnTo>
                <a:lnTo>
                  <a:pt x="82310" y="35160"/>
                </a:lnTo>
                <a:lnTo>
                  <a:pt x="85040" y="32380"/>
                </a:lnTo>
                <a:lnTo>
                  <a:pt x="85080" y="32310"/>
                </a:lnTo>
                <a:lnTo>
                  <a:pt x="85090" y="32250"/>
                </a:lnTo>
                <a:lnTo>
                  <a:pt x="85060" y="32050"/>
                </a:lnTo>
                <a:lnTo>
                  <a:pt x="85070" y="31900"/>
                </a:lnTo>
                <a:lnTo>
                  <a:pt x="85150" y="31440"/>
                </a:lnTo>
                <a:lnTo>
                  <a:pt x="85170" y="31370"/>
                </a:lnTo>
                <a:lnTo>
                  <a:pt x="85210" y="31310"/>
                </a:lnTo>
                <a:lnTo>
                  <a:pt x="85260" y="31260"/>
                </a:lnTo>
                <a:lnTo>
                  <a:pt x="85340" y="31210"/>
                </a:lnTo>
                <a:lnTo>
                  <a:pt x="85650" y="31090"/>
                </a:lnTo>
                <a:lnTo>
                  <a:pt x="85900" y="30950"/>
                </a:lnTo>
                <a:lnTo>
                  <a:pt x="86140" y="30860"/>
                </a:lnTo>
                <a:lnTo>
                  <a:pt x="86200" y="30810"/>
                </a:lnTo>
                <a:lnTo>
                  <a:pt x="86270" y="30750"/>
                </a:lnTo>
                <a:lnTo>
                  <a:pt x="86350" y="30620"/>
                </a:lnTo>
                <a:lnTo>
                  <a:pt x="86470" y="30410"/>
                </a:lnTo>
                <a:lnTo>
                  <a:pt x="86530" y="30310"/>
                </a:lnTo>
                <a:lnTo>
                  <a:pt x="86580" y="30250"/>
                </a:lnTo>
                <a:lnTo>
                  <a:pt x="86680" y="30170"/>
                </a:lnTo>
                <a:lnTo>
                  <a:pt x="86940" y="30020"/>
                </a:lnTo>
                <a:lnTo>
                  <a:pt x="87060" y="29930"/>
                </a:lnTo>
                <a:lnTo>
                  <a:pt x="87530" y="29460"/>
                </a:lnTo>
                <a:lnTo>
                  <a:pt x="87720" y="29330"/>
                </a:lnTo>
                <a:lnTo>
                  <a:pt x="87930" y="29230"/>
                </a:lnTo>
                <a:lnTo>
                  <a:pt x="88050" y="29190"/>
                </a:lnTo>
                <a:lnTo>
                  <a:pt x="88160" y="29180"/>
                </a:lnTo>
                <a:lnTo>
                  <a:pt x="88230" y="29180"/>
                </a:lnTo>
                <a:lnTo>
                  <a:pt x="88300" y="29200"/>
                </a:lnTo>
                <a:lnTo>
                  <a:pt x="88430" y="29240"/>
                </a:lnTo>
                <a:lnTo>
                  <a:pt x="88510" y="29220"/>
                </a:lnTo>
                <a:lnTo>
                  <a:pt x="88610" y="29160"/>
                </a:lnTo>
                <a:lnTo>
                  <a:pt x="88790" y="28970"/>
                </a:lnTo>
                <a:lnTo>
                  <a:pt x="88940" y="28760"/>
                </a:lnTo>
                <a:lnTo>
                  <a:pt x="89000" y="28700"/>
                </a:lnTo>
                <a:lnTo>
                  <a:pt x="89410" y="28520"/>
                </a:lnTo>
                <a:lnTo>
                  <a:pt x="89620" y="28490"/>
                </a:lnTo>
                <a:lnTo>
                  <a:pt x="89680" y="28470"/>
                </a:lnTo>
                <a:lnTo>
                  <a:pt x="89790" y="28420"/>
                </a:lnTo>
                <a:lnTo>
                  <a:pt x="89910" y="28380"/>
                </a:lnTo>
                <a:lnTo>
                  <a:pt x="89980" y="28370"/>
                </a:lnTo>
                <a:lnTo>
                  <a:pt x="90080" y="28320"/>
                </a:lnTo>
                <a:lnTo>
                  <a:pt x="90210" y="28230"/>
                </a:lnTo>
                <a:lnTo>
                  <a:pt x="90690" y="27710"/>
                </a:lnTo>
                <a:lnTo>
                  <a:pt x="90730" y="27640"/>
                </a:lnTo>
                <a:lnTo>
                  <a:pt x="90750" y="27570"/>
                </a:lnTo>
                <a:lnTo>
                  <a:pt x="90760" y="27490"/>
                </a:lnTo>
                <a:lnTo>
                  <a:pt x="90780" y="27270"/>
                </a:lnTo>
                <a:lnTo>
                  <a:pt x="90800" y="27210"/>
                </a:lnTo>
                <a:lnTo>
                  <a:pt x="90840" y="27150"/>
                </a:lnTo>
                <a:lnTo>
                  <a:pt x="90920" y="27090"/>
                </a:lnTo>
                <a:lnTo>
                  <a:pt x="91280" y="26950"/>
                </a:lnTo>
                <a:lnTo>
                  <a:pt x="91400" y="26920"/>
                </a:lnTo>
                <a:lnTo>
                  <a:pt x="91580" y="26840"/>
                </a:lnTo>
                <a:lnTo>
                  <a:pt x="91640" y="26790"/>
                </a:lnTo>
                <a:lnTo>
                  <a:pt x="91720" y="26720"/>
                </a:lnTo>
                <a:lnTo>
                  <a:pt x="91780" y="26610"/>
                </a:lnTo>
                <a:lnTo>
                  <a:pt x="91800" y="26530"/>
                </a:lnTo>
                <a:lnTo>
                  <a:pt x="91800" y="26380"/>
                </a:lnTo>
                <a:lnTo>
                  <a:pt x="91820" y="26320"/>
                </a:lnTo>
                <a:lnTo>
                  <a:pt x="92160" y="25630"/>
                </a:lnTo>
                <a:lnTo>
                  <a:pt x="92200" y="25570"/>
                </a:lnTo>
                <a:lnTo>
                  <a:pt x="92250" y="25500"/>
                </a:lnTo>
                <a:lnTo>
                  <a:pt x="93030" y="24930"/>
                </a:lnTo>
                <a:lnTo>
                  <a:pt x="93300" y="24680"/>
                </a:lnTo>
                <a:lnTo>
                  <a:pt x="93420" y="24600"/>
                </a:lnTo>
                <a:lnTo>
                  <a:pt x="94280" y="24250"/>
                </a:lnTo>
                <a:lnTo>
                  <a:pt x="94530" y="24180"/>
                </a:lnTo>
                <a:lnTo>
                  <a:pt x="94600" y="24180"/>
                </a:lnTo>
                <a:lnTo>
                  <a:pt x="94600" y="24300"/>
                </a:lnTo>
                <a:lnTo>
                  <a:pt x="94650" y="24570"/>
                </a:lnTo>
                <a:lnTo>
                  <a:pt x="94770" y="24810"/>
                </a:lnTo>
                <a:lnTo>
                  <a:pt x="94870" y="24890"/>
                </a:lnTo>
                <a:lnTo>
                  <a:pt x="95130" y="25040"/>
                </a:lnTo>
                <a:lnTo>
                  <a:pt x="95210" y="25150"/>
                </a:lnTo>
                <a:lnTo>
                  <a:pt x="95220" y="25340"/>
                </a:lnTo>
                <a:lnTo>
                  <a:pt x="95150" y="25530"/>
                </a:lnTo>
                <a:lnTo>
                  <a:pt x="95090" y="25610"/>
                </a:lnTo>
                <a:lnTo>
                  <a:pt x="94930" y="25870"/>
                </a:lnTo>
                <a:lnTo>
                  <a:pt x="94470" y="26760"/>
                </a:lnTo>
                <a:lnTo>
                  <a:pt x="94400" y="26860"/>
                </a:lnTo>
                <a:lnTo>
                  <a:pt x="94300" y="26920"/>
                </a:lnTo>
                <a:lnTo>
                  <a:pt x="94220" y="27010"/>
                </a:lnTo>
                <a:lnTo>
                  <a:pt x="94220" y="27140"/>
                </a:lnTo>
                <a:lnTo>
                  <a:pt x="94340" y="27550"/>
                </a:lnTo>
                <a:lnTo>
                  <a:pt x="94400" y="27650"/>
                </a:lnTo>
                <a:lnTo>
                  <a:pt x="94600" y="27810"/>
                </a:lnTo>
                <a:lnTo>
                  <a:pt x="95030" y="28010"/>
                </a:lnTo>
                <a:lnTo>
                  <a:pt x="95190" y="28230"/>
                </a:lnTo>
                <a:lnTo>
                  <a:pt x="95240" y="28480"/>
                </a:lnTo>
                <a:lnTo>
                  <a:pt x="95200" y="28710"/>
                </a:lnTo>
                <a:lnTo>
                  <a:pt x="95000" y="29170"/>
                </a:lnTo>
                <a:lnTo>
                  <a:pt x="94960" y="29630"/>
                </a:lnTo>
                <a:lnTo>
                  <a:pt x="94990" y="30170"/>
                </a:lnTo>
                <a:lnTo>
                  <a:pt x="94950" y="30610"/>
                </a:lnTo>
                <a:lnTo>
                  <a:pt x="94650" y="30810"/>
                </a:lnTo>
                <a:lnTo>
                  <a:pt x="94460" y="30900"/>
                </a:lnTo>
                <a:lnTo>
                  <a:pt x="94330" y="31110"/>
                </a:lnTo>
                <a:lnTo>
                  <a:pt x="94260" y="31360"/>
                </a:lnTo>
                <a:lnTo>
                  <a:pt x="94220" y="31600"/>
                </a:lnTo>
                <a:lnTo>
                  <a:pt x="94240" y="31840"/>
                </a:lnTo>
                <a:lnTo>
                  <a:pt x="94380" y="32180"/>
                </a:lnTo>
                <a:lnTo>
                  <a:pt x="94400" y="32400"/>
                </a:lnTo>
                <a:lnTo>
                  <a:pt x="94360" y="32560"/>
                </a:lnTo>
                <a:lnTo>
                  <a:pt x="94260" y="32640"/>
                </a:lnTo>
                <a:lnTo>
                  <a:pt x="94170" y="32700"/>
                </a:lnTo>
                <a:lnTo>
                  <a:pt x="94110" y="32800"/>
                </a:lnTo>
                <a:lnTo>
                  <a:pt x="94130" y="32910"/>
                </a:lnTo>
                <a:lnTo>
                  <a:pt x="94270" y="33080"/>
                </a:lnTo>
                <a:lnTo>
                  <a:pt x="94260" y="33190"/>
                </a:lnTo>
                <a:lnTo>
                  <a:pt x="94200" y="33430"/>
                </a:lnTo>
                <a:lnTo>
                  <a:pt x="94230" y="33700"/>
                </a:lnTo>
                <a:lnTo>
                  <a:pt x="94640" y="34960"/>
                </a:lnTo>
                <a:lnTo>
                  <a:pt x="94670" y="35370"/>
                </a:lnTo>
                <a:lnTo>
                  <a:pt x="94670" y="35460"/>
                </a:lnTo>
                <a:lnTo>
                  <a:pt x="94560" y="35720"/>
                </a:lnTo>
                <a:lnTo>
                  <a:pt x="94470" y="35880"/>
                </a:lnTo>
                <a:lnTo>
                  <a:pt x="94400" y="35980"/>
                </a:lnTo>
                <a:lnTo>
                  <a:pt x="94380" y="36080"/>
                </a:lnTo>
                <a:lnTo>
                  <a:pt x="94430" y="36260"/>
                </a:lnTo>
                <a:lnTo>
                  <a:pt x="94610" y="36520"/>
                </a:lnTo>
                <a:lnTo>
                  <a:pt x="95150" y="36960"/>
                </a:lnTo>
                <a:lnTo>
                  <a:pt x="95360" y="37200"/>
                </a:lnTo>
                <a:lnTo>
                  <a:pt x="95450" y="37430"/>
                </a:lnTo>
                <a:lnTo>
                  <a:pt x="95400" y="37570"/>
                </a:lnTo>
                <a:lnTo>
                  <a:pt x="95060" y="37820"/>
                </a:lnTo>
                <a:lnTo>
                  <a:pt x="94820" y="38180"/>
                </a:lnTo>
                <a:lnTo>
                  <a:pt x="94790" y="38170"/>
                </a:lnTo>
                <a:lnTo>
                  <a:pt x="94800" y="38290"/>
                </a:lnTo>
                <a:lnTo>
                  <a:pt x="94950" y="38470"/>
                </a:lnTo>
                <a:lnTo>
                  <a:pt x="94990" y="38590"/>
                </a:lnTo>
                <a:lnTo>
                  <a:pt x="94920" y="38840"/>
                </a:lnTo>
                <a:lnTo>
                  <a:pt x="94710" y="39000"/>
                </a:lnTo>
                <a:lnTo>
                  <a:pt x="94450" y="39120"/>
                </a:lnTo>
                <a:lnTo>
                  <a:pt x="94230" y="39260"/>
                </a:lnTo>
                <a:lnTo>
                  <a:pt x="94020" y="39370"/>
                </a:lnTo>
                <a:lnTo>
                  <a:pt x="93800" y="39430"/>
                </a:lnTo>
                <a:lnTo>
                  <a:pt x="93600" y="39520"/>
                </a:lnTo>
                <a:lnTo>
                  <a:pt x="93460" y="39680"/>
                </a:lnTo>
                <a:lnTo>
                  <a:pt x="93430" y="39890"/>
                </a:lnTo>
                <a:lnTo>
                  <a:pt x="93470" y="40140"/>
                </a:lnTo>
                <a:lnTo>
                  <a:pt x="93620" y="40580"/>
                </a:lnTo>
                <a:lnTo>
                  <a:pt x="93960" y="41280"/>
                </a:lnTo>
                <a:lnTo>
                  <a:pt x="94050" y="41610"/>
                </a:lnTo>
                <a:lnTo>
                  <a:pt x="94030" y="42020"/>
                </a:lnTo>
                <a:lnTo>
                  <a:pt x="93950" y="42350"/>
                </a:lnTo>
                <a:lnTo>
                  <a:pt x="93820" y="42610"/>
                </a:lnTo>
                <a:lnTo>
                  <a:pt x="93620" y="42770"/>
                </a:lnTo>
                <a:lnTo>
                  <a:pt x="93320" y="42800"/>
                </a:lnTo>
                <a:lnTo>
                  <a:pt x="92840" y="42760"/>
                </a:lnTo>
                <a:lnTo>
                  <a:pt x="92490" y="42820"/>
                </a:lnTo>
                <a:lnTo>
                  <a:pt x="91370" y="43340"/>
                </a:lnTo>
                <a:lnTo>
                  <a:pt x="91350" y="43450"/>
                </a:lnTo>
                <a:lnTo>
                  <a:pt x="91430" y="44120"/>
                </a:lnTo>
                <a:lnTo>
                  <a:pt x="91510" y="44300"/>
                </a:lnTo>
                <a:lnTo>
                  <a:pt x="91650" y="44390"/>
                </a:lnTo>
                <a:lnTo>
                  <a:pt x="91530" y="44490"/>
                </a:lnTo>
                <a:lnTo>
                  <a:pt x="91380" y="44570"/>
                </a:lnTo>
                <a:lnTo>
                  <a:pt x="91270" y="44680"/>
                </a:lnTo>
                <a:lnTo>
                  <a:pt x="91250" y="44830"/>
                </a:lnTo>
                <a:lnTo>
                  <a:pt x="91340" y="45100"/>
                </a:lnTo>
                <a:lnTo>
                  <a:pt x="91360" y="45240"/>
                </a:lnTo>
                <a:lnTo>
                  <a:pt x="91340" y="45390"/>
                </a:lnTo>
                <a:lnTo>
                  <a:pt x="91370" y="45560"/>
                </a:lnTo>
                <a:lnTo>
                  <a:pt x="91460" y="45650"/>
                </a:lnTo>
                <a:lnTo>
                  <a:pt x="91590" y="45700"/>
                </a:lnTo>
                <a:lnTo>
                  <a:pt x="91750" y="45710"/>
                </a:lnTo>
                <a:lnTo>
                  <a:pt x="92470" y="45600"/>
                </a:lnTo>
                <a:lnTo>
                  <a:pt x="92670" y="45620"/>
                </a:lnTo>
                <a:lnTo>
                  <a:pt x="92800" y="45670"/>
                </a:lnTo>
                <a:lnTo>
                  <a:pt x="92870" y="45730"/>
                </a:lnTo>
                <a:lnTo>
                  <a:pt x="92900" y="45810"/>
                </a:lnTo>
                <a:lnTo>
                  <a:pt x="92930" y="45960"/>
                </a:lnTo>
                <a:lnTo>
                  <a:pt x="92980" y="46110"/>
                </a:lnTo>
                <a:lnTo>
                  <a:pt x="93080" y="46200"/>
                </a:lnTo>
                <a:lnTo>
                  <a:pt x="93190" y="46290"/>
                </a:lnTo>
                <a:lnTo>
                  <a:pt x="93280" y="46410"/>
                </a:lnTo>
                <a:lnTo>
                  <a:pt x="93360" y="46830"/>
                </a:lnTo>
                <a:lnTo>
                  <a:pt x="93020" y="48360"/>
                </a:lnTo>
                <a:lnTo>
                  <a:pt x="93010" y="48660"/>
                </a:lnTo>
                <a:lnTo>
                  <a:pt x="92970" y="48880"/>
                </a:lnTo>
                <a:lnTo>
                  <a:pt x="92870" y="49090"/>
                </a:lnTo>
                <a:lnTo>
                  <a:pt x="92700" y="49360"/>
                </a:lnTo>
                <a:lnTo>
                  <a:pt x="92270" y="49850"/>
                </a:lnTo>
                <a:lnTo>
                  <a:pt x="92240" y="49970"/>
                </a:lnTo>
                <a:lnTo>
                  <a:pt x="92270" y="50340"/>
                </a:lnTo>
                <a:lnTo>
                  <a:pt x="92190" y="50840"/>
                </a:lnTo>
                <a:lnTo>
                  <a:pt x="92210" y="51090"/>
                </a:lnTo>
                <a:lnTo>
                  <a:pt x="92330" y="51240"/>
                </a:lnTo>
                <a:lnTo>
                  <a:pt x="92550" y="51250"/>
                </a:lnTo>
                <a:lnTo>
                  <a:pt x="92760" y="51220"/>
                </a:lnTo>
                <a:lnTo>
                  <a:pt x="92930" y="51280"/>
                </a:lnTo>
                <a:lnTo>
                  <a:pt x="93010" y="51550"/>
                </a:lnTo>
                <a:lnTo>
                  <a:pt x="93010" y="51770"/>
                </a:lnTo>
                <a:lnTo>
                  <a:pt x="92930" y="52660"/>
                </a:lnTo>
                <a:lnTo>
                  <a:pt x="92930" y="52780"/>
                </a:lnTo>
                <a:lnTo>
                  <a:pt x="92960" y="52900"/>
                </a:lnTo>
                <a:lnTo>
                  <a:pt x="92980" y="53060"/>
                </a:lnTo>
                <a:lnTo>
                  <a:pt x="92930" y="53180"/>
                </a:lnTo>
                <a:lnTo>
                  <a:pt x="92860" y="53280"/>
                </a:lnTo>
                <a:lnTo>
                  <a:pt x="92820" y="53410"/>
                </a:lnTo>
                <a:lnTo>
                  <a:pt x="92860" y="53680"/>
                </a:lnTo>
                <a:lnTo>
                  <a:pt x="92990" y="53820"/>
                </a:lnTo>
                <a:lnTo>
                  <a:pt x="93200" y="53870"/>
                </a:lnTo>
                <a:lnTo>
                  <a:pt x="93470" y="53880"/>
                </a:lnTo>
                <a:lnTo>
                  <a:pt x="93730" y="53810"/>
                </a:lnTo>
                <a:lnTo>
                  <a:pt x="94080" y="53450"/>
                </a:lnTo>
                <a:lnTo>
                  <a:pt x="94300" y="53380"/>
                </a:lnTo>
                <a:lnTo>
                  <a:pt x="94500" y="53490"/>
                </a:lnTo>
                <a:lnTo>
                  <a:pt x="94520" y="53740"/>
                </a:lnTo>
                <a:lnTo>
                  <a:pt x="94420" y="54220"/>
                </a:lnTo>
                <a:lnTo>
                  <a:pt x="94520" y="54440"/>
                </a:lnTo>
                <a:lnTo>
                  <a:pt x="94710" y="54640"/>
                </a:lnTo>
                <a:lnTo>
                  <a:pt x="94960" y="54800"/>
                </a:lnTo>
                <a:lnTo>
                  <a:pt x="95220" y="54900"/>
                </a:lnTo>
                <a:lnTo>
                  <a:pt x="95340" y="55040"/>
                </a:lnTo>
                <a:lnTo>
                  <a:pt x="95300" y="55280"/>
                </a:lnTo>
                <a:lnTo>
                  <a:pt x="95220" y="55570"/>
                </a:lnTo>
                <a:lnTo>
                  <a:pt x="95210" y="56080"/>
                </a:lnTo>
                <a:lnTo>
                  <a:pt x="94980" y="56800"/>
                </a:lnTo>
                <a:lnTo>
                  <a:pt x="94940" y="57720"/>
                </a:lnTo>
                <a:lnTo>
                  <a:pt x="95010" y="58010"/>
                </a:lnTo>
                <a:lnTo>
                  <a:pt x="95040" y="58100"/>
                </a:lnTo>
                <a:lnTo>
                  <a:pt x="94420" y="58080"/>
                </a:lnTo>
                <a:lnTo>
                  <a:pt x="94260" y="58220"/>
                </a:lnTo>
                <a:lnTo>
                  <a:pt x="94190" y="58600"/>
                </a:lnTo>
                <a:lnTo>
                  <a:pt x="94100" y="58780"/>
                </a:lnTo>
                <a:lnTo>
                  <a:pt x="93920" y="58830"/>
                </a:lnTo>
                <a:lnTo>
                  <a:pt x="93730" y="58870"/>
                </a:lnTo>
                <a:lnTo>
                  <a:pt x="93620" y="58980"/>
                </a:lnTo>
                <a:lnTo>
                  <a:pt x="93540" y="59580"/>
                </a:lnTo>
                <a:lnTo>
                  <a:pt x="93480" y="59780"/>
                </a:lnTo>
                <a:lnTo>
                  <a:pt x="93320" y="60070"/>
                </a:lnTo>
                <a:lnTo>
                  <a:pt x="93300" y="60190"/>
                </a:lnTo>
                <a:lnTo>
                  <a:pt x="93310" y="60280"/>
                </a:lnTo>
                <a:lnTo>
                  <a:pt x="93390" y="60440"/>
                </a:lnTo>
                <a:lnTo>
                  <a:pt x="93400" y="60540"/>
                </a:lnTo>
                <a:lnTo>
                  <a:pt x="93310" y="60920"/>
                </a:lnTo>
                <a:lnTo>
                  <a:pt x="93250" y="61100"/>
                </a:lnTo>
                <a:lnTo>
                  <a:pt x="93160" y="61260"/>
                </a:lnTo>
                <a:lnTo>
                  <a:pt x="92640" y="61900"/>
                </a:lnTo>
                <a:lnTo>
                  <a:pt x="91890" y="62840"/>
                </a:lnTo>
                <a:lnTo>
                  <a:pt x="91520" y="63550"/>
                </a:lnTo>
                <a:lnTo>
                  <a:pt x="91140" y="64300"/>
                </a:lnTo>
                <a:lnTo>
                  <a:pt x="90850" y="64620"/>
                </a:lnTo>
                <a:lnTo>
                  <a:pt x="90350" y="64700"/>
                </a:lnTo>
                <a:lnTo>
                  <a:pt x="89800" y="64640"/>
                </a:lnTo>
                <a:lnTo>
                  <a:pt x="89300" y="64700"/>
                </a:lnTo>
                <a:lnTo>
                  <a:pt x="88930" y="65180"/>
                </a:lnTo>
                <a:lnTo>
                  <a:pt x="88810" y="65710"/>
                </a:lnTo>
                <a:lnTo>
                  <a:pt x="88790" y="66220"/>
                </a:lnTo>
                <a:lnTo>
                  <a:pt x="88960" y="67550"/>
                </a:lnTo>
                <a:lnTo>
                  <a:pt x="89120" y="68850"/>
                </a:lnTo>
                <a:lnTo>
                  <a:pt x="89040" y="69320"/>
                </a:lnTo>
                <a:lnTo>
                  <a:pt x="88770" y="69870"/>
                </a:lnTo>
                <a:lnTo>
                  <a:pt x="88180" y="70620"/>
                </a:lnTo>
                <a:lnTo>
                  <a:pt x="87290" y="71780"/>
                </a:lnTo>
                <a:lnTo>
                  <a:pt x="87350" y="71890"/>
                </a:lnTo>
                <a:lnTo>
                  <a:pt x="87520" y="72000"/>
                </a:lnTo>
                <a:lnTo>
                  <a:pt x="87620" y="72140"/>
                </a:lnTo>
                <a:lnTo>
                  <a:pt x="87680" y="72150"/>
                </a:lnTo>
                <a:lnTo>
                  <a:pt x="87730" y="72150"/>
                </a:lnTo>
                <a:lnTo>
                  <a:pt x="87760" y="72170"/>
                </a:lnTo>
                <a:lnTo>
                  <a:pt x="87760" y="72260"/>
                </a:lnTo>
                <a:lnTo>
                  <a:pt x="87720" y="72340"/>
                </a:lnTo>
                <a:lnTo>
                  <a:pt x="87670" y="72400"/>
                </a:lnTo>
                <a:lnTo>
                  <a:pt x="87660" y="72450"/>
                </a:lnTo>
                <a:lnTo>
                  <a:pt x="88500" y="73910"/>
                </a:lnTo>
                <a:lnTo>
                  <a:pt x="88520" y="73960"/>
                </a:lnTo>
                <a:lnTo>
                  <a:pt x="88530" y="74020"/>
                </a:lnTo>
                <a:lnTo>
                  <a:pt x="88080" y="73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