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Harare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0310" y="32500"/>
                </a:moveTo>
                <a:lnTo>
                  <a:pt x="70630" y="32440"/>
                </a:lnTo>
                <a:lnTo>
                  <a:pt x="71000" y="32300"/>
                </a:lnTo>
                <a:lnTo>
                  <a:pt x="71050" y="32250"/>
                </a:lnTo>
                <a:lnTo>
                  <a:pt x="71070" y="32190"/>
                </a:lnTo>
                <a:lnTo>
                  <a:pt x="71030" y="32070"/>
                </a:lnTo>
                <a:lnTo>
                  <a:pt x="70980" y="31980"/>
                </a:lnTo>
                <a:lnTo>
                  <a:pt x="70920" y="31910"/>
                </a:lnTo>
                <a:lnTo>
                  <a:pt x="70680" y="31770"/>
                </a:lnTo>
                <a:lnTo>
                  <a:pt x="70610" y="31720"/>
                </a:lnTo>
                <a:lnTo>
                  <a:pt x="70590" y="31650"/>
                </a:lnTo>
                <a:lnTo>
                  <a:pt x="70600" y="31550"/>
                </a:lnTo>
                <a:lnTo>
                  <a:pt x="70680" y="31380"/>
                </a:lnTo>
                <a:lnTo>
                  <a:pt x="70680" y="31240"/>
                </a:lnTo>
                <a:lnTo>
                  <a:pt x="70650" y="31170"/>
                </a:lnTo>
                <a:lnTo>
                  <a:pt x="70600" y="31110"/>
                </a:lnTo>
                <a:lnTo>
                  <a:pt x="70570" y="31040"/>
                </a:lnTo>
                <a:lnTo>
                  <a:pt x="70570" y="30950"/>
                </a:lnTo>
                <a:lnTo>
                  <a:pt x="70600" y="30810"/>
                </a:lnTo>
                <a:lnTo>
                  <a:pt x="70630" y="30720"/>
                </a:lnTo>
                <a:lnTo>
                  <a:pt x="70680" y="30670"/>
                </a:lnTo>
                <a:lnTo>
                  <a:pt x="70790" y="30650"/>
                </a:lnTo>
                <a:lnTo>
                  <a:pt x="70910" y="30590"/>
                </a:lnTo>
                <a:lnTo>
                  <a:pt x="71050" y="30490"/>
                </a:lnTo>
                <a:lnTo>
                  <a:pt x="71370" y="30110"/>
                </a:lnTo>
                <a:lnTo>
                  <a:pt x="71510" y="29730"/>
                </a:lnTo>
                <a:lnTo>
                  <a:pt x="71700" y="29900"/>
                </a:lnTo>
                <a:lnTo>
                  <a:pt x="71760" y="29940"/>
                </a:lnTo>
                <a:lnTo>
                  <a:pt x="71820" y="29960"/>
                </a:lnTo>
                <a:lnTo>
                  <a:pt x="71930" y="29960"/>
                </a:lnTo>
                <a:lnTo>
                  <a:pt x="72070" y="29940"/>
                </a:lnTo>
                <a:lnTo>
                  <a:pt x="72180" y="29900"/>
                </a:lnTo>
                <a:lnTo>
                  <a:pt x="72390" y="29900"/>
                </a:lnTo>
                <a:lnTo>
                  <a:pt x="72470" y="29890"/>
                </a:lnTo>
                <a:lnTo>
                  <a:pt x="72550" y="29850"/>
                </a:lnTo>
                <a:lnTo>
                  <a:pt x="72620" y="29770"/>
                </a:lnTo>
                <a:lnTo>
                  <a:pt x="72710" y="29580"/>
                </a:lnTo>
                <a:lnTo>
                  <a:pt x="72750" y="29050"/>
                </a:lnTo>
                <a:lnTo>
                  <a:pt x="72970" y="29060"/>
                </a:lnTo>
                <a:lnTo>
                  <a:pt x="73020" y="29090"/>
                </a:lnTo>
                <a:lnTo>
                  <a:pt x="73060" y="29130"/>
                </a:lnTo>
                <a:lnTo>
                  <a:pt x="73080" y="29230"/>
                </a:lnTo>
                <a:lnTo>
                  <a:pt x="73110" y="29320"/>
                </a:lnTo>
                <a:lnTo>
                  <a:pt x="73160" y="29390"/>
                </a:lnTo>
                <a:lnTo>
                  <a:pt x="73240" y="29430"/>
                </a:lnTo>
                <a:lnTo>
                  <a:pt x="73450" y="29470"/>
                </a:lnTo>
                <a:lnTo>
                  <a:pt x="73840" y="29460"/>
                </a:lnTo>
                <a:lnTo>
                  <a:pt x="73950" y="29490"/>
                </a:lnTo>
                <a:lnTo>
                  <a:pt x="74000" y="29550"/>
                </a:lnTo>
                <a:lnTo>
                  <a:pt x="74040" y="29680"/>
                </a:lnTo>
                <a:lnTo>
                  <a:pt x="74050" y="29810"/>
                </a:lnTo>
                <a:lnTo>
                  <a:pt x="74040" y="29950"/>
                </a:lnTo>
                <a:lnTo>
                  <a:pt x="73990" y="30150"/>
                </a:lnTo>
                <a:lnTo>
                  <a:pt x="73990" y="30240"/>
                </a:lnTo>
                <a:lnTo>
                  <a:pt x="74020" y="30320"/>
                </a:lnTo>
                <a:lnTo>
                  <a:pt x="74060" y="30400"/>
                </a:lnTo>
                <a:lnTo>
                  <a:pt x="74100" y="30470"/>
                </a:lnTo>
                <a:lnTo>
                  <a:pt x="74110" y="30540"/>
                </a:lnTo>
                <a:lnTo>
                  <a:pt x="74100" y="30680"/>
                </a:lnTo>
                <a:lnTo>
                  <a:pt x="74110" y="30760"/>
                </a:lnTo>
                <a:lnTo>
                  <a:pt x="74140" y="30880"/>
                </a:lnTo>
                <a:lnTo>
                  <a:pt x="74170" y="30980"/>
                </a:lnTo>
                <a:lnTo>
                  <a:pt x="74280" y="31220"/>
                </a:lnTo>
                <a:lnTo>
                  <a:pt x="74290" y="31270"/>
                </a:lnTo>
                <a:lnTo>
                  <a:pt x="74300" y="31320"/>
                </a:lnTo>
                <a:lnTo>
                  <a:pt x="74270" y="31380"/>
                </a:lnTo>
                <a:lnTo>
                  <a:pt x="74220" y="31460"/>
                </a:lnTo>
                <a:lnTo>
                  <a:pt x="74110" y="31570"/>
                </a:lnTo>
                <a:lnTo>
                  <a:pt x="74060" y="31660"/>
                </a:lnTo>
                <a:lnTo>
                  <a:pt x="74040" y="31740"/>
                </a:lnTo>
                <a:lnTo>
                  <a:pt x="74030" y="31870"/>
                </a:lnTo>
                <a:lnTo>
                  <a:pt x="73970" y="31940"/>
                </a:lnTo>
                <a:lnTo>
                  <a:pt x="73870" y="32000"/>
                </a:lnTo>
                <a:lnTo>
                  <a:pt x="73440" y="32190"/>
                </a:lnTo>
                <a:lnTo>
                  <a:pt x="73430" y="32230"/>
                </a:lnTo>
                <a:lnTo>
                  <a:pt x="73430" y="32270"/>
                </a:lnTo>
                <a:lnTo>
                  <a:pt x="73460" y="32400"/>
                </a:lnTo>
                <a:lnTo>
                  <a:pt x="73470" y="32470"/>
                </a:lnTo>
                <a:lnTo>
                  <a:pt x="73480" y="32610"/>
                </a:lnTo>
                <a:lnTo>
                  <a:pt x="73480" y="32670"/>
                </a:lnTo>
                <a:lnTo>
                  <a:pt x="73430" y="32870"/>
                </a:lnTo>
                <a:lnTo>
                  <a:pt x="73320" y="33010"/>
                </a:lnTo>
                <a:lnTo>
                  <a:pt x="73150" y="33080"/>
                </a:lnTo>
                <a:lnTo>
                  <a:pt x="73120" y="33170"/>
                </a:lnTo>
                <a:lnTo>
                  <a:pt x="73110" y="33230"/>
                </a:lnTo>
                <a:lnTo>
                  <a:pt x="73150" y="33280"/>
                </a:lnTo>
                <a:lnTo>
                  <a:pt x="73250" y="33370"/>
                </a:lnTo>
                <a:lnTo>
                  <a:pt x="73270" y="33390"/>
                </a:lnTo>
                <a:lnTo>
                  <a:pt x="73230" y="33440"/>
                </a:lnTo>
                <a:lnTo>
                  <a:pt x="73030" y="33590"/>
                </a:lnTo>
                <a:lnTo>
                  <a:pt x="72970" y="33620"/>
                </a:lnTo>
                <a:lnTo>
                  <a:pt x="72810" y="33640"/>
                </a:lnTo>
                <a:lnTo>
                  <a:pt x="72740" y="33660"/>
                </a:lnTo>
                <a:lnTo>
                  <a:pt x="72680" y="33690"/>
                </a:lnTo>
                <a:lnTo>
                  <a:pt x="72580" y="33750"/>
                </a:lnTo>
                <a:lnTo>
                  <a:pt x="72540" y="33770"/>
                </a:lnTo>
                <a:lnTo>
                  <a:pt x="72500" y="33780"/>
                </a:lnTo>
                <a:lnTo>
                  <a:pt x="72450" y="33790"/>
                </a:lnTo>
                <a:lnTo>
                  <a:pt x="72380" y="33770"/>
                </a:lnTo>
                <a:lnTo>
                  <a:pt x="72280" y="33720"/>
                </a:lnTo>
                <a:lnTo>
                  <a:pt x="72010" y="33490"/>
                </a:lnTo>
                <a:lnTo>
                  <a:pt x="71440" y="33110"/>
                </a:lnTo>
                <a:lnTo>
                  <a:pt x="71000" y="32920"/>
                </a:lnTo>
                <a:lnTo>
                  <a:pt x="70850" y="32890"/>
                </a:lnTo>
                <a:lnTo>
                  <a:pt x="70620" y="32790"/>
                </a:lnTo>
                <a:lnTo>
                  <a:pt x="7031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