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Bulawayo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Zimbabwe • State Map | Fully Editable Vector Shape</a:t>
            </a:r>
          </a:p>
        </p:txBody>
      </p:sp>
      <p:sp>
        <p:nvSpPr>
          <p:cNvPr id="101" name="Bulawayo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42660" y="60550"/>
                </a:moveTo>
                <a:lnTo>
                  <a:pt x="42810" y="60210"/>
                </a:lnTo>
                <a:lnTo>
                  <a:pt x="42790" y="60090"/>
                </a:lnTo>
                <a:lnTo>
                  <a:pt x="42680" y="59970"/>
                </a:lnTo>
                <a:lnTo>
                  <a:pt x="42590" y="59830"/>
                </a:lnTo>
                <a:lnTo>
                  <a:pt x="42510" y="59800"/>
                </a:lnTo>
                <a:lnTo>
                  <a:pt x="42410" y="59810"/>
                </a:lnTo>
                <a:lnTo>
                  <a:pt x="42270" y="59870"/>
                </a:lnTo>
                <a:lnTo>
                  <a:pt x="42210" y="59880"/>
                </a:lnTo>
                <a:lnTo>
                  <a:pt x="42140" y="59880"/>
                </a:lnTo>
                <a:lnTo>
                  <a:pt x="41940" y="59820"/>
                </a:lnTo>
                <a:lnTo>
                  <a:pt x="41850" y="59820"/>
                </a:lnTo>
                <a:lnTo>
                  <a:pt x="41700" y="59820"/>
                </a:lnTo>
                <a:lnTo>
                  <a:pt x="41610" y="59810"/>
                </a:lnTo>
                <a:lnTo>
                  <a:pt x="41470" y="59770"/>
                </a:lnTo>
                <a:lnTo>
                  <a:pt x="41410" y="59710"/>
                </a:lnTo>
                <a:lnTo>
                  <a:pt x="41400" y="59650"/>
                </a:lnTo>
                <a:lnTo>
                  <a:pt x="41440" y="59600"/>
                </a:lnTo>
                <a:lnTo>
                  <a:pt x="41590" y="59500"/>
                </a:lnTo>
                <a:lnTo>
                  <a:pt x="41660" y="59450"/>
                </a:lnTo>
                <a:lnTo>
                  <a:pt x="41710" y="59370"/>
                </a:lnTo>
                <a:lnTo>
                  <a:pt x="41700" y="59240"/>
                </a:lnTo>
                <a:lnTo>
                  <a:pt x="41710" y="59150"/>
                </a:lnTo>
                <a:lnTo>
                  <a:pt x="41730" y="59060"/>
                </a:lnTo>
                <a:lnTo>
                  <a:pt x="41780" y="58940"/>
                </a:lnTo>
                <a:lnTo>
                  <a:pt x="41800" y="58870"/>
                </a:lnTo>
                <a:lnTo>
                  <a:pt x="41800" y="58760"/>
                </a:lnTo>
                <a:lnTo>
                  <a:pt x="41690" y="58310"/>
                </a:lnTo>
                <a:lnTo>
                  <a:pt x="41680" y="58160"/>
                </a:lnTo>
                <a:lnTo>
                  <a:pt x="41690" y="58100"/>
                </a:lnTo>
                <a:lnTo>
                  <a:pt x="41730" y="58070"/>
                </a:lnTo>
                <a:lnTo>
                  <a:pt x="41780" y="58070"/>
                </a:lnTo>
                <a:lnTo>
                  <a:pt x="41870" y="58090"/>
                </a:lnTo>
                <a:lnTo>
                  <a:pt x="42530" y="58450"/>
                </a:lnTo>
                <a:lnTo>
                  <a:pt x="42640" y="58480"/>
                </a:lnTo>
                <a:lnTo>
                  <a:pt x="42730" y="58480"/>
                </a:lnTo>
                <a:lnTo>
                  <a:pt x="42810" y="58440"/>
                </a:lnTo>
                <a:lnTo>
                  <a:pt x="42950" y="58310"/>
                </a:lnTo>
                <a:lnTo>
                  <a:pt x="43020" y="58280"/>
                </a:lnTo>
                <a:lnTo>
                  <a:pt x="43280" y="58240"/>
                </a:lnTo>
                <a:lnTo>
                  <a:pt x="43500" y="58160"/>
                </a:lnTo>
                <a:lnTo>
                  <a:pt x="43570" y="58160"/>
                </a:lnTo>
                <a:lnTo>
                  <a:pt x="43610" y="58180"/>
                </a:lnTo>
                <a:lnTo>
                  <a:pt x="43620" y="58210"/>
                </a:lnTo>
                <a:lnTo>
                  <a:pt x="43580" y="58310"/>
                </a:lnTo>
                <a:lnTo>
                  <a:pt x="43570" y="58370"/>
                </a:lnTo>
                <a:lnTo>
                  <a:pt x="43560" y="58520"/>
                </a:lnTo>
                <a:lnTo>
                  <a:pt x="43550" y="58560"/>
                </a:lnTo>
                <a:lnTo>
                  <a:pt x="43550" y="58600"/>
                </a:lnTo>
                <a:lnTo>
                  <a:pt x="43560" y="58630"/>
                </a:lnTo>
                <a:lnTo>
                  <a:pt x="43590" y="58670"/>
                </a:lnTo>
                <a:lnTo>
                  <a:pt x="43620" y="58690"/>
                </a:lnTo>
                <a:lnTo>
                  <a:pt x="43670" y="58700"/>
                </a:lnTo>
                <a:lnTo>
                  <a:pt x="43730" y="58710"/>
                </a:lnTo>
                <a:lnTo>
                  <a:pt x="43800" y="58720"/>
                </a:lnTo>
                <a:lnTo>
                  <a:pt x="43850" y="58750"/>
                </a:lnTo>
                <a:lnTo>
                  <a:pt x="43970" y="58850"/>
                </a:lnTo>
                <a:lnTo>
                  <a:pt x="44050" y="58890"/>
                </a:lnTo>
                <a:lnTo>
                  <a:pt x="44140" y="58890"/>
                </a:lnTo>
                <a:lnTo>
                  <a:pt x="44220" y="58870"/>
                </a:lnTo>
                <a:lnTo>
                  <a:pt x="44380" y="58790"/>
                </a:lnTo>
                <a:lnTo>
                  <a:pt x="44450" y="58790"/>
                </a:lnTo>
                <a:lnTo>
                  <a:pt x="44500" y="58830"/>
                </a:lnTo>
                <a:lnTo>
                  <a:pt x="44520" y="58980"/>
                </a:lnTo>
                <a:lnTo>
                  <a:pt x="44540" y="59030"/>
                </a:lnTo>
                <a:lnTo>
                  <a:pt x="44580" y="59070"/>
                </a:lnTo>
                <a:lnTo>
                  <a:pt x="44660" y="59100"/>
                </a:lnTo>
                <a:lnTo>
                  <a:pt x="44740" y="59130"/>
                </a:lnTo>
                <a:lnTo>
                  <a:pt x="44770" y="59170"/>
                </a:lnTo>
                <a:lnTo>
                  <a:pt x="44780" y="59230"/>
                </a:lnTo>
                <a:lnTo>
                  <a:pt x="44760" y="59310"/>
                </a:lnTo>
                <a:lnTo>
                  <a:pt x="44720" y="59400"/>
                </a:lnTo>
                <a:lnTo>
                  <a:pt x="44650" y="59540"/>
                </a:lnTo>
                <a:lnTo>
                  <a:pt x="44640" y="59580"/>
                </a:lnTo>
                <a:lnTo>
                  <a:pt x="44630" y="59640"/>
                </a:lnTo>
                <a:lnTo>
                  <a:pt x="44630" y="59690"/>
                </a:lnTo>
                <a:lnTo>
                  <a:pt x="44670" y="59740"/>
                </a:lnTo>
                <a:lnTo>
                  <a:pt x="44710" y="59780"/>
                </a:lnTo>
                <a:lnTo>
                  <a:pt x="44940" y="59930"/>
                </a:lnTo>
                <a:lnTo>
                  <a:pt x="44980" y="59980"/>
                </a:lnTo>
                <a:lnTo>
                  <a:pt x="45010" y="60040"/>
                </a:lnTo>
                <a:lnTo>
                  <a:pt x="45010" y="60100"/>
                </a:lnTo>
                <a:lnTo>
                  <a:pt x="44980" y="60170"/>
                </a:lnTo>
                <a:lnTo>
                  <a:pt x="44940" y="60240"/>
                </a:lnTo>
                <a:lnTo>
                  <a:pt x="44880" y="60310"/>
                </a:lnTo>
                <a:lnTo>
                  <a:pt x="44800" y="60380"/>
                </a:lnTo>
                <a:lnTo>
                  <a:pt x="44600" y="60460"/>
                </a:lnTo>
                <a:lnTo>
                  <a:pt x="43830" y="60640"/>
                </a:lnTo>
                <a:lnTo>
                  <a:pt x="43680" y="60560"/>
                </a:lnTo>
                <a:lnTo>
                  <a:pt x="43540" y="60530"/>
                </a:lnTo>
                <a:lnTo>
                  <a:pt x="43460" y="60490"/>
                </a:lnTo>
                <a:lnTo>
                  <a:pt x="43400" y="60470"/>
                </a:lnTo>
                <a:lnTo>
                  <a:pt x="43360" y="60480"/>
                </a:lnTo>
                <a:lnTo>
                  <a:pt x="42980" y="60790"/>
                </a:lnTo>
                <a:lnTo>
                  <a:pt x="42920" y="60790"/>
                </a:lnTo>
                <a:lnTo>
                  <a:pt x="42870" y="60790"/>
                </a:lnTo>
                <a:lnTo>
                  <a:pt x="42660" y="60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