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Zambia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Muchinga"/>
          <p:cNvSpPr/>
          <p:nvPr/>
        </p:nvSpPr>
        <p:spPr>
          <a:xfrm>
            <a:off x="3225056" y="1325880"/>
            <a:ext cx="5741581" cy="4937760"/>
          </a:xfrm>
          <a:custGeom>
            <a:avLst/>
            <a:gdLst/>
            <a:ahLst/>
            <a:cxnLst/>
            <a:rect l="0" t="0" r="100000" b="86000"/>
            <a:pathLst>
              <a:path w="100000" h="86000">
                <a:moveTo>
                  <a:pt x="92580" y="30340"/>
                </a:moveTo>
                <a:lnTo>
                  <a:pt x="92210" y="30430"/>
                </a:lnTo>
                <a:lnTo>
                  <a:pt x="91900" y="30570"/>
                </a:lnTo>
                <a:lnTo>
                  <a:pt x="91750" y="30790"/>
                </a:lnTo>
                <a:lnTo>
                  <a:pt x="91750" y="31170"/>
                </a:lnTo>
                <a:lnTo>
                  <a:pt x="91230" y="32040"/>
                </a:lnTo>
                <a:lnTo>
                  <a:pt x="90900" y="32770"/>
                </a:lnTo>
                <a:lnTo>
                  <a:pt x="89850" y="33100"/>
                </a:lnTo>
                <a:lnTo>
                  <a:pt x="88090" y="33640"/>
                </a:lnTo>
                <a:lnTo>
                  <a:pt x="87110" y="33700"/>
                </a:lnTo>
                <a:lnTo>
                  <a:pt x="86650" y="33700"/>
                </a:lnTo>
                <a:lnTo>
                  <a:pt x="86330" y="34040"/>
                </a:lnTo>
                <a:lnTo>
                  <a:pt x="86200" y="34510"/>
                </a:lnTo>
                <a:lnTo>
                  <a:pt x="85810" y="34910"/>
                </a:lnTo>
                <a:lnTo>
                  <a:pt x="85350" y="34910"/>
                </a:lnTo>
                <a:lnTo>
                  <a:pt x="84700" y="34760"/>
                </a:lnTo>
                <a:lnTo>
                  <a:pt x="84690" y="34930"/>
                </a:lnTo>
                <a:lnTo>
                  <a:pt x="84650" y="35100"/>
                </a:lnTo>
                <a:lnTo>
                  <a:pt x="84590" y="35260"/>
                </a:lnTo>
                <a:lnTo>
                  <a:pt x="84450" y="35430"/>
                </a:lnTo>
                <a:lnTo>
                  <a:pt x="84430" y="35510"/>
                </a:lnTo>
                <a:lnTo>
                  <a:pt x="84040" y="35820"/>
                </a:lnTo>
                <a:lnTo>
                  <a:pt x="83950" y="35920"/>
                </a:lnTo>
                <a:lnTo>
                  <a:pt x="83840" y="36160"/>
                </a:lnTo>
                <a:lnTo>
                  <a:pt x="83790" y="36240"/>
                </a:lnTo>
                <a:lnTo>
                  <a:pt x="83720" y="36330"/>
                </a:lnTo>
                <a:lnTo>
                  <a:pt x="83670" y="36370"/>
                </a:lnTo>
                <a:lnTo>
                  <a:pt x="83640" y="36420"/>
                </a:lnTo>
                <a:lnTo>
                  <a:pt x="83630" y="36540"/>
                </a:lnTo>
                <a:lnTo>
                  <a:pt x="83610" y="36590"/>
                </a:lnTo>
                <a:lnTo>
                  <a:pt x="83530" y="36690"/>
                </a:lnTo>
                <a:lnTo>
                  <a:pt x="83520" y="36750"/>
                </a:lnTo>
                <a:lnTo>
                  <a:pt x="83520" y="37100"/>
                </a:lnTo>
                <a:lnTo>
                  <a:pt x="83350" y="37880"/>
                </a:lnTo>
                <a:lnTo>
                  <a:pt x="83270" y="37980"/>
                </a:lnTo>
                <a:lnTo>
                  <a:pt x="83240" y="38170"/>
                </a:lnTo>
                <a:lnTo>
                  <a:pt x="83210" y="38240"/>
                </a:lnTo>
                <a:lnTo>
                  <a:pt x="83170" y="38290"/>
                </a:lnTo>
                <a:lnTo>
                  <a:pt x="83150" y="38370"/>
                </a:lnTo>
                <a:lnTo>
                  <a:pt x="83150" y="38640"/>
                </a:lnTo>
                <a:lnTo>
                  <a:pt x="83100" y="38900"/>
                </a:lnTo>
                <a:lnTo>
                  <a:pt x="83090" y="39000"/>
                </a:lnTo>
                <a:lnTo>
                  <a:pt x="83080" y="39080"/>
                </a:lnTo>
                <a:lnTo>
                  <a:pt x="83000" y="39250"/>
                </a:lnTo>
                <a:lnTo>
                  <a:pt x="82970" y="39410"/>
                </a:lnTo>
                <a:lnTo>
                  <a:pt x="82920" y="39440"/>
                </a:lnTo>
                <a:lnTo>
                  <a:pt x="82850" y="39460"/>
                </a:lnTo>
                <a:lnTo>
                  <a:pt x="82780" y="39510"/>
                </a:lnTo>
                <a:lnTo>
                  <a:pt x="82710" y="39640"/>
                </a:lnTo>
                <a:lnTo>
                  <a:pt x="82590" y="40000"/>
                </a:lnTo>
                <a:lnTo>
                  <a:pt x="82570" y="40150"/>
                </a:lnTo>
                <a:lnTo>
                  <a:pt x="82500" y="40220"/>
                </a:lnTo>
                <a:lnTo>
                  <a:pt x="82340" y="40290"/>
                </a:lnTo>
                <a:lnTo>
                  <a:pt x="82170" y="40330"/>
                </a:lnTo>
                <a:lnTo>
                  <a:pt x="82090" y="40340"/>
                </a:lnTo>
                <a:lnTo>
                  <a:pt x="82060" y="40410"/>
                </a:lnTo>
                <a:lnTo>
                  <a:pt x="82030" y="40460"/>
                </a:lnTo>
                <a:lnTo>
                  <a:pt x="81930" y="40560"/>
                </a:lnTo>
                <a:lnTo>
                  <a:pt x="81900" y="40570"/>
                </a:lnTo>
                <a:lnTo>
                  <a:pt x="81850" y="40570"/>
                </a:lnTo>
                <a:lnTo>
                  <a:pt x="81810" y="40570"/>
                </a:lnTo>
                <a:lnTo>
                  <a:pt x="81770" y="40610"/>
                </a:lnTo>
                <a:lnTo>
                  <a:pt x="81760" y="40650"/>
                </a:lnTo>
                <a:lnTo>
                  <a:pt x="81770" y="40730"/>
                </a:lnTo>
                <a:lnTo>
                  <a:pt x="81770" y="40770"/>
                </a:lnTo>
                <a:lnTo>
                  <a:pt x="81730" y="40900"/>
                </a:lnTo>
                <a:lnTo>
                  <a:pt x="81710" y="41050"/>
                </a:lnTo>
                <a:lnTo>
                  <a:pt x="81720" y="41220"/>
                </a:lnTo>
                <a:lnTo>
                  <a:pt x="81770" y="41370"/>
                </a:lnTo>
                <a:lnTo>
                  <a:pt x="81670" y="41410"/>
                </a:lnTo>
                <a:lnTo>
                  <a:pt x="81610" y="41450"/>
                </a:lnTo>
                <a:lnTo>
                  <a:pt x="81540" y="41460"/>
                </a:lnTo>
                <a:lnTo>
                  <a:pt x="81450" y="41420"/>
                </a:lnTo>
                <a:lnTo>
                  <a:pt x="81430" y="41490"/>
                </a:lnTo>
                <a:lnTo>
                  <a:pt x="81390" y="41550"/>
                </a:lnTo>
                <a:lnTo>
                  <a:pt x="81330" y="41580"/>
                </a:lnTo>
                <a:lnTo>
                  <a:pt x="81170" y="41600"/>
                </a:lnTo>
                <a:lnTo>
                  <a:pt x="81130" y="41630"/>
                </a:lnTo>
                <a:lnTo>
                  <a:pt x="81050" y="41730"/>
                </a:lnTo>
                <a:lnTo>
                  <a:pt x="80950" y="41810"/>
                </a:lnTo>
                <a:lnTo>
                  <a:pt x="80770" y="41900"/>
                </a:lnTo>
                <a:lnTo>
                  <a:pt x="80650" y="41980"/>
                </a:lnTo>
                <a:lnTo>
                  <a:pt x="80630" y="41940"/>
                </a:lnTo>
                <a:lnTo>
                  <a:pt x="80600" y="41900"/>
                </a:lnTo>
                <a:lnTo>
                  <a:pt x="80590" y="41860"/>
                </a:lnTo>
                <a:lnTo>
                  <a:pt x="80540" y="41860"/>
                </a:lnTo>
                <a:lnTo>
                  <a:pt x="80520" y="42050"/>
                </a:lnTo>
                <a:lnTo>
                  <a:pt x="80410" y="42170"/>
                </a:lnTo>
                <a:lnTo>
                  <a:pt x="80290" y="42280"/>
                </a:lnTo>
                <a:lnTo>
                  <a:pt x="80240" y="42440"/>
                </a:lnTo>
                <a:lnTo>
                  <a:pt x="80220" y="42520"/>
                </a:lnTo>
                <a:lnTo>
                  <a:pt x="80180" y="42580"/>
                </a:lnTo>
                <a:lnTo>
                  <a:pt x="80120" y="42620"/>
                </a:lnTo>
                <a:lnTo>
                  <a:pt x="79960" y="42660"/>
                </a:lnTo>
                <a:lnTo>
                  <a:pt x="79910" y="42730"/>
                </a:lnTo>
                <a:lnTo>
                  <a:pt x="79780" y="43190"/>
                </a:lnTo>
                <a:lnTo>
                  <a:pt x="79720" y="43500"/>
                </a:lnTo>
                <a:lnTo>
                  <a:pt x="79630" y="43810"/>
                </a:lnTo>
                <a:lnTo>
                  <a:pt x="79440" y="44050"/>
                </a:lnTo>
                <a:lnTo>
                  <a:pt x="78820" y="44520"/>
                </a:lnTo>
                <a:lnTo>
                  <a:pt x="78690" y="44580"/>
                </a:lnTo>
                <a:lnTo>
                  <a:pt x="78540" y="44560"/>
                </a:lnTo>
                <a:lnTo>
                  <a:pt x="78380" y="44510"/>
                </a:lnTo>
                <a:lnTo>
                  <a:pt x="78250" y="44500"/>
                </a:lnTo>
                <a:lnTo>
                  <a:pt x="78080" y="44550"/>
                </a:lnTo>
                <a:lnTo>
                  <a:pt x="78000" y="44610"/>
                </a:lnTo>
                <a:lnTo>
                  <a:pt x="78000" y="44210"/>
                </a:lnTo>
                <a:lnTo>
                  <a:pt x="78000" y="43940"/>
                </a:lnTo>
                <a:lnTo>
                  <a:pt x="77990" y="43800"/>
                </a:lnTo>
                <a:lnTo>
                  <a:pt x="77980" y="43720"/>
                </a:lnTo>
                <a:lnTo>
                  <a:pt x="77880" y="43590"/>
                </a:lnTo>
                <a:lnTo>
                  <a:pt x="77700" y="43390"/>
                </a:lnTo>
                <a:lnTo>
                  <a:pt x="77550" y="43100"/>
                </a:lnTo>
                <a:lnTo>
                  <a:pt x="77500" y="42950"/>
                </a:lnTo>
                <a:lnTo>
                  <a:pt x="77380" y="41210"/>
                </a:lnTo>
                <a:lnTo>
                  <a:pt x="77360" y="41080"/>
                </a:lnTo>
                <a:lnTo>
                  <a:pt x="77310" y="40980"/>
                </a:lnTo>
                <a:lnTo>
                  <a:pt x="77280" y="40940"/>
                </a:lnTo>
                <a:lnTo>
                  <a:pt x="77240" y="40910"/>
                </a:lnTo>
                <a:lnTo>
                  <a:pt x="77180" y="40870"/>
                </a:lnTo>
                <a:lnTo>
                  <a:pt x="76910" y="40740"/>
                </a:lnTo>
                <a:lnTo>
                  <a:pt x="76860" y="40720"/>
                </a:lnTo>
                <a:lnTo>
                  <a:pt x="76760" y="40710"/>
                </a:lnTo>
                <a:lnTo>
                  <a:pt x="76420" y="40710"/>
                </a:lnTo>
                <a:lnTo>
                  <a:pt x="76370" y="40710"/>
                </a:lnTo>
                <a:lnTo>
                  <a:pt x="76220" y="40770"/>
                </a:lnTo>
                <a:lnTo>
                  <a:pt x="76150" y="40800"/>
                </a:lnTo>
                <a:lnTo>
                  <a:pt x="76120" y="40830"/>
                </a:lnTo>
                <a:lnTo>
                  <a:pt x="76090" y="40860"/>
                </a:lnTo>
                <a:lnTo>
                  <a:pt x="76080" y="40900"/>
                </a:lnTo>
                <a:lnTo>
                  <a:pt x="76070" y="41050"/>
                </a:lnTo>
                <a:lnTo>
                  <a:pt x="76060" y="41120"/>
                </a:lnTo>
                <a:lnTo>
                  <a:pt x="76050" y="41130"/>
                </a:lnTo>
                <a:lnTo>
                  <a:pt x="75980" y="41300"/>
                </a:lnTo>
                <a:lnTo>
                  <a:pt x="75960" y="41340"/>
                </a:lnTo>
                <a:lnTo>
                  <a:pt x="75940" y="41370"/>
                </a:lnTo>
                <a:lnTo>
                  <a:pt x="75910" y="41400"/>
                </a:lnTo>
                <a:lnTo>
                  <a:pt x="75880" y="41420"/>
                </a:lnTo>
                <a:lnTo>
                  <a:pt x="75840" y="41440"/>
                </a:lnTo>
                <a:lnTo>
                  <a:pt x="75800" y="41450"/>
                </a:lnTo>
                <a:lnTo>
                  <a:pt x="75760" y="41460"/>
                </a:lnTo>
                <a:lnTo>
                  <a:pt x="75660" y="41460"/>
                </a:lnTo>
                <a:lnTo>
                  <a:pt x="75600" y="41450"/>
                </a:lnTo>
                <a:lnTo>
                  <a:pt x="75500" y="41380"/>
                </a:lnTo>
                <a:lnTo>
                  <a:pt x="74920" y="40810"/>
                </a:lnTo>
                <a:lnTo>
                  <a:pt x="74830" y="40740"/>
                </a:lnTo>
                <a:lnTo>
                  <a:pt x="74730" y="40730"/>
                </a:lnTo>
                <a:lnTo>
                  <a:pt x="74690" y="40740"/>
                </a:lnTo>
                <a:lnTo>
                  <a:pt x="74620" y="40730"/>
                </a:lnTo>
                <a:lnTo>
                  <a:pt x="74410" y="40660"/>
                </a:lnTo>
                <a:lnTo>
                  <a:pt x="74360" y="40650"/>
                </a:lnTo>
                <a:lnTo>
                  <a:pt x="74260" y="40640"/>
                </a:lnTo>
                <a:lnTo>
                  <a:pt x="73990" y="40560"/>
                </a:lnTo>
                <a:lnTo>
                  <a:pt x="73940" y="40550"/>
                </a:lnTo>
                <a:lnTo>
                  <a:pt x="73890" y="40550"/>
                </a:lnTo>
                <a:lnTo>
                  <a:pt x="73640" y="40610"/>
                </a:lnTo>
                <a:lnTo>
                  <a:pt x="73540" y="40610"/>
                </a:lnTo>
                <a:lnTo>
                  <a:pt x="73500" y="40600"/>
                </a:lnTo>
                <a:lnTo>
                  <a:pt x="73420" y="40560"/>
                </a:lnTo>
                <a:lnTo>
                  <a:pt x="73360" y="40510"/>
                </a:lnTo>
                <a:lnTo>
                  <a:pt x="73200" y="40440"/>
                </a:lnTo>
                <a:lnTo>
                  <a:pt x="72720" y="40100"/>
                </a:lnTo>
                <a:lnTo>
                  <a:pt x="72670" y="40050"/>
                </a:lnTo>
                <a:lnTo>
                  <a:pt x="72650" y="39990"/>
                </a:lnTo>
                <a:lnTo>
                  <a:pt x="72680" y="39800"/>
                </a:lnTo>
                <a:lnTo>
                  <a:pt x="72680" y="39750"/>
                </a:lnTo>
                <a:lnTo>
                  <a:pt x="72670" y="39660"/>
                </a:lnTo>
                <a:lnTo>
                  <a:pt x="72550" y="39260"/>
                </a:lnTo>
                <a:lnTo>
                  <a:pt x="72550" y="39220"/>
                </a:lnTo>
                <a:lnTo>
                  <a:pt x="72550" y="39170"/>
                </a:lnTo>
                <a:lnTo>
                  <a:pt x="72640" y="38970"/>
                </a:lnTo>
                <a:lnTo>
                  <a:pt x="72660" y="38940"/>
                </a:lnTo>
                <a:lnTo>
                  <a:pt x="72760" y="38810"/>
                </a:lnTo>
                <a:lnTo>
                  <a:pt x="72810" y="38750"/>
                </a:lnTo>
                <a:lnTo>
                  <a:pt x="72820" y="38710"/>
                </a:lnTo>
                <a:lnTo>
                  <a:pt x="72840" y="38670"/>
                </a:lnTo>
                <a:lnTo>
                  <a:pt x="72850" y="38610"/>
                </a:lnTo>
                <a:lnTo>
                  <a:pt x="72850" y="38560"/>
                </a:lnTo>
                <a:lnTo>
                  <a:pt x="72820" y="38480"/>
                </a:lnTo>
                <a:lnTo>
                  <a:pt x="72790" y="38440"/>
                </a:lnTo>
                <a:lnTo>
                  <a:pt x="72760" y="38410"/>
                </a:lnTo>
                <a:lnTo>
                  <a:pt x="72600" y="38340"/>
                </a:lnTo>
                <a:lnTo>
                  <a:pt x="72520" y="38280"/>
                </a:lnTo>
                <a:lnTo>
                  <a:pt x="72460" y="38230"/>
                </a:lnTo>
                <a:lnTo>
                  <a:pt x="72410" y="38150"/>
                </a:lnTo>
                <a:lnTo>
                  <a:pt x="72300" y="37910"/>
                </a:lnTo>
                <a:lnTo>
                  <a:pt x="72270" y="37870"/>
                </a:lnTo>
                <a:lnTo>
                  <a:pt x="72230" y="37850"/>
                </a:lnTo>
                <a:lnTo>
                  <a:pt x="72190" y="37850"/>
                </a:lnTo>
                <a:lnTo>
                  <a:pt x="72160" y="37870"/>
                </a:lnTo>
                <a:lnTo>
                  <a:pt x="72060" y="37990"/>
                </a:lnTo>
                <a:lnTo>
                  <a:pt x="72000" y="38040"/>
                </a:lnTo>
                <a:lnTo>
                  <a:pt x="71930" y="38090"/>
                </a:lnTo>
                <a:lnTo>
                  <a:pt x="71830" y="38140"/>
                </a:lnTo>
                <a:lnTo>
                  <a:pt x="71750" y="38120"/>
                </a:lnTo>
                <a:lnTo>
                  <a:pt x="71640" y="38060"/>
                </a:lnTo>
                <a:lnTo>
                  <a:pt x="71420" y="37890"/>
                </a:lnTo>
                <a:lnTo>
                  <a:pt x="71340" y="37800"/>
                </a:lnTo>
                <a:lnTo>
                  <a:pt x="71280" y="37730"/>
                </a:lnTo>
                <a:lnTo>
                  <a:pt x="71270" y="37690"/>
                </a:lnTo>
                <a:lnTo>
                  <a:pt x="71270" y="37640"/>
                </a:lnTo>
                <a:lnTo>
                  <a:pt x="71280" y="37600"/>
                </a:lnTo>
                <a:lnTo>
                  <a:pt x="71340" y="37430"/>
                </a:lnTo>
                <a:lnTo>
                  <a:pt x="71350" y="37380"/>
                </a:lnTo>
                <a:lnTo>
                  <a:pt x="71350" y="37310"/>
                </a:lnTo>
                <a:lnTo>
                  <a:pt x="71320" y="37210"/>
                </a:lnTo>
                <a:lnTo>
                  <a:pt x="71280" y="37150"/>
                </a:lnTo>
                <a:lnTo>
                  <a:pt x="71240" y="37110"/>
                </a:lnTo>
                <a:lnTo>
                  <a:pt x="71170" y="37070"/>
                </a:lnTo>
                <a:lnTo>
                  <a:pt x="70970" y="36980"/>
                </a:lnTo>
                <a:lnTo>
                  <a:pt x="70870" y="36910"/>
                </a:lnTo>
                <a:lnTo>
                  <a:pt x="70820" y="36870"/>
                </a:lnTo>
                <a:lnTo>
                  <a:pt x="70780" y="36830"/>
                </a:lnTo>
                <a:lnTo>
                  <a:pt x="70770" y="36790"/>
                </a:lnTo>
                <a:lnTo>
                  <a:pt x="70760" y="36750"/>
                </a:lnTo>
                <a:lnTo>
                  <a:pt x="70750" y="36660"/>
                </a:lnTo>
                <a:lnTo>
                  <a:pt x="70750" y="36570"/>
                </a:lnTo>
                <a:lnTo>
                  <a:pt x="70760" y="36520"/>
                </a:lnTo>
                <a:lnTo>
                  <a:pt x="70770" y="36480"/>
                </a:lnTo>
                <a:lnTo>
                  <a:pt x="70850" y="36320"/>
                </a:lnTo>
                <a:lnTo>
                  <a:pt x="70870" y="36230"/>
                </a:lnTo>
                <a:lnTo>
                  <a:pt x="70880" y="35880"/>
                </a:lnTo>
                <a:lnTo>
                  <a:pt x="70880" y="35820"/>
                </a:lnTo>
                <a:lnTo>
                  <a:pt x="70860" y="35750"/>
                </a:lnTo>
                <a:lnTo>
                  <a:pt x="70820" y="35670"/>
                </a:lnTo>
                <a:lnTo>
                  <a:pt x="70780" y="35630"/>
                </a:lnTo>
                <a:lnTo>
                  <a:pt x="70730" y="35600"/>
                </a:lnTo>
                <a:lnTo>
                  <a:pt x="70650" y="35580"/>
                </a:lnTo>
                <a:lnTo>
                  <a:pt x="70560" y="35590"/>
                </a:lnTo>
                <a:lnTo>
                  <a:pt x="70480" y="35620"/>
                </a:lnTo>
                <a:lnTo>
                  <a:pt x="70430" y="35630"/>
                </a:lnTo>
                <a:lnTo>
                  <a:pt x="70380" y="35620"/>
                </a:lnTo>
                <a:lnTo>
                  <a:pt x="70310" y="35590"/>
                </a:lnTo>
                <a:lnTo>
                  <a:pt x="70260" y="35540"/>
                </a:lnTo>
                <a:lnTo>
                  <a:pt x="70230" y="35490"/>
                </a:lnTo>
                <a:lnTo>
                  <a:pt x="70180" y="35410"/>
                </a:lnTo>
                <a:lnTo>
                  <a:pt x="70140" y="35370"/>
                </a:lnTo>
                <a:lnTo>
                  <a:pt x="70100" y="35340"/>
                </a:lnTo>
                <a:lnTo>
                  <a:pt x="70050" y="35330"/>
                </a:lnTo>
                <a:lnTo>
                  <a:pt x="69960" y="35330"/>
                </a:lnTo>
                <a:lnTo>
                  <a:pt x="69830" y="35350"/>
                </a:lnTo>
                <a:lnTo>
                  <a:pt x="69770" y="35350"/>
                </a:lnTo>
                <a:lnTo>
                  <a:pt x="69700" y="35330"/>
                </a:lnTo>
                <a:lnTo>
                  <a:pt x="69580" y="35260"/>
                </a:lnTo>
                <a:lnTo>
                  <a:pt x="69510" y="35230"/>
                </a:lnTo>
                <a:lnTo>
                  <a:pt x="69450" y="35210"/>
                </a:lnTo>
                <a:lnTo>
                  <a:pt x="69310" y="35210"/>
                </a:lnTo>
                <a:lnTo>
                  <a:pt x="69270" y="35200"/>
                </a:lnTo>
                <a:lnTo>
                  <a:pt x="69230" y="35190"/>
                </a:lnTo>
                <a:lnTo>
                  <a:pt x="69120" y="35120"/>
                </a:lnTo>
                <a:lnTo>
                  <a:pt x="69080" y="35110"/>
                </a:lnTo>
                <a:lnTo>
                  <a:pt x="68890" y="35070"/>
                </a:lnTo>
                <a:lnTo>
                  <a:pt x="68810" y="35040"/>
                </a:lnTo>
                <a:lnTo>
                  <a:pt x="68700" y="34980"/>
                </a:lnTo>
                <a:lnTo>
                  <a:pt x="68570" y="34930"/>
                </a:lnTo>
                <a:lnTo>
                  <a:pt x="68530" y="34910"/>
                </a:lnTo>
                <a:lnTo>
                  <a:pt x="68500" y="34890"/>
                </a:lnTo>
                <a:lnTo>
                  <a:pt x="68460" y="34870"/>
                </a:lnTo>
                <a:lnTo>
                  <a:pt x="68420" y="34860"/>
                </a:lnTo>
                <a:lnTo>
                  <a:pt x="68320" y="34840"/>
                </a:lnTo>
                <a:lnTo>
                  <a:pt x="68150" y="34770"/>
                </a:lnTo>
                <a:lnTo>
                  <a:pt x="68110" y="34730"/>
                </a:lnTo>
                <a:lnTo>
                  <a:pt x="68040" y="34590"/>
                </a:lnTo>
                <a:lnTo>
                  <a:pt x="68000" y="34550"/>
                </a:lnTo>
                <a:lnTo>
                  <a:pt x="67950" y="34530"/>
                </a:lnTo>
                <a:lnTo>
                  <a:pt x="67850" y="34510"/>
                </a:lnTo>
                <a:lnTo>
                  <a:pt x="67790" y="34490"/>
                </a:lnTo>
                <a:lnTo>
                  <a:pt x="67720" y="34460"/>
                </a:lnTo>
                <a:lnTo>
                  <a:pt x="67600" y="34380"/>
                </a:lnTo>
                <a:lnTo>
                  <a:pt x="67550" y="34330"/>
                </a:lnTo>
                <a:lnTo>
                  <a:pt x="67500" y="34280"/>
                </a:lnTo>
                <a:lnTo>
                  <a:pt x="67470" y="34210"/>
                </a:lnTo>
                <a:lnTo>
                  <a:pt x="67350" y="34050"/>
                </a:lnTo>
                <a:lnTo>
                  <a:pt x="67320" y="34000"/>
                </a:lnTo>
                <a:lnTo>
                  <a:pt x="67310" y="33960"/>
                </a:lnTo>
                <a:lnTo>
                  <a:pt x="67300" y="33920"/>
                </a:lnTo>
                <a:lnTo>
                  <a:pt x="67290" y="33780"/>
                </a:lnTo>
                <a:lnTo>
                  <a:pt x="67280" y="33740"/>
                </a:lnTo>
                <a:lnTo>
                  <a:pt x="67270" y="33700"/>
                </a:lnTo>
                <a:lnTo>
                  <a:pt x="67120" y="33440"/>
                </a:lnTo>
                <a:lnTo>
                  <a:pt x="66990" y="33270"/>
                </a:lnTo>
                <a:lnTo>
                  <a:pt x="66920" y="33200"/>
                </a:lnTo>
                <a:lnTo>
                  <a:pt x="66870" y="33170"/>
                </a:lnTo>
                <a:lnTo>
                  <a:pt x="66830" y="33170"/>
                </a:lnTo>
                <a:lnTo>
                  <a:pt x="66650" y="33190"/>
                </a:lnTo>
                <a:lnTo>
                  <a:pt x="66480" y="33230"/>
                </a:lnTo>
                <a:lnTo>
                  <a:pt x="65860" y="33500"/>
                </a:lnTo>
                <a:lnTo>
                  <a:pt x="65820" y="33520"/>
                </a:lnTo>
                <a:lnTo>
                  <a:pt x="65800" y="33550"/>
                </a:lnTo>
                <a:lnTo>
                  <a:pt x="65770" y="33580"/>
                </a:lnTo>
                <a:lnTo>
                  <a:pt x="65760" y="33620"/>
                </a:lnTo>
                <a:lnTo>
                  <a:pt x="65740" y="33660"/>
                </a:lnTo>
                <a:lnTo>
                  <a:pt x="65700" y="34070"/>
                </a:lnTo>
                <a:lnTo>
                  <a:pt x="65690" y="34110"/>
                </a:lnTo>
                <a:lnTo>
                  <a:pt x="65680" y="34150"/>
                </a:lnTo>
                <a:lnTo>
                  <a:pt x="65640" y="34230"/>
                </a:lnTo>
                <a:lnTo>
                  <a:pt x="65570" y="34330"/>
                </a:lnTo>
                <a:lnTo>
                  <a:pt x="65550" y="34360"/>
                </a:lnTo>
                <a:lnTo>
                  <a:pt x="65510" y="34380"/>
                </a:lnTo>
                <a:lnTo>
                  <a:pt x="65480" y="34400"/>
                </a:lnTo>
                <a:lnTo>
                  <a:pt x="65400" y="34420"/>
                </a:lnTo>
                <a:lnTo>
                  <a:pt x="65390" y="34410"/>
                </a:lnTo>
                <a:lnTo>
                  <a:pt x="65350" y="34410"/>
                </a:lnTo>
                <a:lnTo>
                  <a:pt x="65330" y="34420"/>
                </a:lnTo>
                <a:lnTo>
                  <a:pt x="65330" y="34400"/>
                </a:lnTo>
                <a:lnTo>
                  <a:pt x="65360" y="34390"/>
                </a:lnTo>
                <a:lnTo>
                  <a:pt x="65390" y="34360"/>
                </a:lnTo>
                <a:lnTo>
                  <a:pt x="65420" y="34320"/>
                </a:lnTo>
                <a:lnTo>
                  <a:pt x="65440" y="34280"/>
                </a:lnTo>
                <a:lnTo>
                  <a:pt x="65470" y="34220"/>
                </a:lnTo>
                <a:lnTo>
                  <a:pt x="65430" y="34150"/>
                </a:lnTo>
                <a:lnTo>
                  <a:pt x="65440" y="34040"/>
                </a:lnTo>
                <a:lnTo>
                  <a:pt x="65460" y="33940"/>
                </a:lnTo>
                <a:lnTo>
                  <a:pt x="65470" y="33840"/>
                </a:lnTo>
                <a:lnTo>
                  <a:pt x="65410" y="33740"/>
                </a:lnTo>
                <a:lnTo>
                  <a:pt x="65260" y="33580"/>
                </a:lnTo>
                <a:lnTo>
                  <a:pt x="65200" y="33460"/>
                </a:lnTo>
                <a:lnTo>
                  <a:pt x="65170" y="33330"/>
                </a:lnTo>
                <a:lnTo>
                  <a:pt x="65200" y="32970"/>
                </a:lnTo>
                <a:lnTo>
                  <a:pt x="65140" y="32710"/>
                </a:lnTo>
                <a:lnTo>
                  <a:pt x="65130" y="32570"/>
                </a:lnTo>
                <a:lnTo>
                  <a:pt x="65170" y="32450"/>
                </a:lnTo>
                <a:lnTo>
                  <a:pt x="65260" y="32360"/>
                </a:lnTo>
                <a:lnTo>
                  <a:pt x="65460" y="32340"/>
                </a:lnTo>
                <a:lnTo>
                  <a:pt x="65500" y="32320"/>
                </a:lnTo>
                <a:lnTo>
                  <a:pt x="68800" y="31780"/>
                </a:lnTo>
                <a:lnTo>
                  <a:pt x="68920" y="31730"/>
                </a:lnTo>
                <a:lnTo>
                  <a:pt x="69030" y="31630"/>
                </a:lnTo>
                <a:lnTo>
                  <a:pt x="70370" y="29910"/>
                </a:lnTo>
                <a:lnTo>
                  <a:pt x="70370" y="29860"/>
                </a:lnTo>
                <a:lnTo>
                  <a:pt x="70360" y="29820"/>
                </a:lnTo>
                <a:lnTo>
                  <a:pt x="70330" y="29790"/>
                </a:lnTo>
                <a:lnTo>
                  <a:pt x="70320" y="29760"/>
                </a:lnTo>
                <a:lnTo>
                  <a:pt x="70310" y="29710"/>
                </a:lnTo>
                <a:lnTo>
                  <a:pt x="70320" y="29610"/>
                </a:lnTo>
                <a:lnTo>
                  <a:pt x="70390" y="29440"/>
                </a:lnTo>
                <a:lnTo>
                  <a:pt x="70390" y="29400"/>
                </a:lnTo>
                <a:lnTo>
                  <a:pt x="70390" y="29310"/>
                </a:lnTo>
                <a:lnTo>
                  <a:pt x="70400" y="29280"/>
                </a:lnTo>
                <a:lnTo>
                  <a:pt x="70410" y="29250"/>
                </a:lnTo>
                <a:lnTo>
                  <a:pt x="70440" y="29210"/>
                </a:lnTo>
                <a:lnTo>
                  <a:pt x="70660" y="29120"/>
                </a:lnTo>
                <a:lnTo>
                  <a:pt x="70770" y="29030"/>
                </a:lnTo>
                <a:lnTo>
                  <a:pt x="70950" y="28890"/>
                </a:lnTo>
                <a:lnTo>
                  <a:pt x="71040" y="28730"/>
                </a:lnTo>
                <a:lnTo>
                  <a:pt x="71090" y="28550"/>
                </a:lnTo>
                <a:lnTo>
                  <a:pt x="71160" y="28400"/>
                </a:lnTo>
                <a:lnTo>
                  <a:pt x="71290" y="28340"/>
                </a:lnTo>
                <a:lnTo>
                  <a:pt x="71400" y="28330"/>
                </a:lnTo>
                <a:lnTo>
                  <a:pt x="71460" y="28290"/>
                </a:lnTo>
                <a:lnTo>
                  <a:pt x="71510" y="28230"/>
                </a:lnTo>
                <a:lnTo>
                  <a:pt x="71540" y="28160"/>
                </a:lnTo>
                <a:lnTo>
                  <a:pt x="71590" y="28000"/>
                </a:lnTo>
                <a:lnTo>
                  <a:pt x="71630" y="27920"/>
                </a:lnTo>
                <a:lnTo>
                  <a:pt x="71690" y="27850"/>
                </a:lnTo>
                <a:lnTo>
                  <a:pt x="71770" y="27820"/>
                </a:lnTo>
                <a:lnTo>
                  <a:pt x="71860" y="27820"/>
                </a:lnTo>
                <a:lnTo>
                  <a:pt x="72040" y="27850"/>
                </a:lnTo>
                <a:lnTo>
                  <a:pt x="72080" y="27830"/>
                </a:lnTo>
                <a:lnTo>
                  <a:pt x="72160" y="27720"/>
                </a:lnTo>
                <a:lnTo>
                  <a:pt x="72200" y="27700"/>
                </a:lnTo>
                <a:lnTo>
                  <a:pt x="72380" y="27530"/>
                </a:lnTo>
                <a:lnTo>
                  <a:pt x="72430" y="27460"/>
                </a:lnTo>
                <a:lnTo>
                  <a:pt x="72490" y="27260"/>
                </a:lnTo>
                <a:lnTo>
                  <a:pt x="72660" y="26920"/>
                </a:lnTo>
                <a:lnTo>
                  <a:pt x="73300" y="26120"/>
                </a:lnTo>
                <a:lnTo>
                  <a:pt x="73440" y="25850"/>
                </a:lnTo>
                <a:lnTo>
                  <a:pt x="73460" y="25770"/>
                </a:lnTo>
                <a:lnTo>
                  <a:pt x="73490" y="25680"/>
                </a:lnTo>
                <a:lnTo>
                  <a:pt x="73560" y="25610"/>
                </a:lnTo>
                <a:lnTo>
                  <a:pt x="73630" y="25570"/>
                </a:lnTo>
                <a:lnTo>
                  <a:pt x="73730" y="25680"/>
                </a:lnTo>
                <a:lnTo>
                  <a:pt x="73840" y="25700"/>
                </a:lnTo>
                <a:lnTo>
                  <a:pt x="73880" y="25630"/>
                </a:lnTo>
                <a:lnTo>
                  <a:pt x="73720" y="25470"/>
                </a:lnTo>
                <a:lnTo>
                  <a:pt x="73840" y="25460"/>
                </a:lnTo>
                <a:lnTo>
                  <a:pt x="73930" y="25420"/>
                </a:lnTo>
                <a:lnTo>
                  <a:pt x="74010" y="25380"/>
                </a:lnTo>
                <a:lnTo>
                  <a:pt x="74070" y="25360"/>
                </a:lnTo>
                <a:lnTo>
                  <a:pt x="74150" y="25350"/>
                </a:lnTo>
                <a:lnTo>
                  <a:pt x="74370" y="25270"/>
                </a:lnTo>
                <a:lnTo>
                  <a:pt x="74440" y="25230"/>
                </a:lnTo>
                <a:lnTo>
                  <a:pt x="74510" y="25050"/>
                </a:lnTo>
                <a:lnTo>
                  <a:pt x="74570" y="24800"/>
                </a:lnTo>
                <a:lnTo>
                  <a:pt x="74670" y="24600"/>
                </a:lnTo>
                <a:lnTo>
                  <a:pt x="74830" y="24600"/>
                </a:lnTo>
                <a:lnTo>
                  <a:pt x="74750" y="24700"/>
                </a:lnTo>
                <a:lnTo>
                  <a:pt x="74820" y="24780"/>
                </a:lnTo>
                <a:lnTo>
                  <a:pt x="74960" y="24830"/>
                </a:lnTo>
                <a:lnTo>
                  <a:pt x="75080" y="24790"/>
                </a:lnTo>
                <a:lnTo>
                  <a:pt x="75090" y="24600"/>
                </a:lnTo>
                <a:lnTo>
                  <a:pt x="75120" y="24530"/>
                </a:lnTo>
                <a:lnTo>
                  <a:pt x="75210" y="24600"/>
                </a:lnTo>
                <a:lnTo>
                  <a:pt x="75250" y="24690"/>
                </a:lnTo>
                <a:lnTo>
                  <a:pt x="75260" y="24770"/>
                </a:lnTo>
                <a:lnTo>
                  <a:pt x="75230" y="24850"/>
                </a:lnTo>
                <a:lnTo>
                  <a:pt x="75160" y="24930"/>
                </a:lnTo>
                <a:lnTo>
                  <a:pt x="75330" y="24930"/>
                </a:lnTo>
                <a:lnTo>
                  <a:pt x="75450" y="24880"/>
                </a:lnTo>
                <a:lnTo>
                  <a:pt x="75800" y="24570"/>
                </a:lnTo>
                <a:lnTo>
                  <a:pt x="75800" y="24530"/>
                </a:lnTo>
                <a:lnTo>
                  <a:pt x="75820" y="24470"/>
                </a:lnTo>
                <a:lnTo>
                  <a:pt x="75860" y="24420"/>
                </a:lnTo>
                <a:lnTo>
                  <a:pt x="75920" y="24380"/>
                </a:lnTo>
                <a:lnTo>
                  <a:pt x="75950" y="24330"/>
                </a:lnTo>
                <a:lnTo>
                  <a:pt x="75980" y="24260"/>
                </a:lnTo>
                <a:lnTo>
                  <a:pt x="75990" y="24230"/>
                </a:lnTo>
                <a:lnTo>
                  <a:pt x="75970" y="24180"/>
                </a:lnTo>
                <a:lnTo>
                  <a:pt x="75810" y="24010"/>
                </a:lnTo>
                <a:lnTo>
                  <a:pt x="75770" y="23930"/>
                </a:lnTo>
                <a:lnTo>
                  <a:pt x="75780" y="23860"/>
                </a:lnTo>
                <a:lnTo>
                  <a:pt x="75850" y="23790"/>
                </a:lnTo>
                <a:lnTo>
                  <a:pt x="76130" y="23790"/>
                </a:lnTo>
                <a:lnTo>
                  <a:pt x="76250" y="23730"/>
                </a:lnTo>
                <a:lnTo>
                  <a:pt x="76220" y="23570"/>
                </a:lnTo>
                <a:lnTo>
                  <a:pt x="76160" y="23510"/>
                </a:lnTo>
                <a:lnTo>
                  <a:pt x="76100" y="23520"/>
                </a:lnTo>
                <a:lnTo>
                  <a:pt x="76040" y="23550"/>
                </a:lnTo>
                <a:lnTo>
                  <a:pt x="75980" y="23570"/>
                </a:lnTo>
                <a:lnTo>
                  <a:pt x="75890" y="23550"/>
                </a:lnTo>
                <a:lnTo>
                  <a:pt x="75860" y="23520"/>
                </a:lnTo>
                <a:lnTo>
                  <a:pt x="75840" y="23470"/>
                </a:lnTo>
                <a:lnTo>
                  <a:pt x="75800" y="23410"/>
                </a:lnTo>
                <a:lnTo>
                  <a:pt x="75700" y="23310"/>
                </a:lnTo>
                <a:lnTo>
                  <a:pt x="75680" y="23250"/>
                </a:lnTo>
                <a:lnTo>
                  <a:pt x="76020" y="23000"/>
                </a:lnTo>
                <a:lnTo>
                  <a:pt x="76130" y="22950"/>
                </a:lnTo>
                <a:lnTo>
                  <a:pt x="76280" y="22920"/>
                </a:lnTo>
                <a:lnTo>
                  <a:pt x="76400" y="22930"/>
                </a:lnTo>
                <a:lnTo>
                  <a:pt x="76570" y="22960"/>
                </a:lnTo>
                <a:lnTo>
                  <a:pt x="76720" y="23010"/>
                </a:lnTo>
                <a:lnTo>
                  <a:pt x="76810" y="23080"/>
                </a:lnTo>
                <a:lnTo>
                  <a:pt x="76860" y="23020"/>
                </a:lnTo>
                <a:lnTo>
                  <a:pt x="77020" y="22930"/>
                </a:lnTo>
                <a:lnTo>
                  <a:pt x="77070" y="22870"/>
                </a:lnTo>
                <a:lnTo>
                  <a:pt x="77100" y="22780"/>
                </a:lnTo>
                <a:lnTo>
                  <a:pt x="77070" y="22460"/>
                </a:lnTo>
                <a:lnTo>
                  <a:pt x="77090" y="22410"/>
                </a:lnTo>
                <a:lnTo>
                  <a:pt x="77140" y="22380"/>
                </a:lnTo>
                <a:lnTo>
                  <a:pt x="77260" y="22380"/>
                </a:lnTo>
                <a:lnTo>
                  <a:pt x="77300" y="22360"/>
                </a:lnTo>
                <a:lnTo>
                  <a:pt x="77290" y="22310"/>
                </a:lnTo>
                <a:lnTo>
                  <a:pt x="77240" y="22240"/>
                </a:lnTo>
                <a:lnTo>
                  <a:pt x="77270" y="22160"/>
                </a:lnTo>
                <a:lnTo>
                  <a:pt x="77350" y="22130"/>
                </a:lnTo>
                <a:lnTo>
                  <a:pt x="77560" y="22110"/>
                </a:lnTo>
                <a:lnTo>
                  <a:pt x="77700" y="22060"/>
                </a:lnTo>
                <a:lnTo>
                  <a:pt x="77960" y="21920"/>
                </a:lnTo>
                <a:lnTo>
                  <a:pt x="78060" y="21890"/>
                </a:lnTo>
                <a:lnTo>
                  <a:pt x="78110" y="21860"/>
                </a:lnTo>
                <a:lnTo>
                  <a:pt x="78180" y="21720"/>
                </a:lnTo>
                <a:lnTo>
                  <a:pt x="78250" y="21670"/>
                </a:lnTo>
                <a:lnTo>
                  <a:pt x="78340" y="21690"/>
                </a:lnTo>
                <a:lnTo>
                  <a:pt x="78390" y="21740"/>
                </a:lnTo>
                <a:lnTo>
                  <a:pt x="78430" y="21800"/>
                </a:lnTo>
                <a:lnTo>
                  <a:pt x="78460" y="21840"/>
                </a:lnTo>
                <a:lnTo>
                  <a:pt x="78960" y="21730"/>
                </a:lnTo>
                <a:lnTo>
                  <a:pt x="78940" y="19760"/>
                </a:lnTo>
                <a:lnTo>
                  <a:pt x="78680" y="19500"/>
                </a:lnTo>
                <a:lnTo>
                  <a:pt x="77900" y="19170"/>
                </a:lnTo>
                <a:lnTo>
                  <a:pt x="77310" y="18770"/>
                </a:lnTo>
                <a:lnTo>
                  <a:pt x="77050" y="17840"/>
                </a:lnTo>
                <a:lnTo>
                  <a:pt x="76720" y="16980"/>
                </a:lnTo>
                <a:lnTo>
                  <a:pt x="76140" y="15990"/>
                </a:lnTo>
                <a:lnTo>
                  <a:pt x="75550" y="15400"/>
                </a:lnTo>
                <a:lnTo>
                  <a:pt x="76070" y="14740"/>
                </a:lnTo>
                <a:lnTo>
                  <a:pt x="76270" y="14270"/>
                </a:lnTo>
                <a:lnTo>
                  <a:pt x="76660" y="14070"/>
                </a:lnTo>
                <a:lnTo>
                  <a:pt x="77120" y="13680"/>
                </a:lnTo>
                <a:lnTo>
                  <a:pt x="77510" y="13410"/>
                </a:lnTo>
                <a:lnTo>
                  <a:pt x="78030" y="13740"/>
                </a:lnTo>
                <a:lnTo>
                  <a:pt x="78620" y="13700"/>
                </a:lnTo>
                <a:lnTo>
                  <a:pt x="79140" y="13940"/>
                </a:lnTo>
                <a:lnTo>
                  <a:pt x="79330" y="13410"/>
                </a:lnTo>
                <a:lnTo>
                  <a:pt x="79920" y="13610"/>
                </a:lnTo>
                <a:lnTo>
                  <a:pt x="80500" y="13550"/>
                </a:lnTo>
                <a:lnTo>
                  <a:pt x="81020" y="13220"/>
                </a:lnTo>
                <a:lnTo>
                  <a:pt x="81680" y="12890"/>
                </a:lnTo>
                <a:lnTo>
                  <a:pt x="82590" y="12750"/>
                </a:lnTo>
                <a:lnTo>
                  <a:pt x="83370" y="12820"/>
                </a:lnTo>
                <a:lnTo>
                  <a:pt x="84150" y="13020"/>
                </a:lnTo>
                <a:lnTo>
                  <a:pt x="85000" y="13080"/>
                </a:lnTo>
                <a:lnTo>
                  <a:pt x="84930" y="12290"/>
                </a:lnTo>
                <a:lnTo>
                  <a:pt x="84540" y="11430"/>
                </a:lnTo>
                <a:lnTo>
                  <a:pt x="84240" y="10500"/>
                </a:lnTo>
                <a:lnTo>
                  <a:pt x="84400" y="10520"/>
                </a:lnTo>
                <a:lnTo>
                  <a:pt x="85420" y="10500"/>
                </a:lnTo>
                <a:lnTo>
                  <a:pt x="85730" y="10580"/>
                </a:lnTo>
                <a:lnTo>
                  <a:pt x="86010" y="10770"/>
                </a:lnTo>
                <a:lnTo>
                  <a:pt x="86100" y="10880"/>
                </a:lnTo>
                <a:lnTo>
                  <a:pt x="86250" y="11230"/>
                </a:lnTo>
                <a:lnTo>
                  <a:pt x="86360" y="11410"/>
                </a:lnTo>
                <a:lnTo>
                  <a:pt x="86470" y="11480"/>
                </a:lnTo>
                <a:lnTo>
                  <a:pt x="86760" y="11500"/>
                </a:lnTo>
                <a:lnTo>
                  <a:pt x="87430" y="11650"/>
                </a:lnTo>
                <a:lnTo>
                  <a:pt x="87980" y="11690"/>
                </a:lnTo>
                <a:lnTo>
                  <a:pt x="88080" y="11750"/>
                </a:lnTo>
                <a:lnTo>
                  <a:pt x="88190" y="11860"/>
                </a:lnTo>
                <a:lnTo>
                  <a:pt x="88220" y="11920"/>
                </a:lnTo>
                <a:lnTo>
                  <a:pt x="88240" y="12040"/>
                </a:lnTo>
                <a:lnTo>
                  <a:pt x="88290" y="12100"/>
                </a:lnTo>
                <a:lnTo>
                  <a:pt x="88340" y="12120"/>
                </a:lnTo>
                <a:lnTo>
                  <a:pt x="88480" y="12110"/>
                </a:lnTo>
                <a:lnTo>
                  <a:pt x="88540" y="12120"/>
                </a:lnTo>
                <a:lnTo>
                  <a:pt x="88900" y="12360"/>
                </a:lnTo>
                <a:lnTo>
                  <a:pt x="89480" y="12580"/>
                </a:lnTo>
                <a:lnTo>
                  <a:pt x="89600" y="12660"/>
                </a:lnTo>
                <a:lnTo>
                  <a:pt x="89620" y="13120"/>
                </a:lnTo>
                <a:lnTo>
                  <a:pt x="89650" y="13220"/>
                </a:lnTo>
                <a:lnTo>
                  <a:pt x="89730" y="13290"/>
                </a:lnTo>
                <a:lnTo>
                  <a:pt x="89780" y="13270"/>
                </a:lnTo>
                <a:lnTo>
                  <a:pt x="89830" y="13230"/>
                </a:lnTo>
                <a:lnTo>
                  <a:pt x="89920" y="13230"/>
                </a:lnTo>
                <a:lnTo>
                  <a:pt x="89970" y="13260"/>
                </a:lnTo>
                <a:lnTo>
                  <a:pt x="90080" y="13360"/>
                </a:lnTo>
                <a:lnTo>
                  <a:pt x="90150" y="13400"/>
                </a:lnTo>
                <a:lnTo>
                  <a:pt x="90150" y="13610"/>
                </a:lnTo>
                <a:lnTo>
                  <a:pt x="90020" y="14180"/>
                </a:lnTo>
                <a:lnTo>
                  <a:pt x="90110" y="14390"/>
                </a:lnTo>
                <a:lnTo>
                  <a:pt x="90210" y="14430"/>
                </a:lnTo>
                <a:lnTo>
                  <a:pt x="90300" y="14390"/>
                </a:lnTo>
                <a:lnTo>
                  <a:pt x="90390" y="14330"/>
                </a:lnTo>
                <a:lnTo>
                  <a:pt x="90490" y="14300"/>
                </a:lnTo>
                <a:lnTo>
                  <a:pt x="90580" y="14340"/>
                </a:lnTo>
                <a:lnTo>
                  <a:pt x="90610" y="14430"/>
                </a:lnTo>
                <a:lnTo>
                  <a:pt x="90630" y="14520"/>
                </a:lnTo>
                <a:lnTo>
                  <a:pt x="90670" y="14600"/>
                </a:lnTo>
                <a:lnTo>
                  <a:pt x="90840" y="14660"/>
                </a:lnTo>
                <a:lnTo>
                  <a:pt x="90910" y="14520"/>
                </a:lnTo>
                <a:lnTo>
                  <a:pt x="90930" y="14280"/>
                </a:lnTo>
                <a:lnTo>
                  <a:pt x="90980" y="14080"/>
                </a:lnTo>
                <a:lnTo>
                  <a:pt x="91160" y="14170"/>
                </a:lnTo>
                <a:lnTo>
                  <a:pt x="91580" y="14190"/>
                </a:lnTo>
                <a:lnTo>
                  <a:pt x="91730" y="14300"/>
                </a:lnTo>
                <a:lnTo>
                  <a:pt x="91840" y="14500"/>
                </a:lnTo>
                <a:lnTo>
                  <a:pt x="91880" y="14600"/>
                </a:lnTo>
                <a:lnTo>
                  <a:pt x="91890" y="14720"/>
                </a:lnTo>
                <a:lnTo>
                  <a:pt x="91870" y="14810"/>
                </a:lnTo>
                <a:lnTo>
                  <a:pt x="91830" y="14870"/>
                </a:lnTo>
                <a:lnTo>
                  <a:pt x="91800" y="14940"/>
                </a:lnTo>
                <a:lnTo>
                  <a:pt x="91820" y="15060"/>
                </a:lnTo>
                <a:lnTo>
                  <a:pt x="91900" y="15170"/>
                </a:lnTo>
                <a:lnTo>
                  <a:pt x="92090" y="15290"/>
                </a:lnTo>
                <a:lnTo>
                  <a:pt x="92180" y="15380"/>
                </a:lnTo>
                <a:lnTo>
                  <a:pt x="92290" y="15600"/>
                </a:lnTo>
                <a:lnTo>
                  <a:pt x="92360" y="15690"/>
                </a:lnTo>
                <a:lnTo>
                  <a:pt x="92450" y="15780"/>
                </a:lnTo>
                <a:lnTo>
                  <a:pt x="92550" y="15830"/>
                </a:lnTo>
                <a:lnTo>
                  <a:pt x="92830" y="15930"/>
                </a:lnTo>
                <a:lnTo>
                  <a:pt x="92880" y="16000"/>
                </a:lnTo>
                <a:lnTo>
                  <a:pt x="93010" y="16310"/>
                </a:lnTo>
                <a:lnTo>
                  <a:pt x="93060" y="16530"/>
                </a:lnTo>
                <a:lnTo>
                  <a:pt x="93000" y="16690"/>
                </a:lnTo>
                <a:lnTo>
                  <a:pt x="92770" y="17050"/>
                </a:lnTo>
                <a:lnTo>
                  <a:pt x="92620" y="17430"/>
                </a:lnTo>
                <a:lnTo>
                  <a:pt x="92580" y="17630"/>
                </a:lnTo>
                <a:lnTo>
                  <a:pt x="92580" y="17830"/>
                </a:lnTo>
                <a:lnTo>
                  <a:pt x="92680" y="17970"/>
                </a:lnTo>
                <a:lnTo>
                  <a:pt x="93320" y="18260"/>
                </a:lnTo>
                <a:lnTo>
                  <a:pt x="93480" y="18400"/>
                </a:lnTo>
                <a:lnTo>
                  <a:pt x="93610" y="18540"/>
                </a:lnTo>
                <a:lnTo>
                  <a:pt x="93750" y="18650"/>
                </a:lnTo>
                <a:lnTo>
                  <a:pt x="93950" y="18720"/>
                </a:lnTo>
                <a:lnTo>
                  <a:pt x="94090" y="18910"/>
                </a:lnTo>
                <a:lnTo>
                  <a:pt x="94250" y="19020"/>
                </a:lnTo>
                <a:lnTo>
                  <a:pt x="94360" y="19150"/>
                </a:lnTo>
                <a:lnTo>
                  <a:pt x="94380" y="19400"/>
                </a:lnTo>
                <a:lnTo>
                  <a:pt x="94330" y="19840"/>
                </a:lnTo>
                <a:lnTo>
                  <a:pt x="94360" y="20030"/>
                </a:lnTo>
                <a:lnTo>
                  <a:pt x="94560" y="20520"/>
                </a:lnTo>
                <a:lnTo>
                  <a:pt x="94630" y="20610"/>
                </a:lnTo>
                <a:lnTo>
                  <a:pt x="94840" y="20810"/>
                </a:lnTo>
                <a:lnTo>
                  <a:pt x="94900" y="20870"/>
                </a:lnTo>
                <a:lnTo>
                  <a:pt x="95050" y="21230"/>
                </a:lnTo>
                <a:lnTo>
                  <a:pt x="95170" y="21370"/>
                </a:lnTo>
                <a:lnTo>
                  <a:pt x="95390" y="21400"/>
                </a:lnTo>
                <a:lnTo>
                  <a:pt x="95390" y="21600"/>
                </a:lnTo>
                <a:lnTo>
                  <a:pt x="95440" y="21750"/>
                </a:lnTo>
                <a:lnTo>
                  <a:pt x="95450" y="21820"/>
                </a:lnTo>
                <a:lnTo>
                  <a:pt x="95450" y="21850"/>
                </a:lnTo>
                <a:lnTo>
                  <a:pt x="95450" y="21880"/>
                </a:lnTo>
                <a:lnTo>
                  <a:pt x="95330" y="22080"/>
                </a:lnTo>
                <a:lnTo>
                  <a:pt x="95210" y="22190"/>
                </a:lnTo>
                <a:lnTo>
                  <a:pt x="94900" y="22410"/>
                </a:lnTo>
                <a:lnTo>
                  <a:pt x="94800" y="22450"/>
                </a:lnTo>
                <a:lnTo>
                  <a:pt x="94700" y="22520"/>
                </a:lnTo>
                <a:lnTo>
                  <a:pt x="94320" y="22950"/>
                </a:lnTo>
                <a:lnTo>
                  <a:pt x="94190" y="23270"/>
                </a:lnTo>
                <a:lnTo>
                  <a:pt x="94110" y="23400"/>
                </a:lnTo>
                <a:lnTo>
                  <a:pt x="93950" y="23500"/>
                </a:lnTo>
                <a:lnTo>
                  <a:pt x="93830" y="23520"/>
                </a:lnTo>
                <a:lnTo>
                  <a:pt x="93690" y="23670"/>
                </a:lnTo>
                <a:lnTo>
                  <a:pt x="93590" y="23710"/>
                </a:lnTo>
                <a:lnTo>
                  <a:pt x="93470" y="23710"/>
                </a:lnTo>
                <a:lnTo>
                  <a:pt x="93210" y="23660"/>
                </a:lnTo>
                <a:lnTo>
                  <a:pt x="93100" y="23670"/>
                </a:lnTo>
                <a:lnTo>
                  <a:pt x="93000" y="23720"/>
                </a:lnTo>
                <a:lnTo>
                  <a:pt x="92800" y="23760"/>
                </a:lnTo>
                <a:lnTo>
                  <a:pt x="92690" y="23790"/>
                </a:lnTo>
                <a:lnTo>
                  <a:pt x="92600" y="23870"/>
                </a:lnTo>
                <a:lnTo>
                  <a:pt x="92450" y="24100"/>
                </a:lnTo>
                <a:lnTo>
                  <a:pt x="92340" y="24170"/>
                </a:lnTo>
                <a:lnTo>
                  <a:pt x="92240" y="24170"/>
                </a:lnTo>
                <a:lnTo>
                  <a:pt x="92160" y="24140"/>
                </a:lnTo>
                <a:lnTo>
                  <a:pt x="92090" y="24170"/>
                </a:lnTo>
                <a:lnTo>
                  <a:pt x="92020" y="24310"/>
                </a:lnTo>
                <a:lnTo>
                  <a:pt x="92010" y="24420"/>
                </a:lnTo>
                <a:lnTo>
                  <a:pt x="92080" y="24460"/>
                </a:lnTo>
                <a:lnTo>
                  <a:pt x="92170" y="24460"/>
                </a:lnTo>
                <a:lnTo>
                  <a:pt x="92280" y="24450"/>
                </a:lnTo>
                <a:lnTo>
                  <a:pt x="92390" y="24550"/>
                </a:lnTo>
                <a:lnTo>
                  <a:pt x="92450" y="24800"/>
                </a:lnTo>
                <a:lnTo>
                  <a:pt x="92480" y="25030"/>
                </a:lnTo>
                <a:lnTo>
                  <a:pt x="92500" y="25270"/>
                </a:lnTo>
                <a:lnTo>
                  <a:pt x="92570" y="25510"/>
                </a:lnTo>
                <a:lnTo>
                  <a:pt x="92690" y="25730"/>
                </a:lnTo>
                <a:lnTo>
                  <a:pt x="92830" y="25920"/>
                </a:lnTo>
                <a:lnTo>
                  <a:pt x="93000" y="26100"/>
                </a:lnTo>
                <a:lnTo>
                  <a:pt x="93250" y="26540"/>
                </a:lnTo>
                <a:lnTo>
                  <a:pt x="93180" y="26770"/>
                </a:lnTo>
                <a:lnTo>
                  <a:pt x="93080" y="27000"/>
                </a:lnTo>
                <a:lnTo>
                  <a:pt x="92530" y="27840"/>
                </a:lnTo>
                <a:lnTo>
                  <a:pt x="92520" y="27890"/>
                </a:lnTo>
                <a:lnTo>
                  <a:pt x="92550" y="27980"/>
                </a:lnTo>
                <a:lnTo>
                  <a:pt x="92540" y="28030"/>
                </a:lnTo>
                <a:lnTo>
                  <a:pt x="92490" y="28070"/>
                </a:lnTo>
                <a:lnTo>
                  <a:pt x="92370" y="28120"/>
                </a:lnTo>
                <a:lnTo>
                  <a:pt x="92340" y="28160"/>
                </a:lnTo>
                <a:lnTo>
                  <a:pt x="92330" y="28270"/>
                </a:lnTo>
                <a:lnTo>
                  <a:pt x="92340" y="28370"/>
                </a:lnTo>
                <a:lnTo>
                  <a:pt x="92340" y="28480"/>
                </a:lnTo>
                <a:lnTo>
                  <a:pt x="92270" y="28580"/>
                </a:lnTo>
                <a:lnTo>
                  <a:pt x="92080" y="28420"/>
                </a:lnTo>
                <a:lnTo>
                  <a:pt x="92000" y="28530"/>
                </a:lnTo>
                <a:lnTo>
                  <a:pt x="92040" y="29210"/>
                </a:lnTo>
                <a:lnTo>
                  <a:pt x="92030" y="29310"/>
                </a:lnTo>
                <a:lnTo>
                  <a:pt x="91980" y="29450"/>
                </a:lnTo>
                <a:lnTo>
                  <a:pt x="91870" y="29700"/>
                </a:lnTo>
                <a:lnTo>
                  <a:pt x="91890" y="29760"/>
                </a:lnTo>
                <a:lnTo>
                  <a:pt x="92020" y="29810"/>
                </a:lnTo>
                <a:lnTo>
                  <a:pt x="92150" y="29810"/>
                </a:lnTo>
                <a:lnTo>
                  <a:pt x="92290" y="29790"/>
                </a:lnTo>
                <a:lnTo>
                  <a:pt x="92420" y="29820"/>
                </a:lnTo>
                <a:lnTo>
                  <a:pt x="92520" y="29940"/>
                </a:lnTo>
                <a:lnTo>
                  <a:pt x="92570" y="30070"/>
                </a:lnTo>
                <a:lnTo>
                  <a:pt x="92580" y="30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Eastern"/>
          <p:cNvSpPr/>
          <p:nvPr/>
        </p:nvSpPr>
        <p:spPr>
          <a:xfrm>
            <a:off x="3225056" y="1325880"/>
            <a:ext cx="5741581" cy="4937760"/>
          </a:xfrm>
          <a:custGeom>
            <a:avLst/>
            <a:gdLst/>
            <a:ahLst/>
            <a:cxnLst/>
            <a:rect l="0" t="0" r="100000" b="86000"/>
            <a:pathLst>
              <a:path w="100000" h="86000">
                <a:moveTo>
                  <a:pt x="78000" y="44610"/>
                </a:moveTo>
                <a:lnTo>
                  <a:pt x="78080" y="44550"/>
                </a:lnTo>
                <a:lnTo>
                  <a:pt x="78250" y="44500"/>
                </a:lnTo>
                <a:lnTo>
                  <a:pt x="78380" y="44510"/>
                </a:lnTo>
                <a:lnTo>
                  <a:pt x="78540" y="44560"/>
                </a:lnTo>
                <a:lnTo>
                  <a:pt x="78690" y="44580"/>
                </a:lnTo>
                <a:lnTo>
                  <a:pt x="78820" y="44520"/>
                </a:lnTo>
                <a:lnTo>
                  <a:pt x="79440" y="44050"/>
                </a:lnTo>
                <a:lnTo>
                  <a:pt x="79630" y="43810"/>
                </a:lnTo>
                <a:lnTo>
                  <a:pt x="79720" y="43500"/>
                </a:lnTo>
                <a:lnTo>
                  <a:pt x="79780" y="43190"/>
                </a:lnTo>
                <a:lnTo>
                  <a:pt x="79910" y="42730"/>
                </a:lnTo>
                <a:lnTo>
                  <a:pt x="79960" y="42660"/>
                </a:lnTo>
                <a:lnTo>
                  <a:pt x="80120" y="42620"/>
                </a:lnTo>
                <a:lnTo>
                  <a:pt x="80180" y="42580"/>
                </a:lnTo>
                <a:lnTo>
                  <a:pt x="80220" y="42520"/>
                </a:lnTo>
                <a:lnTo>
                  <a:pt x="80240" y="42440"/>
                </a:lnTo>
                <a:lnTo>
                  <a:pt x="80290" y="42280"/>
                </a:lnTo>
                <a:lnTo>
                  <a:pt x="80410" y="42170"/>
                </a:lnTo>
                <a:lnTo>
                  <a:pt x="80520" y="42050"/>
                </a:lnTo>
                <a:lnTo>
                  <a:pt x="80540" y="41860"/>
                </a:lnTo>
                <a:lnTo>
                  <a:pt x="80590" y="41860"/>
                </a:lnTo>
                <a:lnTo>
                  <a:pt x="80600" y="41900"/>
                </a:lnTo>
                <a:lnTo>
                  <a:pt x="80630" y="41940"/>
                </a:lnTo>
                <a:lnTo>
                  <a:pt x="80650" y="41980"/>
                </a:lnTo>
                <a:lnTo>
                  <a:pt x="80770" y="41900"/>
                </a:lnTo>
                <a:lnTo>
                  <a:pt x="80950" y="41810"/>
                </a:lnTo>
                <a:lnTo>
                  <a:pt x="81050" y="41730"/>
                </a:lnTo>
                <a:lnTo>
                  <a:pt x="81130" y="41630"/>
                </a:lnTo>
                <a:lnTo>
                  <a:pt x="81170" y="41600"/>
                </a:lnTo>
                <a:lnTo>
                  <a:pt x="81330" y="41580"/>
                </a:lnTo>
                <a:lnTo>
                  <a:pt x="81390" y="41550"/>
                </a:lnTo>
                <a:lnTo>
                  <a:pt x="81430" y="41490"/>
                </a:lnTo>
                <a:lnTo>
                  <a:pt x="81450" y="41420"/>
                </a:lnTo>
                <a:lnTo>
                  <a:pt x="81540" y="41460"/>
                </a:lnTo>
                <a:lnTo>
                  <a:pt x="81610" y="41450"/>
                </a:lnTo>
                <a:lnTo>
                  <a:pt x="81670" y="41410"/>
                </a:lnTo>
                <a:lnTo>
                  <a:pt x="81770" y="41370"/>
                </a:lnTo>
                <a:lnTo>
                  <a:pt x="81720" y="41220"/>
                </a:lnTo>
                <a:lnTo>
                  <a:pt x="81710" y="41050"/>
                </a:lnTo>
                <a:lnTo>
                  <a:pt x="81730" y="40900"/>
                </a:lnTo>
                <a:lnTo>
                  <a:pt x="81770" y="40770"/>
                </a:lnTo>
                <a:lnTo>
                  <a:pt x="81770" y="40730"/>
                </a:lnTo>
                <a:lnTo>
                  <a:pt x="81760" y="40650"/>
                </a:lnTo>
                <a:lnTo>
                  <a:pt x="81770" y="40610"/>
                </a:lnTo>
                <a:lnTo>
                  <a:pt x="81810" y="40570"/>
                </a:lnTo>
                <a:lnTo>
                  <a:pt x="81850" y="40570"/>
                </a:lnTo>
                <a:lnTo>
                  <a:pt x="81900" y="40570"/>
                </a:lnTo>
                <a:lnTo>
                  <a:pt x="81930" y="40560"/>
                </a:lnTo>
                <a:lnTo>
                  <a:pt x="82030" y="40460"/>
                </a:lnTo>
                <a:lnTo>
                  <a:pt x="82060" y="40410"/>
                </a:lnTo>
                <a:lnTo>
                  <a:pt x="82090" y="40340"/>
                </a:lnTo>
                <a:lnTo>
                  <a:pt x="82170" y="40330"/>
                </a:lnTo>
                <a:lnTo>
                  <a:pt x="82340" y="40290"/>
                </a:lnTo>
                <a:lnTo>
                  <a:pt x="82500" y="40220"/>
                </a:lnTo>
                <a:lnTo>
                  <a:pt x="82570" y="40150"/>
                </a:lnTo>
                <a:lnTo>
                  <a:pt x="82590" y="40000"/>
                </a:lnTo>
                <a:lnTo>
                  <a:pt x="82710" y="39640"/>
                </a:lnTo>
                <a:lnTo>
                  <a:pt x="82780" y="39510"/>
                </a:lnTo>
                <a:lnTo>
                  <a:pt x="82850" y="39460"/>
                </a:lnTo>
                <a:lnTo>
                  <a:pt x="82920" y="39440"/>
                </a:lnTo>
                <a:lnTo>
                  <a:pt x="82970" y="39410"/>
                </a:lnTo>
                <a:lnTo>
                  <a:pt x="83000" y="39250"/>
                </a:lnTo>
                <a:lnTo>
                  <a:pt x="83080" y="39080"/>
                </a:lnTo>
                <a:lnTo>
                  <a:pt x="83090" y="39000"/>
                </a:lnTo>
                <a:lnTo>
                  <a:pt x="83100" y="38900"/>
                </a:lnTo>
                <a:lnTo>
                  <a:pt x="83150" y="38640"/>
                </a:lnTo>
                <a:lnTo>
                  <a:pt x="83150" y="38370"/>
                </a:lnTo>
                <a:lnTo>
                  <a:pt x="83170" y="38290"/>
                </a:lnTo>
                <a:lnTo>
                  <a:pt x="83210" y="38240"/>
                </a:lnTo>
                <a:lnTo>
                  <a:pt x="83240" y="38170"/>
                </a:lnTo>
                <a:lnTo>
                  <a:pt x="83270" y="37980"/>
                </a:lnTo>
                <a:lnTo>
                  <a:pt x="83350" y="37880"/>
                </a:lnTo>
                <a:lnTo>
                  <a:pt x="83520" y="37100"/>
                </a:lnTo>
                <a:lnTo>
                  <a:pt x="83520" y="36750"/>
                </a:lnTo>
                <a:lnTo>
                  <a:pt x="83530" y="36690"/>
                </a:lnTo>
                <a:lnTo>
                  <a:pt x="83610" y="36590"/>
                </a:lnTo>
                <a:lnTo>
                  <a:pt x="83630" y="36540"/>
                </a:lnTo>
                <a:lnTo>
                  <a:pt x="83640" y="36420"/>
                </a:lnTo>
                <a:lnTo>
                  <a:pt x="83670" y="36370"/>
                </a:lnTo>
                <a:lnTo>
                  <a:pt x="83720" y="36330"/>
                </a:lnTo>
                <a:lnTo>
                  <a:pt x="83790" y="36240"/>
                </a:lnTo>
                <a:lnTo>
                  <a:pt x="83840" y="36160"/>
                </a:lnTo>
                <a:lnTo>
                  <a:pt x="83950" y="35920"/>
                </a:lnTo>
                <a:lnTo>
                  <a:pt x="84040" y="35820"/>
                </a:lnTo>
                <a:lnTo>
                  <a:pt x="84430" y="35510"/>
                </a:lnTo>
                <a:lnTo>
                  <a:pt x="84450" y="35430"/>
                </a:lnTo>
                <a:lnTo>
                  <a:pt x="84590" y="35260"/>
                </a:lnTo>
                <a:lnTo>
                  <a:pt x="84650" y="35100"/>
                </a:lnTo>
                <a:lnTo>
                  <a:pt x="84690" y="34930"/>
                </a:lnTo>
                <a:lnTo>
                  <a:pt x="84700" y="34760"/>
                </a:lnTo>
                <a:lnTo>
                  <a:pt x="85350" y="34910"/>
                </a:lnTo>
                <a:lnTo>
                  <a:pt x="85810" y="34910"/>
                </a:lnTo>
                <a:lnTo>
                  <a:pt x="86200" y="34510"/>
                </a:lnTo>
                <a:lnTo>
                  <a:pt x="86330" y="34040"/>
                </a:lnTo>
                <a:lnTo>
                  <a:pt x="86650" y="33700"/>
                </a:lnTo>
                <a:lnTo>
                  <a:pt x="87110" y="33700"/>
                </a:lnTo>
                <a:lnTo>
                  <a:pt x="88090" y="33640"/>
                </a:lnTo>
                <a:lnTo>
                  <a:pt x="89850" y="33100"/>
                </a:lnTo>
                <a:lnTo>
                  <a:pt x="90900" y="32770"/>
                </a:lnTo>
                <a:lnTo>
                  <a:pt x="91230" y="32040"/>
                </a:lnTo>
                <a:lnTo>
                  <a:pt x="91750" y="31170"/>
                </a:lnTo>
                <a:lnTo>
                  <a:pt x="91750" y="30790"/>
                </a:lnTo>
                <a:lnTo>
                  <a:pt x="91900" y="30570"/>
                </a:lnTo>
                <a:lnTo>
                  <a:pt x="92210" y="30430"/>
                </a:lnTo>
                <a:lnTo>
                  <a:pt x="92580" y="30340"/>
                </a:lnTo>
                <a:lnTo>
                  <a:pt x="92650" y="31360"/>
                </a:lnTo>
                <a:lnTo>
                  <a:pt x="92630" y="31650"/>
                </a:lnTo>
                <a:lnTo>
                  <a:pt x="92530" y="31950"/>
                </a:lnTo>
                <a:lnTo>
                  <a:pt x="92530" y="32070"/>
                </a:lnTo>
                <a:lnTo>
                  <a:pt x="92610" y="32250"/>
                </a:lnTo>
                <a:lnTo>
                  <a:pt x="92640" y="32360"/>
                </a:lnTo>
                <a:lnTo>
                  <a:pt x="92620" y="32480"/>
                </a:lnTo>
                <a:lnTo>
                  <a:pt x="92570" y="32610"/>
                </a:lnTo>
                <a:lnTo>
                  <a:pt x="92500" y="33020"/>
                </a:lnTo>
                <a:lnTo>
                  <a:pt x="92190" y="33740"/>
                </a:lnTo>
                <a:lnTo>
                  <a:pt x="92170" y="34010"/>
                </a:lnTo>
                <a:lnTo>
                  <a:pt x="92180" y="34270"/>
                </a:lnTo>
                <a:lnTo>
                  <a:pt x="92240" y="34400"/>
                </a:lnTo>
                <a:lnTo>
                  <a:pt x="92460" y="34610"/>
                </a:lnTo>
                <a:lnTo>
                  <a:pt x="92550" y="34720"/>
                </a:lnTo>
                <a:lnTo>
                  <a:pt x="92640" y="34980"/>
                </a:lnTo>
                <a:lnTo>
                  <a:pt x="92780" y="35540"/>
                </a:lnTo>
                <a:lnTo>
                  <a:pt x="92930" y="35770"/>
                </a:lnTo>
                <a:lnTo>
                  <a:pt x="93200" y="35870"/>
                </a:lnTo>
                <a:lnTo>
                  <a:pt x="93780" y="35690"/>
                </a:lnTo>
                <a:lnTo>
                  <a:pt x="94080" y="35800"/>
                </a:lnTo>
                <a:lnTo>
                  <a:pt x="94210" y="35800"/>
                </a:lnTo>
                <a:lnTo>
                  <a:pt x="94300" y="35830"/>
                </a:lnTo>
                <a:lnTo>
                  <a:pt x="94310" y="35990"/>
                </a:lnTo>
                <a:lnTo>
                  <a:pt x="94240" y="36120"/>
                </a:lnTo>
                <a:lnTo>
                  <a:pt x="94210" y="36140"/>
                </a:lnTo>
                <a:lnTo>
                  <a:pt x="94010" y="36270"/>
                </a:lnTo>
                <a:lnTo>
                  <a:pt x="93950" y="36400"/>
                </a:lnTo>
                <a:lnTo>
                  <a:pt x="93830" y="36420"/>
                </a:lnTo>
                <a:lnTo>
                  <a:pt x="93800" y="36480"/>
                </a:lnTo>
                <a:lnTo>
                  <a:pt x="93790" y="36670"/>
                </a:lnTo>
                <a:lnTo>
                  <a:pt x="93720" y="36770"/>
                </a:lnTo>
                <a:lnTo>
                  <a:pt x="93480" y="36860"/>
                </a:lnTo>
                <a:lnTo>
                  <a:pt x="93400" y="36950"/>
                </a:lnTo>
                <a:lnTo>
                  <a:pt x="93270" y="37130"/>
                </a:lnTo>
                <a:lnTo>
                  <a:pt x="93110" y="37290"/>
                </a:lnTo>
                <a:lnTo>
                  <a:pt x="92940" y="37400"/>
                </a:lnTo>
                <a:lnTo>
                  <a:pt x="92770" y="37440"/>
                </a:lnTo>
                <a:lnTo>
                  <a:pt x="92700" y="37420"/>
                </a:lnTo>
                <a:lnTo>
                  <a:pt x="92640" y="37380"/>
                </a:lnTo>
                <a:lnTo>
                  <a:pt x="92560" y="37340"/>
                </a:lnTo>
                <a:lnTo>
                  <a:pt x="92470" y="37340"/>
                </a:lnTo>
                <a:lnTo>
                  <a:pt x="92260" y="37370"/>
                </a:lnTo>
                <a:lnTo>
                  <a:pt x="92200" y="37400"/>
                </a:lnTo>
                <a:lnTo>
                  <a:pt x="92110" y="37500"/>
                </a:lnTo>
                <a:lnTo>
                  <a:pt x="91980" y="37770"/>
                </a:lnTo>
                <a:lnTo>
                  <a:pt x="91870" y="37850"/>
                </a:lnTo>
                <a:lnTo>
                  <a:pt x="91790" y="37870"/>
                </a:lnTo>
                <a:lnTo>
                  <a:pt x="91740" y="37900"/>
                </a:lnTo>
                <a:lnTo>
                  <a:pt x="91710" y="37930"/>
                </a:lnTo>
                <a:lnTo>
                  <a:pt x="91670" y="37960"/>
                </a:lnTo>
                <a:lnTo>
                  <a:pt x="91620" y="38000"/>
                </a:lnTo>
                <a:lnTo>
                  <a:pt x="91600" y="38060"/>
                </a:lnTo>
                <a:lnTo>
                  <a:pt x="91560" y="38100"/>
                </a:lnTo>
                <a:lnTo>
                  <a:pt x="91480" y="38100"/>
                </a:lnTo>
                <a:lnTo>
                  <a:pt x="91450" y="38060"/>
                </a:lnTo>
                <a:lnTo>
                  <a:pt x="91360" y="37880"/>
                </a:lnTo>
                <a:lnTo>
                  <a:pt x="91300" y="37830"/>
                </a:lnTo>
                <a:lnTo>
                  <a:pt x="91230" y="37810"/>
                </a:lnTo>
                <a:lnTo>
                  <a:pt x="91170" y="37820"/>
                </a:lnTo>
                <a:lnTo>
                  <a:pt x="91050" y="37850"/>
                </a:lnTo>
                <a:lnTo>
                  <a:pt x="90980" y="37880"/>
                </a:lnTo>
                <a:lnTo>
                  <a:pt x="90910" y="37950"/>
                </a:lnTo>
                <a:lnTo>
                  <a:pt x="90850" y="37980"/>
                </a:lnTo>
                <a:lnTo>
                  <a:pt x="90790" y="37930"/>
                </a:lnTo>
                <a:lnTo>
                  <a:pt x="90760" y="37860"/>
                </a:lnTo>
                <a:lnTo>
                  <a:pt x="90720" y="37820"/>
                </a:lnTo>
                <a:lnTo>
                  <a:pt x="90660" y="37810"/>
                </a:lnTo>
                <a:lnTo>
                  <a:pt x="90600" y="37830"/>
                </a:lnTo>
                <a:lnTo>
                  <a:pt x="90490" y="37930"/>
                </a:lnTo>
                <a:lnTo>
                  <a:pt x="90410" y="38040"/>
                </a:lnTo>
                <a:lnTo>
                  <a:pt x="90170" y="38520"/>
                </a:lnTo>
                <a:lnTo>
                  <a:pt x="89890" y="38940"/>
                </a:lnTo>
                <a:lnTo>
                  <a:pt x="89780" y="39150"/>
                </a:lnTo>
                <a:lnTo>
                  <a:pt x="89760" y="39290"/>
                </a:lnTo>
                <a:lnTo>
                  <a:pt x="89800" y="39880"/>
                </a:lnTo>
                <a:lnTo>
                  <a:pt x="89850" y="39960"/>
                </a:lnTo>
                <a:lnTo>
                  <a:pt x="90060" y="40100"/>
                </a:lnTo>
                <a:lnTo>
                  <a:pt x="90250" y="40270"/>
                </a:lnTo>
                <a:lnTo>
                  <a:pt x="90320" y="40470"/>
                </a:lnTo>
                <a:lnTo>
                  <a:pt x="90280" y="40690"/>
                </a:lnTo>
                <a:lnTo>
                  <a:pt x="90070" y="41180"/>
                </a:lnTo>
                <a:lnTo>
                  <a:pt x="89950" y="42060"/>
                </a:lnTo>
                <a:lnTo>
                  <a:pt x="89960" y="42200"/>
                </a:lnTo>
                <a:lnTo>
                  <a:pt x="89990" y="42330"/>
                </a:lnTo>
                <a:lnTo>
                  <a:pt x="90050" y="42470"/>
                </a:lnTo>
                <a:lnTo>
                  <a:pt x="90180" y="42650"/>
                </a:lnTo>
                <a:lnTo>
                  <a:pt x="90200" y="42740"/>
                </a:lnTo>
                <a:lnTo>
                  <a:pt x="90160" y="42850"/>
                </a:lnTo>
                <a:lnTo>
                  <a:pt x="89920" y="42920"/>
                </a:lnTo>
                <a:lnTo>
                  <a:pt x="89730" y="43170"/>
                </a:lnTo>
                <a:lnTo>
                  <a:pt x="89590" y="43480"/>
                </a:lnTo>
                <a:lnTo>
                  <a:pt x="89480" y="43930"/>
                </a:lnTo>
                <a:lnTo>
                  <a:pt x="89370" y="44360"/>
                </a:lnTo>
                <a:lnTo>
                  <a:pt x="89240" y="44670"/>
                </a:lnTo>
                <a:lnTo>
                  <a:pt x="89010" y="44790"/>
                </a:lnTo>
                <a:lnTo>
                  <a:pt x="88870" y="44810"/>
                </a:lnTo>
                <a:lnTo>
                  <a:pt x="88810" y="44890"/>
                </a:lnTo>
                <a:lnTo>
                  <a:pt x="88790" y="45020"/>
                </a:lnTo>
                <a:lnTo>
                  <a:pt x="88790" y="45170"/>
                </a:lnTo>
                <a:lnTo>
                  <a:pt x="88760" y="45350"/>
                </a:lnTo>
                <a:lnTo>
                  <a:pt x="88660" y="45420"/>
                </a:lnTo>
                <a:lnTo>
                  <a:pt x="88370" y="45460"/>
                </a:lnTo>
                <a:lnTo>
                  <a:pt x="88270" y="45530"/>
                </a:lnTo>
                <a:lnTo>
                  <a:pt x="88060" y="45710"/>
                </a:lnTo>
                <a:lnTo>
                  <a:pt x="87960" y="45720"/>
                </a:lnTo>
                <a:lnTo>
                  <a:pt x="87820" y="45670"/>
                </a:lnTo>
                <a:lnTo>
                  <a:pt x="87700" y="45660"/>
                </a:lnTo>
                <a:lnTo>
                  <a:pt x="87630" y="45720"/>
                </a:lnTo>
                <a:lnTo>
                  <a:pt x="87600" y="45890"/>
                </a:lnTo>
                <a:lnTo>
                  <a:pt x="87690" y="46140"/>
                </a:lnTo>
                <a:lnTo>
                  <a:pt x="87930" y="46200"/>
                </a:lnTo>
                <a:lnTo>
                  <a:pt x="88220" y="46200"/>
                </a:lnTo>
                <a:lnTo>
                  <a:pt x="88420" y="46300"/>
                </a:lnTo>
                <a:lnTo>
                  <a:pt x="88720" y="46710"/>
                </a:lnTo>
                <a:lnTo>
                  <a:pt x="88760" y="46810"/>
                </a:lnTo>
                <a:lnTo>
                  <a:pt x="88700" y="46900"/>
                </a:lnTo>
                <a:lnTo>
                  <a:pt x="88410" y="47030"/>
                </a:lnTo>
                <a:lnTo>
                  <a:pt x="88330" y="47120"/>
                </a:lnTo>
                <a:lnTo>
                  <a:pt x="88370" y="47340"/>
                </a:lnTo>
                <a:lnTo>
                  <a:pt x="88600" y="47440"/>
                </a:lnTo>
                <a:lnTo>
                  <a:pt x="88880" y="47500"/>
                </a:lnTo>
                <a:lnTo>
                  <a:pt x="89120" y="47590"/>
                </a:lnTo>
                <a:lnTo>
                  <a:pt x="89240" y="47690"/>
                </a:lnTo>
                <a:lnTo>
                  <a:pt x="89620" y="48160"/>
                </a:lnTo>
                <a:lnTo>
                  <a:pt x="89650" y="48290"/>
                </a:lnTo>
                <a:lnTo>
                  <a:pt x="89670" y="48410"/>
                </a:lnTo>
                <a:lnTo>
                  <a:pt x="89720" y="48530"/>
                </a:lnTo>
                <a:lnTo>
                  <a:pt x="89780" y="48590"/>
                </a:lnTo>
                <a:lnTo>
                  <a:pt x="89920" y="48580"/>
                </a:lnTo>
                <a:lnTo>
                  <a:pt x="89980" y="48610"/>
                </a:lnTo>
                <a:lnTo>
                  <a:pt x="90030" y="48680"/>
                </a:lnTo>
                <a:lnTo>
                  <a:pt x="90030" y="48720"/>
                </a:lnTo>
                <a:lnTo>
                  <a:pt x="90020" y="48770"/>
                </a:lnTo>
                <a:lnTo>
                  <a:pt x="89990" y="49170"/>
                </a:lnTo>
                <a:lnTo>
                  <a:pt x="90030" y="49290"/>
                </a:lnTo>
                <a:lnTo>
                  <a:pt x="90210" y="49530"/>
                </a:lnTo>
                <a:lnTo>
                  <a:pt x="90350" y="49490"/>
                </a:lnTo>
                <a:lnTo>
                  <a:pt x="90600" y="49100"/>
                </a:lnTo>
                <a:lnTo>
                  <a:pt x="90700" y="48980"/>
                </a:lnTo>
                <a:lnTo>
                  <a:pt x="90810" y="48920"/>
                </a:lnTo>
                <a:lnTo>
                  <a:pt x="91080" y="48840"/>
                </a:lnTo>
                <a:lnTo>
                  <a:pt x="91150" y="48770"/>
                </a:lnTo>
                <a:lnTo>
                  <a:pt x="91230" y="48570"/>
                </a:lnTo>
                <a:lnTo>
                  <a:pt x="91300" y="48520"/>
                </a:lnTo>
                <a:lnTo>
                  <a:pt x="91410" y="48610"/>
                </a:lnTo>
                <a:lnTo>
                  <a:pt x="91660" y="49070"/>
                </a:lnTo>
                <a:lnTo>
                  <a:pt x="91790" y="49230"/>
                </a:lnTo>
                <a:lnTo>
                  <a:pt x="91220" y="49430"/>
                </a:lnTo>
                <a:lnTo>
                  <a:pt x="90550" y="49660"/>
                </a:lnTo>
                <a:lnTo>
                  <a:pt x="89570" y="50000"/>
                </a:lnTo>
                <a:lnTo>
                  <a:pt x="88230" y="50460"/>
                </a:lnTo>
                <a:lnTo>
                  <a:pt x="86920" y="50910"/>
                </a:lnTo>
                <a:lnTo>
                  <a:pt x="85750" y="51310"/>
                </a:lnTo>
                <a:lnTo>
                  <a:pt x="84930" y="51590"/>
                </a:lnTo>
                <a:lnTo>
                  <a:pt x="84210" y="51840"/>
                </a:lnTo>
                <a:lnTo>
                  <a:pt x="83580" y="51960"/>
                </a:lnTo>
                <a:lnTo>
                  <a:pt x="83290" y="52050"/>
                </a:lnTo>
                <a:lnTo>
                  <a:pt x="82700" y="52320"/>
                </a:lnTo>
                <a:lnTo>
                  <a:pt x="81920" y="52580"/>
                </a:lnTo>
                <a:lnTo>
                  <a:pt x="80900" y="52920"/>
                </a:lnTo>
                <a:lnTo>
                  <a:pt x="79780" y="53290"/>
                </a:lnTo>
                <a:lnTo>
                  <a:pt x="79250" y="53570"/>
                </a:lnTo>
                <a:lnTo>
                  <a:pt x="78530" y="53960"/>
                </a:lnTo>
                <a:lnTo>
                  <a:pt x="77860" y="54210"/>
                </a:lnTo>
                <a:lnTo>
                  <a:pt x="77050" y="54400"/>
                </a:lnTo>
                <a:lnTo>
                  <a:pt x="76050" y="54650"/>
                </a:lnTo>
                <a:lnTo>
                  <a:pt x="75240" y="54840"/>
                </a:lnTo>
                <a:lnTo>
                  <a:pt x="75110" y="54860"/>
                </a:lnTo>
                <a:lnTo>
                  <a:pt x="74010" y="55110"/>
                </a:lnTo>
                <a:lnTo>
                  <a:pt x="73230" y="55290"/>
                </a:lnTo>
                <a:lnTo>
                  <a:pt x="72150" y="55690"/>
                </a:lnTo>
                <a:lnTo>
                  <a:pt x="71490" y="55930"/>
                </a:lnTo>
                <a:lnTo>
                  <a:pt x="70670" y="56230"/>
                </a:lnTo>
                <a:lnTo>
                  <a:pt x="69940" y="56600"/>
                </a:lnTo>
                <a:lnTo>
                  <a:pt x="69370" y="56890"/>
                </a:lnTo>
                <a:lnTo>
                  <a:pt x="68690" y="56970"/>
                </a:lnTo>
                <a:lnTo>
                  <a:pt x="68560" y="57000"/>
                </a:lnTo>
                <a:lnTo>
                  <a:pt x="68560" y="57010"/>
                </a:lnTo>
                <a:lnTo>
                  <a:pt x="68560" y="57000"/>
                </a:lnTo>
                <a:lnTo>
                  <a:pt x="68550" y="56990"/>
                </a:lnTo>
                <a:lnTo>
                  <a:pt x="68540" y="56030"/>
                </a:lnTo>
                <a:lnTo>
                  <a:pt x="68500" y="55790"/>
                </a:lnTo>
                <a:lnTo>
                  <a:pt x="68460" y="55770"/>
                </a:lnTo>
                <a:lnTo>
                  <a:pt x="68380" y="55680"/>
                </a:lnTo>
                <a:lnTo>
                  <a:pt x="68320" y="55580"/>
                </a:lnTo>
                <a:lnTo>
                  <a:pt x="68240" y="55490"/>
                </a:lnTo>
                <a:lnTo>
                  <a:pt x="68180" y="55440"/>
                </a:lnTo>
                <a:lnTo>
                  <a:pt x="68060" y="55380"/>
                </a:lnTo>
                <a:lnTo>
                  <a:pt x="68020" y="55350"/>
                </a:lnTo>
                <a:lnTo>
                  <a:pt x="67980" y="55310"/>
                </a:lnTo>
                <a:lnTo>
                  <a:pt x="67670" y="54900"/>
                </a:lnTo>
                <a:lnTo>
                  <a:pt x="67640" y="54870"/>
                </a:lnTo>
                <a:lnTo>
                  <a:pt x="67600" y="54850"/>
                </a:lnTo>
                <a:lnTo>
                  <a:pt x="67420" y="54780"/>
                </a:lnTo>
                <a:lnTo>
                  <a:pt x="67370" y="54730"/>
                </a:lnTo>
                <a:lnTo>
                  <a:pt x="67340" y="54670"/>
                </a:lnTo>
                <a:lnTo>
                  <a:pt x="67320" y="54560"/>
                </a:lnTo>
                <a:lnTo>
                  <a:pt x="67290" y="54510"/>
                </a:lnTo>
                <a:lnTo>
                  <a:pt x="67250" y="54450"/>
                </a:lnTo>
                <a:lnTo>
                  <a:pt x="67060" y="54220"/>
                </a:lnTo>
                <a:lnTo>
                  <a:pt x="66890" y="54080"/>
                </a:lnTo>
                <a:lnTo>
                  <a:pt x="66850" y="53990"/>
                </a:lnTo>
                <a:lnTo>
                  <a:pt x="66890" y="53590"/>
                </a:lnTo>
                <a:lnTo>
                  <a:pt x="66960" y="53290"/>
                </a:lnTo>
                <a:lnTo>
                  <a:pt x="66990" y="53200"/>
                </a:lnTo>
                <a:lnTo>
                  <a:pt x="67020" y="53150"/>
                </a:lnTo>
                <a:lnTo>
                  <a:pt x="67040" y="53130"/>
                </a:lnTo>
                <a:lnTo>
                  <a:pt x="67090" y="52980"/>
                </a:lnTo>
                <a:lnTo>
                  <a:pt x="67110" y="52810"/>
                </a:lnTo>
                <a:lnTo>
                  <a:pt x="67140" y="52730"/>
                </a:lnTo>
                <a:lnTo>
                  <a:pt x="67160" y="52670"/>
                </a:lnTo>
                <a:lnTo>
                  <a:pt x="67250" y="52590"/>
                </a:lnTo>
                <a:lnTo>
                  <a:pt x="67310" y="52550"/>
                </a:lnTo>
                <a:lnTo>
                  <a:pt x="67350" y="52530"/>
                </a:lnTo>
                <a:lnTo>
                  <a:pt x="67390" y="52500"/>
                </a:lnTo>
                <a:lnTo>
                  <a:pt x="67430" y="52450"/>
                </a:lnTo>
                <a:lnTo>
                  <a:pt x="67460" y="52380"/>
                </a:lnTo>
                <a:lnTo>
                  <a:pt x="67480" y="52270"/>
                </a:lnTo>
                <a:lnTo>
                  <a:pt x="67510" y="52200"/>
                </a:lnTo>
                <a:lnTo>
                  <a:pt x="67540" y="52150"/>
                </a:lnTo>
                <a:lnTo>
                  <a:pt x="67580" y="52130"/>
                </a:lnTo>
                <a:lnTo>
                  <a:pt x="67620" y="52130"/>
                </a:lnTo>
                <a:lnTo>
                  <a:pt x="67720" y="52140"/>
                </a:lnTo>
                <a:lnTo>
                  <a:pt x="67760" y="52140"/>
                </a:lnTo>
                <a:lnTo>
                  <a:pt x="67800" y="52140"/>
                </a:lnTo>
                <a:lnTo>
                  <a:pt x="67850" y="52110"/>
                </a:lnTo>
                <a:lnTo>
                  <a:pt x="67910" y="52050"/>
                </a:lnTo>
                <a:lnTo>
                  <a:pt x="68210" y="51640"/>
                </a:lnTo>
                <a:lnTo>
                  <a:pt x="68430" y="51450"/>
                </a:lnTo>
                <a:lnTo>
                  <a:pt x="68490" y="51390"/>
                </a:lnTo>
                <a:lnTo>
                  <a:pt x="68530" y="51330"/>
                </a:lnTo>
                <a:lnTo>
                  <a:pt x="68560" y="51240"/>
                </a:lnTo>
                <a:lnTo>
                  <a:pt x="68590" y="51190"/>
                </a:lnTo>
                <a:lnTo>
                  <a:pt x="68630" y="51160"/>
                </a:lnTo>
                <a:lnTo>
                  <a:pt x="68700" y="51120"/>
                </a:lnTo>
                <a:lnTo>
                  <a:pt x="68800" y="51010"/>
                </a:lnTo>
                <a:lnTo>
                  <a:pt x="68870" y="50960"/>
                </a:lnTo>
                <a:lnTo>
                  <a:pt x="69070" y="50850"/>
                </a:lnTo>
                <a:lnTo>
                  <a:pt x="69160" y="50780"/>
                </a:lnTo>
                <a:lnTo>
                  <a:pt x="69210" y="50710"/>
                </a:lnTo>
                <a:lnTo>
                  <a:pt x="69290" y="50580"/>
                </a:lnTo>
                <a:lnTo>
                  <a:pt x="69330" y="50490"/>
                </a:lnTo>
                <a:lnTo>
                  <a:pt x="69370" y="50390"/>
                </a:lnTo>
                <a:lnTo>
                  <a:pt x="69380" y="50320"/>
                </a:lnTo>
                <a:lnTo>
                  <a:pt x="69380" y="50270"/>
                </a:lnTo>
                <a:lnTo>
                  <a:pt x="69370" y="50170"/>
                </a:lnTo>
                <a:lnTo>
                  <a:pt x="69360" y="50130"/>
                </a:lnTo>
                <a:lnTo>
                  <a:pt x="69350" y="50090"/>
                </a:lnTo>
                <a:lnTo>
                  <a:pt x="69300" y="50030"/>
                </a:lnTo>
                <a:lnTo>
                  <a:pt x="69270" y="49950"/>
                </a:lnTo>
                <a:lnTo>
                  <a:pt x="69250" y="49920"/>
                </a:lnTo>
                <a:lnTo>
                  <a:pt x="69210" y="49900"/>
                </a:lnTo>
                <a:lnTo>
                  <a:pt x="69180" y="49880"/>
                </a:lnTo>
                <a:lnTo>
                  <a:pt x="69140" y="49860"/>
                </a:lnTo>
                <a:lnTo>
                  <a:pt x="69060" y="49780"/>
                </a:lnTo>
                <a:lnTo>
                  <a:pt x="69020" y="49760"/>
                </a:lnTo>
                <a:lnTo>
                  <a:pt x="68940" y="49720"/>
                </a:lnTo>
                <a:lnTo>
                  <a:pt x="68570" y="49610"/>
                </a:lnTo>
                <a:lnTo>
                  <a:pt x="68370" y="49530"/>
                </a:lnTo>
                <a:lnTo>
                  <a:pt x="68330" y="49500"/>
                </a:lnTo>
                <a:lnTo>
                  <a:pt x="68290" y="49450"/>
                </a:lnTo>
                <a:lnTo>
                  <a:pt x="68090" y="48810"/>
                </a:lnTo>
                <a:lnTo>
                  <a:pt x="68050" y="48730"/>
                </a:lnTo>
                <a:lnTo>
                  <a:pt x="68010" y="48700"/>
                </a:lnTo>
                <a:lnTo>
                  <a:pt x="67960" y="48690"/>
                </a:lnTo>
                <a:lnTo>
                  <a:pt x="67810" y="48670"/>
                </a:lnTo>
                <a:lnTo>
                  <a:pt x="67720" y="48640"/>
                </a:lnTo>
                <a:lnTo>
                  <a:pt x="67670" y="48620"/>
                </a:lnTo>
                <a:lnTo>
                  <a:pt x="67650" y="48600"/>
                </a:lnTo>
                <a:lnTo>
                  <a:pt x="67650" y="48580"/>
                </a:lnTo>
                <a:lnTo>
                  <a:pt x="73680" y="48560"/>
                </a:lnTo>
                <a:lnTo>
                  <a:pt x="73750" y="48540"/>
                </a:lnTo>
                <a:lnTo>
                  <a:pt x="73830" y="48500"/>
                </a:lnTo>
                <a:lnTo>
                  <a:pt x="73870" y="48400"/>
                </a:lnTo>
                <a:lnTo>
                  <a:pt x="73920" y="48330"/>
                </a:lnTo>
                <a:lnTo>
                  <a:pt x="74040" y="48220"/>
                </a:lnTo>
                <a:lnTo>
                  <a:pt x="74170" y="48030"/>
                </a:lnTo>
                <a:lnTo>
                  <a:pt x="74180" y="48000"/>
                </a:lnTo>
                <a:lnTo>
                  <a:pt x="74350" y="47940"/>
                </a:lnTo>
                <a:lnTo>
                  <a:pt x="74380" y="47810"/>
                </a:lnTo>
                <a:lnTo>
                  <a:pt x="74380" y="47680"/>
                </a:lnTo>
                <a:lnTo>
                  <a:pt x="74440" y="47620"/>
                </a:lnTo>
                <a:lnTo>
                  <a:pt x="74540" y="47590"/>
                </a:lnTo>
                <a:lnTo>
                  <a:pt x="74750" y="47440"/>
                </a:lnTo>
                <a:lnTo>
                  <a:pt x="74840" y="47390"/>
                </a:lnTo>
                <a:lnTo>
                  <a:pt x="75060" y="47370"/>
                </a:lnTo>
                <a:lnTo>
                  <a:pt x="75140" y="47310"/>
                </a:lnTo>
                <a:lnTo>
                  <a:pt x="75100" y="47180"/>
                </a:lnTo>
                <a:lnTo>
                  <a:pt x="75220" y="47050"/>
                </a:lnTo>
                <a:lnTo>
                  <a:pt x="75240" y="47030"/>
                </a:lnTo>
                <a:lnTo>
                  <a:pt x="75430" y="46830"/>
                </a:lnTo>
                <a:lnTo>
                  <a:pt x="75480" y="46720"/>
                </a:lnTo>
                <a:lnTo>
                  <a:pt x="75620" y="46140"/>
                </a:lnTo>
                <a:lnTo>
                  <a:pt x="75720" y="45980"/>
                </a:lnTo>
                <a:lnTo>
                  <a:pt x="75930" y="45890"/>
                </a:lnTo>
                <a:lnTo>
                  <a:pt x="76020" y="45770"/>
                </a:lnTo>
                <a:lnTo>
                  <a:pt x="76090" y="45750"/>
                </a:lnTo>
                <a:lnTo>
                  <a:pt x="76290" y="45790"/>
                </a:lnTo>
                <a:lnTo>
                  <a:pt x="76390" y="45780"/>
                </a:lnTo>
                <a:lnTo>
                  <a:pt x="76470" y="45580"/>
                </a:lnTo>
                <a:lnTo>
                  <a:pt x="76620" y="45400"/>
                </a:lnTo>
                <a:lnTo>
                  <a:pt x="76650" y="45290"/>
                </a:lnTo>
                <a:lnTo>
                  <a:pt x="76680" y="45230"/>
                </a:lnTo>
                <a:lnTo>
                  <a:pt x="76740" y="45210"/>
                </a:lnTo>
                <a:lnTo>
                  <a:pt x="76810" y="45220"/>
                </a:lnTo>
                <a:lnTo>
                  <a:pt x="76870" y="45260"/>
                </a:lnTo>
                <a:lnTo>
                  <a:pt x="76900" y="45230"/>
                </a:lnTo>
                <a:lnTo>
                  <a:pt x="76970" y="45160"/>
                </a:lnTo>
                <a:lnTo>
                  <a:pt x="77290" y="44910"/>
                </a:lnTo>
                <a:lnTo>
                  <a:pt x="77460" y="44810"/>
                </a:lnTo>
                <a:lnTo>
                  <a:pt x="77830" y="44730"/>
                </a:lnTo>
                <a:lnTo>
                  <a:pt x="78000" y="44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Northern"/>
          <p:cNvSpPr/>
          <p:nvPr/>
        </p:nvSpPr>
        <p:spPr>
          <a:xfrm>
            <a:off x="3225056" y="1325880"/>
            <a:ext cx="5741581" cy="4937760"/>
          </a:xfrm>
          <a:custGeom>
            <a:avLst/>
            <a:gdLst/>
            <a:ahLst/>
            <a:cxnLst/>
            <a:rect l="0" t="0" r="100000" b="86000"/>
            <a:pathLst>
              <a:path w="100000" h="86000">
                <a:moveTo>
                  <a:pt x="84240" y="10500"/>
                </a:moveTo>
                <a:lnTo>
                  <a:pt x="84540" y="11430"/>
                </a:lnTo>
                <a:lnTo>
                  <a:pt x="84930" y="12290"/>
                </a:lnTo>
                <a:lnTo>
                  <a:pt x="85000" y="13080"/>
                </a:lnTo>
                <a:lnTo>
                  <a:pt x="84150" y="13020"/>
                </a:lnTo>
                <a:lnTo>
                  <a:pt x="83370" y="12820"/>
                </a:lnTo>
                <a:lnTo>
                  <a:pt x="82590" y="12750"/>
                </a:lnTo>
                <a:lnTo>
                  <a:pt x="81680" y="12890"/>
                </a:lnTo>
                <a:lnTo>
                  <a:pt x="81020" y="13220"/>
                </a:lnTo>
                <a:lnTo>
                  <a:pt x="80500" y="13550"/>
                </a:lnTo>
                <a:lnTo>
                  <a:pt x="79920" y="13610"/>
                </a:lnTo>
                <a:lnTo>
                  <a:pt x="79330" y="13410"/>
                </a:lnTo>
                <a:lnTo>
                  <a:pt x="79140" y="13940"/>
                </a:lnTo>
                <a:lnTo>
                  <a:pt x="78620" y="13700"/>
                </a:lnTo>
                <a:lnTo>
                  <a:pt x="78030" y="13740"/>
                </a:lnTo>
                <a:lnTo>
                  <a:pt x="77510" y="13410"/>
                </a:lnTo>
                <a:lnTo>
                  <a:pt x="77120" y="13680"/>
                </a:lnTo>
                <a:lnTo>
                  <a:pt x="76660" y="14070"/>
                </a:lnTo>
                <a:lnTo>
                  <a:pt x="76270" y="14270"/>
                </a:lnTo>
                <a:lnTo>
                  <a:pt x="76070" y="14740"/>
                </a:lnTo>
                <a:lnTo>
                  <a:pt x="75550" y="15400"/>
                </a:lnTo>
                <a:lnTo>
                  <a:pt x="76140" y="15990"/>
                </a:lnTo>
                <a:lnTo>
                  <a:pt x="76720" y="16980"/>
                </a:lnTo>
                <a:lnTo>
                  <a:pt x="77050" y="17840"/>
                </a:lnTo>
                <a:lnTo>
                  <a:pt x="77310" y="18770"/>
                </a:lnTo>
                <a:lnTo>
                  <a:pt x="77900" y="19170"/>
                </a:lnTo>
                <a:lnTo>
                  <a:pt x="78680" y="19500"/>
                </a:lnTo>
                <a:lnTo>
                  <a:pt x="78940" y="19760"/>
                </a:lnTo>
                <a:lnTo>
                  <a:pt x="78960" y="21730"/>
                </a:lnTo>
                <a:lnTo>
                  <a:pt x="78460" y="21840"/>
                </a:lnTo>
                <a:lnTo>
                  <a:pt x="78430" y="21800"/>
                </a:lnTo>
                <a:lnTo>
                  <a:pt x="78390" y="21740"/>
                </a:lnTo>
                <a:lnTo>
                  <a:pt x="78340" y="21690"/>
                </a:lnTo>
                <a:lnTo>
                  <a:pt x="78250" y="21670"/>
                </a:lnTo>
                <a:lnTo>
                  <a:pt x="78180" y="21720"/>
                </a:lnTo>
                <a:lnTo>
                  <a:pt x="78110" y="21860"/>
                </a:lnTo>
                <a:lnTo>
                  <a:pt x="78060" y="21890"/>
                </a:lnTo>
                <a:lnTo>
                  <a:pt x="77960" y="21920"/>
                </a:lnTo>
                <a:lnTo>
                  <a:pt x="77700" y="22060"/>
                </a:lnTo>
                <a:lnTo>
                  <a:pt x="77560" y="22110"/>
                </a:lnTo>
                <a:lnTo>
                  <a:pt x="77350" y="22130"/>
                </a:lnTo>
                <a:lnTo>
                  <a:pt x="77270" y="22160"/>
                </a:lnTo>
                <a:lnTo>
                  <a:pt x="77240" y="22240"/>
                </a:lnTo>
                <a:lnTo>
                  <a:pt x="77290" y="22310"/>
                </a:lnTo>
                <a:lnTo>
                  <a:pt x="77300" y="22360"/>
                </a:lnTo>
                <a:lnTo>
                  <a:pt x="77260" y="22380"/>
                </a:lnTo>
                <a:lnTo>
                  <a:pt x="77140" y="22380"/>
                </a:lnTo>
                <a:lnTo>
                  <a:pt x="77090" y="22410"/>
                </a:lnTo>
                <a:lnTo>
                  <a:pt x="77070" y="22460"/>
                </a:lnTo>
                <a:lnTo>
                  <a:pt x="77100" y="22780"/>
                </a:lnTo>
                <a:lnTo>
                  <a:pt x="77070" y="22870"/>
                </a:lnTo>
                <a:lnTo>
                  <a:pt x="77020" y="22930"/>
                </a:lnTo>
                <a:lnTo>
                  <a:pt x="76860" y="23020"/>
                </a:lnTo>
                <a:lnTo>
                  <a:pt x="76810" y="23080"/>
                </a:lnTo>
                <a:lnTo>
                  <a:pt x="76720" y="23010"/>
                </a:lnTo>
                <a:lnTo>
                  <a:pt x="76570" y="22960"/>
                </a:lnTo>
                <a:lnTo>
                  <a:pt x="76400" y="22930"/>
                </a:lnTo>
                <a:lnTo>
                  <a:pt x="76280" y="22920"/>
                </a:lnTo>
                <a:lnTo>
                  <a:pt x="76130" y="22950"/>
                </a:lnTo>
                <a:lnTo>
                  <a:pt x="76020" y="23000"/>
                </a:lnTo>
                <a:lnTo>
                  <a:pt x="75680" y="23250"/>
                </a:lnTo>
                <a:lnTo>
                  <a:pt x="75700" y="23310"/>
                </a:lnTo>
                <a:lnTo>
                  <a:pt x="75800" y="23410"/>
                </a:lnTo>
                <a:lnTo>
                  <a:pt x="75840" y="23470"/>
                </a:lnTo>
                <a:lnTo>
                  <a:pt x="75860" y="23520"/>
                </a:lnTo>
                <a:lnTo>
                  <a:pt x="75890" y="23550"/>
                </a:lnTo>
                <a:lnTo>
                  <a:pt x="75980" y="23570"/>
                </a:lnTo>
                <a:lnTo>
                  <a:pt x="76040" y="23550"/>
                </a:lnTo>
                <a:lnTo>
                  <a:pt x="76100" y="23520"/>
                </a:lnTo>
                <a:lnTo>
                  <a:pt x="76160" y="23510"/>
                </a:lnTo>
                <a:lnTo>
                  <a:pt x="76220" y="23570"/>
                </a:lnTo>
                <a:lnTo>
                  <a:pt x="76250" y="23730"/>
                </a:lnTo>
                <a:lnTo>
                  <a:pt x="76130" y="23790"/>
                </a:lnTo>
                <a:lnTo>
                  <a:pt x="75850" y="23790"/>
                </a:lnTo>
                <a:lnTo>
                  <a:pt x="75780" y="23860"/>
                </a:lnTo>
                <a:lnTo>
                  <a:pt x="75770" y="23930"/>
                </a:lnTo>
                <a:lnTo>
                  <a:pt x="75810" y="24010"/>
                </a:lnTo>
                <a:lnTo>
                  <a:pt x="75970" y="24180"/>
                </a:lnTo>
                <a:lnTo>
                  <a:pt x="75990" y="24230"/>
                </a:lnTo>
                <a:lnTo>
                  <a:pt x="75980" y="24260"/>
                </a:lnTo>
                <a:lnTo>
                  <a:pt x="75950" y="24330"/>
                </a:lnTo>
                <a:lnTo>
                  <a:pt x="75920" y="24380"/>
                </a:lnTo>
                <a:lnTo>
                  <a:pt x="75860" y="24420"/>
                </a:lnTo>
                <a:lnTo>
                  <a:pt x="75820" y="24470"/>
                </a:lnTo>
                <a:lnTo>
                  <a:pt x="75800" y="24530"/>
                </a:lnTo>
                <a:lnTo>
                  <a:pt x="75800" y="24570"/>
                </a:lnTo>
                <a:lnTo>
                  <a:pt x="75450" y="24880"/>
                </a:lnTo>
                <a:lnTo>
                  <a:pt x="75330" y="24930"/>
                </a:lnTo>
                <a:lnTo>
                  <a:pt x="75160" y="24930"/>
                </a:lnTo>
                <a:lnTo>
                  <a:pt x="75230" y="24850"/>
                </a:lnTo>
                <a:lnTo>
                  <a:pt x="75260" y="24770"/>
                </a:lnTo>
                <a:lnTo>
                  <a:pt x="75250" y="24690"/>
                </a:lnTo>
                <a:lnTo>
                  <a:pt x="75210" y="24600"/>
                </a:lnTo>
                <a:lnTo>
                  <a:pt x="75120" y="24530"/>
                </a:lnTo>
                <a:lnTo>
                  <a:pt x="75090" y="24600"/>
                </a:lnTo>
                <a:lnTo>
                  <a:pt x="75080" y="24790"/>
                </a:lnTo>
                <a:lnTo>
                  <a:pt x="74960" y="24830"/>
                </a:lnTo>
                <a:lnTo>
                  <a:pt x="74820" y="24780"/>
                </a:lnTo>
                <a:lnTo>
                  <a:pt x="74750" y="24700"/>
                </a:lnTo>
                <a:lnTo>
                  <a:pt x="74830" y="24600"/>
                </a:lnTo>
                <a:lnTo>
                  <a:pt x="74670" y="24600"/>
                </a:lnTo>
                <a:lnTo>
                  <a:pt x="74570" y="24800"/>
                </a:lnTo>
                <a:lnTo>
                  <a:pt x="74510" y="25050"/>
                </a:lnTo>
                <a:lnTo>
                  <a:pt x="74440" y="25230"/>
                </a:lnTo>
                <a:lnTo>
                  <a:pt x="74370" y="25270"/>
                </a:lnTo>
                <a:lnTo>
                  <a:pt x="74150" y="25350"/>
                </a:lnTo>
                <a:lnTo>
                  <a:pt x="74070" y="25360"/>
                </a:lnTo>
                <a:lnTo>
                  <a:pt x="74010" y="25380"/>
                </a:lnTo>
                <a:lnTo>
                  <a:pt x="73930" y="25420"/>
                </a:lnTo>
                <a:lnTo>
                  <a:pt x="73840" y="25460"/>
                </a:lnTo>
                <a:lnTo>
                  <a:pt x="73720" y="25470"/>
                </a:lnTo>
                <a:lnTo>
                  <a:pt x="73880" y="25630"/>
                </a:lnTo>
                <a:lnTo>
                  <a:pt x="73840" y="25700"/>
                </a:lnTo>
                <a:lnTo>
                  <a:pt x="73730" y="25680"/>
                </a:lnTo>
                <a:lnTo>
                  <a:pt x="73630" y="25570"/>
                </a:lnTo>
                <a:lnTo>
                  <a:pt x="73560" y="25610"/>
                </a:lnTo>
                <a:lnTo>
                  <a:pt x="73490" y="25680"/>
                </a:lnTo>
                <a:lnTo>
                  <a:pt x="73460" y="25770"/>
                </a:lnTo>
                <a:lnTo>
                  <a:pt x="73440" y="25850"/>
                </a:lnTo>
                <a:lnTo>
                  <a:pt x="73300" y="26120"/>
                </a:lnTo>
                <a:lnTo>
                  <a:pt x="72660" y="26920"/>
                </a:lnTo>
                <a:lnTo>
                  <a:pt x="72490" y="27260"/>
                </a:lnTo>
                <a:lnTo>
                  <a:pt x="72430" y="27460"/>
                </a:lnTo>
                <a:lnTo>
                  <a:pt x="72380" y="27530"/>
                </a:lnTo>
                <a:lnTo>
                  <a:pt x="72200" y="27700"/>
                </a:lnTo>
                <a:lnTo>
                  <a:pt x="72160" y="27720"/>
                </a:lnTo>
                <a:lnTo>
                  <a:pt x="72080" y="27830"/>
                </a:lnTo>
                <a:lnTo>
                  <a:pt x="72040" y="27850"/>
                </a:lnTo>
                <a:lnTo>
                  <a:pt x="71860" y="27820"/>
                </a:lnTo>
                <a:lnTo>
                  <a:pt x="71770" y="27820"/>
                </a:lnTo>
                <a:lnTo>
                  <a:pt x="71690" y="27850"/>
                </a:lnTo>
                <a:lnTo>
                  <a:pt x="71630" y="27920"/>
                </a:lnTo>
                <a:lnTo>
                  <a:pt x="71590" y="28000"/>
                </a:lnTo>
                <a:lnTo>
                  <a:pt x="71540" y="28160"/>
                </a:lnTo>
                <a:lnTo>
                  <a:pt x="71510" y="28230"/>
                </a:lnTo>
                <a:lnTo>
                  <a:pt x="71460" y="28290"/>
                </a:lnTo>
                <a:lnTo>
                  <a:pt x="71400" y="28330"/>
                </a:lnTo>
                <a:lnTo>
                  <a:pt x="71290" y="28340"/>
                </a:lnTo>
                <a:lnTo>
                  <a:pt x="71160" y="28400"/>
                </a:lnTo>
                <a:lnTo>
                  <a:pt x="71090" y="28550"/>
                </a:lnTo>
                <a:lnTo>
                  <a:pt x="71040" y="28730"/>
                </a:lnTo>
                <a:lnTo>
                  <a:pt x="70950" y="28890"/>
                </a:lnTo>
                <a:lnTo>
                  <a:pt x="70770" y="29030"/>
                </a:lnTo>
                <a:lnTo>
                  <a:pt x="70660" y="29120"/>
                </a:lnTo>
                <a:lnTo>
                  <a:pt x="70440" y="29210"/>
                </a:lnTo>
                <a:lnTo>
                  <a:pt x="70440" y="29190"/>
                </a:lnTo>
                <a:lnTo>
                  <a:pt x="70440" y="29170"/>
                </a:lnTo>
                <a:lnTo>
                  <a:pt x="70440" y="29110"/>
                </a:lnTo>
                <a:lnTo>
                  <a:pt x="70430" y="29070"/>
                </a:lnTo>
                <a:lnTo>
                  <a:pt x="70410" y="29040"/>
                </a:lnTo>
                <a:lnTo>
                  <a:pt x="70380" y="29000"/>
                </a:lnTo>
                <a:lnTo>
                  <a:pt x="67970" y="27250"/>
                </a:lnTo>
                <a:lnTo>
                  <a:pt x="67840" y="27180"/>
                </a:lnTo>
                <a:lnTo>
                  <a:pt x="67710" y="27150"/>
                </a:lnTo>
                <a:lnTo>
                  <a:pt x="66740" y="27140"/>
                </a:lnTo>
                <a:lnTo>
                  <a:pt x="66640" y="27160"/>
                </a:lnTo>
                <a:lnTo>
                  <a:pt x="66580" y="27180"/>
                </a:lnTo>
                <a:lnTo>
                  <a:pt x="66520" y="27250"/>
                </a:lnTo>
                <a:lnTo>
                  <a:pt x="66490" y="27420"/>
                </a:lnTo>
                <a:lnTo>
                  <a:pt x="66400" y="27530"/>
                </a:lnTo>
                <a:lnTo>
                  <a:pt x="66130" y="27720"/>
                </a:lnTo>
                <a:lnTo>
                  <a:pt x="66080" y="27780"/>
                </a:lnTo>
                <a:lnTo>
                  <a:pt x="66040" y="27870"/>
                </a:lnTo>
                <a:lnTo>
                  <a:pt x="66010" y="27970"/>
                </a:lnTo>
                <a:lnTo>
                  <a:pt x="66000" y="28040"/>
                </a:lnTo>
                <a:lnTo>
                  <a:pt x="65960" y="28100"/>
                </a:lnTo>
                <a:lnTo>
                  <a:pt x="65730" y="28180"/>
                </a:lnTo>
                <a:lnTo>
                  <a:pt x="65660" y="28310"/>
                </a:lnTo>
                <a:lnTo>
                  <a:pt x="65610" y="28360"/>
                </a:lnTo>
                <a:lnTo>
                  <a:pt x="66060" y="25380"/>
                </a:lnTo>
                <a:lnTo>
                  <a:pt x="66030" y="24960"/>
                </a:lnTo>
                <a:lnTo>
                  <a:pt x="66010" y="24870"/>
                </a:lnTo>
                <a:lnTo>
                  <a:pt x="66000" y="24830"/>
                </a:lnTo>
                <a:lnTo>
                  <a:pt x="65990" y="24790"/>
                </a:lnTo>
                <a:lnTo>
                  <a:pt x="65780" y="24430"/>
                </a:lnTo>
                <a:lnTo>
                  <a:pt x="65730" y="24380"/>
                </a:lnTo>
                <a:lnTo>
                  <a:pt x="65680" y="24340"/>
                </a:lnTo>
                <a:lnTo>
                  <a:pt x="65520" y="24230"/>
                </a:lnTo>
                <a:lnTo>
                  <a:pt x="65490" y="24210"/>
                </a:lnTo>
                <a:lnTo>
                  <a:pt x="65440" y="24150"/>
                </a:lnTo>
                <a:lnTo>
                  <a:pt x="65230" y="23730"/>
                </a:lnTo>
                <a:lnTo>
                  <a:pt x="65190" y="23680"/>
                </a:lnTo>
                <a:lnTo>
                  <a:pt x="65150" y="23640"/>
                </a:lnTo>
                <a:lnTo>
                  <a:pt x="65000" y="23560"/>
                </a:lnTo>
                <a:lnTo>
                  <a:pt x="64930" y="23520"/>
                </a:lnTo>
                <a:lnTo>
                  <a:pt x="64630" y="23420"/>
                </a:lnTo>
                <a:lnTo>
                  <a:pt x="64370" y="23270"/>
                </a:lnTo>
                <a:lnTo>
                  <a:pt x="64250" y="23180"/>
                </a:lnTo>
                <a:lnTo>
                  <a:pt x="64210" y="23160"/>
                </a:lnTo>
                <a:lnTo>
                  <a:pt x="64160" y="23150"/>
                </a:lnTo>
                <a:lnTo>
                  <a:pt x="64100" y="23170"/>
                </a:lnTo>
                <a:lnTo>
                  <a:pt x="61960" y="24310"/>
                </a:lnTo>
                <a:lnTo>
                  <a:pt x="61830" y="24400"/>
                </a:lnTo>
                <a:lnTo>
                  <a:pt x="61740" y="24500"/>
                </a:lnTo>
                <a:lnTo>
                  <a:pt x="61790" y="24630"/>
                </a:lnTo>
                <a:lnTo>
                  <a:pt x="61930" y="24850"/>
                </a:lnTo>
                <a:lnTo>
                  <a:pt x="61950" y="24910"/>
                </a:lnTo>
                <a:lnTo>
                  <a:pt x="61940" y="24950"/>
                </a:lnTo>
                <a:lnTo>
                  <a:pt x="61930" y="25000"/>
                </a:lnTo>
                <a:lnTo>
                  <a:pt x="61930" y="25060"/>
                </a:lnTo>
                <a:lnTo>
                  <a:pt x="61940" y="25140"/>
                </a:lnTo>
                <a:lnTo>
                  <a:pt x="61960" y="25220"/>
                </a:lnTo>
                <a:lnTo>
                  <a:pt x="61990" y="25280"/>
                </a:lnTo>
                <a:lnTo>
                  <a:pt x="62080" y="25400"/>
                </a:lnTo>
                <a:lnTo>
                  <a:pt x="62140" y="25470"/>
                </a:lnTo>
                <a:lnTo>
                  <a:pt x="62210" y="25570"/>
                </a:lnTo>
                <a:lnTo>
                  <a:pt x="62210" y="25620"/>
                </a:lnTo>
                <a:lnTo>
                  <a:pt x="62210" y="25670"/>
                </a:lnTo>
                <a:lnTo>
                  <a:pt x="62170" y="25870"/>
                </a:lnTo>
                <a:lnTo>
                  <a:pt x="62150" y="26070"/>
                </a:lnTo>
                <a:lnTo>
                  <a:pt x="62140" y="26120"/>
                </a:lnTo>
                <a:lnTo>
                  <a:pt x="62120" y="26160"/>
                </a:lnTo>
                <a:lnTo>
                  <a:pt x="62090" y="26170"/>
                </a:lnTo>
                <a:lnTo>
                  <a:pt x="62050" y="26170"/>
                </a:lnTo>
                <a:lnTo>
                  <a:pt x="62000" y="26160"/>
                </a:lnTo>
                <a:lnTo>
                  <a:pt x="61630" y="25970"/>
                </a:lnTo>
                <a:lnTo>
                  <a:pt x="61590" y="25950"/>
                </a:lnTo>
                <a:lnTo>
                  <a:pt x="61550" y="25950"/>
                </a:lnTo>
                <a:lnTo>
                  <a:pt x="61510" y="25950"/>
                </a:lnTo>
                <a:lnTo>
                  <a:pt x="61420" y="25970"/>
                </a:lnTo>
                <a:lnTo>
                  <a:pt x="61330" y="25970"/>
                </a:lnTo>
                <a:lnTo>
                  <a:pt x="61290" y="25960"/>
                </a:lnTo>
                <a:lnTo>
                  <a:pt x="61250" y="25950"/>
                </a:lnTo>
                <a:lnTo>
                  <a:pt x="61210" y="25920"/>
                </a:lnTo>
                <a:lnTo>
                  <a:pt x="60520" y="25230"/>
                </a:lnTo>
                <a:lnTo>
                  <a:pt x="60440" y="25180"/>
                </a:lnTo>
                <a:lnTo>
                  <a:pt x="59850" y="24970"/>
                </a:lnTo>
                <a:lnTo>
                  <a:pt x="59780" y="24930"/>
                </a:lnTo>
                <a:lnTo>
                  <a:pt x="59770" y="24900"/>
                </a:lnTo>
                <a:lnTo>
                  <a:pt x="59790" y="24860"/>
                </a:lnTo>
                <a:lnTo>
                  <a:pt x="59850" y="24760"/>
                </a:lnTo>
                <a:lnTo>
                  <a:pt x="60010" y="24580"/>
                </a:lnTo>
                <a:lnTo>
                  <a:pt x="60350" y="24270"/>
                </a:lnTo>
                <a:lnTo>
                  <a:pt x="60370" y="24220"/>
                </a:lnTo>
                <a:lnTo>
                  <a:pt x="60390" y="24170"/>
                </a:lnTo>
                <a:lnTo>
                  <a:pt x="60380" y="23250"/>
                </a:lnTo>
                <a:lnTo>
                  <a:pt x="60390" y="23190"/>
                </a:lnTo>
                <a:lnTo>
                  <a:pt x="60430" y="23140"/>
                </a:lnTo>
                <a:lnTo>
                  <a:pt x="61380" y="22540"/>
                </a:lnTo>
                <a:lnTo>
                  <a:pt x="61460" y="22470"/>
                </a:lnTo>
                <a:lnTo>
                  <a:pt x="61510" y="22390"/>
                </a:lnTo>
                <a:lnTo>
                  <a:pt x="61560" y="22370"/>
                </a:lnTo>
                <a:lnTo>
                  <a:pt x="61610" y="22360"/>
                </a:lnTo>
                <a:lnTo>
                  <a:pt x="61770" y="22380"/>
                </a:lnTo>
                <a:lnTo>
                  <a:pt x="61810" y="22370"/>
                </a:lnTo>
                <a:lnTo>
                  <a:pt x="61860" y="22360"/>
                </a:lnTo>
                <a:lnTo>
                  <a:pt x="61900" y="22310"/>
                </a:lnTo>
                <a:lnTo>
                  <a:pt x="61940" y="22120"/>
                </a:lnTo>
                <a:lnTo>
                  <a:pt x="61950" y="22080"/>
                </a:lnTo>
                <a:lnTo>
                  <a:pt x="61990" y="22010"/>
                </a:lnTo>
                <a:lnTo>
                  <a:pt x="62300" y="21590"/>
                </a:lnTo>
                <a:lnTo>
                  <a:pt x="62320" y="21540"/>
                </a:lnTo>
                <a:lnTo>
                  <a:pt x="62340" y="21490"/>
                </a:lnTo>
                <a:lnTo>
                  <a:pt x="62330" y="21450"/>
                </a:lnTo>
                <a:lnTo>
                  <a:pt x="62270" y="21380"/>
                </a:lnTo>
                <a:lnTo>
                  <a:pt x="62240" y="21330"/>
                </a:lnTo>
                <a:lnTo>
                  <a:pt x="62200" y="21230"/>
                </a:lnTo>
                <a:lnTo>
                  <a:pt x="62190" y="21170"/>
                </a:lnTo>
                <a:lnTo>
                  <a:pt x="62200" y="21120"/>
                </a:lnTo>
                <a:lnTo>
                  <a:pt x="62320" y="20910"/>
                </a:lnTo>
                <a:lnTo>
                  <a:pt x="62370" y="20850"/>
                </a:lnTo>
                <a:lnTo>
                  <a:pt x="62400" y="20820"/>
                </a:lnTo>
                <a:lnTo>
                  <a:pt x="62430" y="20800"/>
                </a:lnTo>
                <a:lnTo>
                  <a:pt x="62460" y="20750"/>
                </a:lnTo>
                <a:lnTo>
                  <a:pt x="62490" y="20680"/>
                </a:lnTo>
                <a:lnTo>
                  <a:pt x="62510" y="20430"/>
                </a:lnTo>
                <a:lnTo>
                  <a:pt x="62530" y="20360"/>
                </a:lnTo>
                <a:lnTo>
                  <a:pt x="62550" y="20330"/>
                </a:lnTo>
                <a:lnTo>
                  <a:pt x="62580" y="20310"/>
                </a:lnTo>
                <a:lnTo>
                  <a:pt x="62810" y="20180"/>
                </a:lnTo>
                <a:lnTo>
                  <a:pt x="62850" y="20150"/>
                </a:lnTo>
                <a:lnTo>
                  <a:pt x="62950" y="20040"/>
                </a:lnTo>
                <a:lnTo>
                  <a:pt x="62990" y="19980"/>
                </a:lnTo>
                <a:lnTo>
                  <a:pt x="63010" y="19960"/>
                </a:lnTo>
                <a:lnTo>
                  <a:pt x="63060" y="19920"/>
                </a:lnTo>
                <a:lnTo>
                  <a:pt x="63090" y="19910"/>
                </a:lnTo>
                <a:lnTo>
                  <a:pt x="63160" y="19880"/>
                </a:lnTo>
                <a:lnTo>
                  <a:pt x="63410" y="19820"/>
                </a:lnTo>
                <a:lnTo>
                  <a:pt x="63680" y="19680"/>
                </a:lnTo>
                <a:lnTo>
                  <a:pt x="63870" y="19610"/>
                </a:lnTo>
                <a:lnTo>
                  <a:pt x="63900" y="19590"/>
                </a:lnTo>
                <a:lnTo>
                  <a:pt x="63970" y="19540"/>
                </a:lnTo>
                <a:lnTo>
                  <a:pt x="64210" y="19290"/>
                </a:lnTo>
                <a:lnTo>
                  <a:pt x="64330" y="19200"/>
                </a:lnTo>
                <a:lnTo>
                  <a:pt x="64390" y="19150"/>
                </a:lnTo>
                <a:lnTo>
                  <a:pt x="64540" y="19080"/>
                </a:lnTo>
                <a:lnTo>
                  <a:pt x="64580" y="19070"/>
                </a:lnTo>
                <a:lnTo>
                  <a:pt x="64760" y="19050"/>
                </a:lnTo>
                <a:lnTo>
                  <a:pt x="65110" y="19070"/>
                </a:lnTo>
                <a:lnTo>
                  <a:pt x="65160" y="19080"/>
                </a:lnTo>
                <a:lnTo>
                  <a:pt x="65240" y="19110"/>
                </a:lnTo>
                <a:lnTo>
                  <a:pt x="65360" y="19170"/>
                </a:lnTo>
                <a:lnTo>
                  <a:pt x="65400" y="19180"/>
                </a:lnTo>
                <a:lnTo>
                  <a:pt x="65500" y="19200"/>
                </a:lnTo>
                <a:lnTo>
                  <a:pt x="65560" y="19200"/>
                </a:lnTo>
                <a:lnTo>
                  <a:pt x="65640" y="19190"/>
                </a:lnTo>
                <a:lnTo>
                  <a:pt x="65680" y="19180"/>
                </a:lnTo>
                <a:lnTo>
                  <a:pt x="65750" y="19140"/>
                </a:lnTo>
                <a:lnTo>
                  <a:pt x="65860" y="19060"/>
                </a:lnTo>
                <a:lnTo>
                  <a:pt x="65880" y="19040"/>
                </a:lnTo>
                <a:lnTo>
                  <a:pt x="65900" y="19010"/>
                </a:lnTo>
                <a:lnTo>
                  <a:pt x="65920" y="18980"/>
                </a:lnTo>
                <a:lnTo>
                  <a:pt x="65950" y="18900"/>
                </a:lnTo>
                <a:lnTo>
                  <a:pt x="66080" y="18310"/>
                </a:lnTo>
                <a:lnTo>
                  <a:pt x="66110" y="18230"/>
                </a:lnTo>
                <a:lnTo>
                  <a:pt x="66150" y="18160"/>
                </a:lnTo>
                <a:lnTo>
                  <a:pt x="66190" y="18090"/>
                </a:lnTo>
                <a:lnTo>
                  <a:pt x="66250" y="18040"/>
                </a:lnTo>
                <a:lnTo>
                  <a:pt x="66380" y="17930"/>
                </a:lnTo>
                <a:lnTo>
                  <a:pt x="66410" y="17900"/>
                </a:lnTo>
                <a:lnTo>
                  <a:pt x="66410" y="17860"/>
                </a:lnTo>
                <a:lnTo>
                  <a:pt x="66390" y="17830"/>
                </a:lnTo>
                <a:lnTo>
                  <a:pt x="66320" y="17700"/>
                </a:lnTo>
                <a:lnTo>
                  <a:pt x="66190" y="17390"/>
                </a:lnTo>
                <a:lnTo>
                  <a:pt x="66170" y="17340"/>
                </a:lnTo>
                <a:lnTo>
                  <a:pt x="66160" y="17260"/>
                </a:lnTo>
                <a:lnTo>
                  <a:pt x="66160" y="17200"/>
                </a:lnTo>
                <a:lnTo>
                  <a:pt x="66170" y="17160"/>
                </a:lnTo>
                <a:lnTo>
                  <a:pt x="66370" y="16650"/>
                </a:lnTo>
                <a:lnTo>
                  <a:pt x="66410" y="16470"/>
                </a:lnTo>
                <a:lnTo>
                  <a:pt x="66400" y="16400"/>
                </a:lnTo>
                <a:lnTo>
                  <a:pt x="66300" y="16120"/>
                </a:lnTo>
                <a:lnTo>
                  <a:pt x="66290" y="16080"/>
                </a:lnTo>
                <a:lnTo>
                  <a:pt x="66270" y="16050"/>
                </a:lnTo>
                <a:lnTo>
                  <a:pt x="66240" y="16020"/>
                </a:lnTo>
                <a:lnTo>
                  <a:pt x="66210" y="16000"/>
                </a:lnTo>
                <a:lnTo>
                  <a:pt x="66170" y="15980"/>
                </a:lnTo>
                <a:lnTo>
                  <a:pt x="66100" y="15950"/>
                </a:lnTo>
                <a:lnTo>
                  <a:pt x="66010" y="15930"/>
                </a:lnTo>
                <a:lnTo>
                  <a:pt x="65930" y="15900"/>
                </a:lnTo>
                <a:lnTo>
                  <a:pt x="65900" y="15860"/>
                </a:lnTo>
                <a:lnTo>
                  <a:pt x="65870" y="15800"/>
                </a:lnTo>
                <a:lnTo>
                  <a:pt x="65840" y="15670"/>
                </a:lnTo>
                <a:lnTo>
                  <a:pt x="65810" y="15610"/>
                </a:lnTo>
                <a:lnTo>
                  <a:pt x="65780" y="15560"/>
                </a:lnTo>
                <a:lnTo>
                  <a:pt x="65690" y="15490"/>
                </a:lnTo>
                <a:lnTo>
                  <a:pt x="65580" y="15380"/>
                </a:lnTo>
                <a:lnTo>
                  <a:pt x="65490" y="15250"/>
                </a:lnTo>
                <a:lnTo>
                  <a:pt x="65420" y="15110"/>
                </a:lnTo>
                <a:lnTo>
                  <a:pt x="65390" y="15080"/>
                </a:lnTo>
                <a:lnTo>
                  <a:pt x="65370" y="15050"/>
                </a:lnTo>
                <a:lnTo>
                  <a:pt x="65340" y="15030"/>
                </a:lnTo>
                <a:lnTo>
                  <a:pt x="65300" y="15010"/>
                </a:lnTo>
                <a:lnTo>
                  <a:pt x="65260" y="15010"/>
                </a:lnTo>
                <a:lnTo>
                  <a:pt x="65170" y="15020"/>
                </a:lnTo>
                <a:lnTo>
                  <a:pt x="65120" y="15030"/>
                </a:lnTo>
                <a:lnTo>
                  <a:pt x="65030" y="15010"/>
                </a:lnTo>
                <a:lnTo>
                  <a:pt x="64980" y="15010"/>
                </a:lnTo>
                <a:lnTo>
                  <a:pt x="64890" y="15020"/>
                </a:lnTo>
                <a:lnTo>
                  <a:pt x="64850" y="15020"/>
                </a:lnTo>
                <a:lnTo>
                  <a:pt x="64820" y="15010"/>
                </a:lnTo>
                <a:lnTo>
                  <a:pt x="64770" y="14950"/>
                </a:lnTo>
                <a:lnTo>
                  <a:pt x="64730" y="14930"/>
                </a:lnTo>
                <a:lnTo>
                  <a:pt x="64690" y="14920"/>
                </a:lnTo>
                <a:lnTo>
                  <a:pt x="64540" y="14910"/>
                </a:lnTo>
                <a:lnTo>
                  <a:pt x="64300" y="14830"/>
                </a:lnTo>
                <a:lnTo>
                  <a:pt x="64160" y="14750"/>
                </a:lnTo>
                <a:lnTo>
                  <a:pt x="64120" y="14730"/>
                </a:lnTo>
                <a:lnTo>
                  <a:pt x="64080" y="14720"/>
                </a:lnTo>
                <a:lnTo>
                  <a:pt x="63950" y="14690"/>
                </a:lnTo>
                <a:lnTo>
                  <a:pt x="63790" y="14640"/>
                </a:lnTo>
                <a:lnTo>
                  <a:pt x="63740" y="14640"/>
                </a:lnTo>
                <a:lnTo>
                  <a:pt x="63620" y="14660"/>
                </a:lnTo>
                <a:lnTo>
                  <a:pt x="63580" y="14660"/>
                </a:lnTo>
                <a:lnTo>
                  <a:pt x="63540" y="14640"/>
                </a:lnTo>
                <a:lnTo>
                  <a:pt x="63470" y="14600"/>
                </a:lnTo>
                <a:lnTo>
                  <a:pt x="63430" y="14580"/>
                </a:lnTo>
                <a:lnTo>
                  <a:pt x="63340" y="14570"/>
                </a:lnTo>
                <a:lnTo>
                  <a:pt x="63290" y="14550"/>
                </a:lnTo>
                <a:lnTo>
                  <a:pt x="63250" y="14510"/>
                </a:lnTo>
                <a:lnTo>
                  <a:pt x="63210" y="14420"/>
                </a:lnTo>
                <a:lnTo>
                  <a:pt x="63170" y="14370"/>
                </a:lnTo>
                <a:lnTo>
                  <a:pt x="63130" y="14350"/>
                </a:lnTo>
                <a:lnTo>
                  <a:pt x="63040" y="14330"/>
                </a:lnTo>
                <a:lnTo>
                  <a:pt x="63010" y="14320"/>
                </a:lnTo>
                <a:lnTo>
                  <a:pt x="62990" y="14310"/>
                </a:lnTo>
                <a:lnTo>
                  <a:pt x="62980" y="14280"/>
                </a:lnTo>
                <a:lnTo>
                  <a:pt x="62950" y="14250"/>
                </a:lnTo>
                <a:lnTo>
                  <a:pt x="62920" y="14230"/>
                </a:lnTo>
                <a:lnTo>
                  <a:pt x="62890" y="14210"/>
                </a:lnTo>
                <a:lnTo>
                  <a:pt x="62840" y="14180"/>
                </a:lnTo>
                <a:lnTo>
                  <a:pt x="62790" y="14130"/>
                </a:lnTo>
                <a:lnTo>
                  <a:pt x="62670" y="13880"/>
                </a:lnTo>
                <a:lnTo>
                  <a:pt x="62640" y="13850"/>
                </a:lnTo>
                <a:lnTo>
                  <a:pt x="62520" y="13750"/>
                </a:lnTo>
                <a:lnTo>
                  <a:pt x="62490" y="13730"/>
                </a:lnTo>
                <a:lnTo>
                  <a:pt x="62450" y="13720"/>
                </a:lnTo>
                <a:lnTo>
                  <a:pt x="62350" y="13710"/>
                </a:lnTo>
                <a:lnTo>
                  <a:pt x="62310" y="13710"/>
                </a:lnTo>
                <a:lnTo>
                  <a:pt x="62260" y="13720"/>
                </a:lnTo>
                <a:lnTo>
                  <a:pt x="62190" y="13750"/>
                </a:lnTo>
                <a:lnTo>
                  <a:pt x="62150" y="13760"/>
                </a:lnTo>
                <a:lnTo>
                  <a:pt x="62110" y="13760"/>
                </a:lnTo>
                <a:lnTo>
                  <a:pt x="62080" y="13750"/>
                </a:lnTo>
                <a:lnTo>
                  <a:pt x="62020" y="13700"/>
                </a:lnTo>
                <a:lnTo>
                  <a:pt x="61990" y="13670"/>
                </a:lnTo>
                <a:lnTo>
                  <a:pt x="61950" y="13630"/>
                </a:lnTo>
                <a:lnTo>
                  <a:pt x="61900" y="13570"/>
                </a:lnTo>
                <a:lnTo>
                  <a:pt x="61750" y="13120"/>
                </a:lnTo>
                <a:lnTo>
                  <a:pt x="61680" y="13000"/>
                </a:lnTo>
                <a:lnTo>
                  <a:pt x="61660" y="12930"/>
                </a:lnTo>
                <a:lnTo>
                  <a:pt x="61640" y="12860"/>
                </a:lnTo>
                <a:lnTo>
                  <a:pt x="61640" y="12800"/>
                </a:lnTo>
                <a:lnTo>
                  <a:pt x="61660" y="12610"/>
                </a:lnTo>
                <a:lnTo>
                  <a:pt x="61670" y="12560"/>
                </a:lnTo>
                <a:lnTo>
                  <a:pt x="61690" y="12530"/>
                </a:lnTo>
                <a:lnTo>
                  <a:pt x="61720" y="12500"/>
                </a:lnTo>
                <a:lnTo>
                  <a:pt x="61760" y="12490"/>
                </a:lnTo>
                <a:lnTo>
                  <a:pt x="61800" y="12480"/>
                </a:lnTo>
                <a:lnTo>
                  <a:pt x="61830" y="12450"/>
                </a:lnTo>
                <a:lnTo>
                  <a:pt x="61850" y="12420"/>
                </a:lnTo>
                <a:lnTo>
                  <a:pt x="61870" y="12380"/>
                </a:lnTo>
                <a:lnTo>
                  <a:pt x="61890" y="12320"/>
                </a:lnTo>
                <a:lnTo>
                  <a:pt x="61910" y="12250"/>
                </a:lnTo>
                <a:lnTo>
                  <a:pt x="61770" y="11780"/>
                </a:lnTo>
                <a:lnTo>
                  <a:pt x="61760" y="11700"/>
                </a:lnTo>
                <a:lnTo>
                  <a:pt x="61770" y="11650"/>
                </a:lnTo>
                <a:lnTo>
                  <a:pt x="61800" y="11460"/>
                </a:lnTo>
                <a:lnTo>
                  <a:pt x="61790" y="11410"/>
                </a:lnTo>
                <a:lnTo>
                  <a:pt x="61770" y="11350"/>
                </a:lnTo>
                <a:lnTo>
                  <a:pt x="61740" y="11290"/>
                </a:lnTo>
                <a:lnTo>
                  <a:pt x="61730" y="11200"/>
                </a:lnTo>
                <a:lnTo>
                  <a:pt x="61720" y="11150"/>
                </a:lnTo>
                <a:lnTo>
                  <a:pt x="61690" y="11120"/>
                </a:lnTo>
                <a:lnTo>
                  <a:pt x="61660" y="11130"/>
                </a:lnTo>
                <a:lnTo>
                  <a:pt x="61590" y="11160"/>
                </a:lnTo>
                <a:lnTo>
                  <a:pt x="61550" y="11170"/>
                </a:lnTo>
                <a:lnTo>
                  <a:pt x="61520" y="11150"/>
                </a:lnTo>
                <a:lnTo>
                  <a:pt x="61490" y="11130"/>
                </a:lnTo>
                <a:lnTo>
                  <a:pt x="61440" y="11070"/>
                </a:lnTo>
                <a:lnTo>
                  <a:pt x="61410" y="11050"/>
                </a:lnTo>
                <a:lnTo>
                  <a:pt x="61370" y="11030"/>
                </a:lnTo>
                <a:lnTo>
                  <a:pt x="61280" y="11010"/>
                </a:lnTo>
                <a:lnTo>
                  <a:pt x="61250" y="11000"/>
                </a:lnTo>
                <a:lnTo>
                  <a:pt x="61220" y="10970"/>
                </a:lnTo>
                <a:lnTo>
                  <a:pt x="61200" y="10940"/>
                </a:lnTo>
                <a:lnTo>
                  <a:pt x="61160" y="10860"/>
                </a:lnTo>
                <a:lnTo>
                  <a:pt x="61140" y="10830"/>
                </a:lnTo>
                <a:lnTo>
                  <a:pt x="61050" y="10710"/>
                </a:lnTo>
                <a:lnTo>
                  <a:pt x="61010" y="10680"/>
                </a:lnTo>
                <a:lnTo>
                  <a:pt x="60970" y="10660"/>
                </a:lnTo>
                <a:lnTo>
                  <a:pt x="60920" y="10640"/>
                </a:lnTo>
                <a:lnTo>
                  <a:pt x="60870" y="10640"/>
                </a:lnTo>
                <a:lnTo>
                  <a:pt x="60830" y="10660"/>
                </a:lnTo>
                <a:lnTo>
                  <a:pt x="60770" y="10680"/>
                </a:lnTo>
                <a:lnTo>
                  <a:pt x="60690" y="10670"/>
                </a:lnTo>
                <a:lnTo>
                  <a:pt x="60620" y="10640"/>
                </a:lnTo>
                <a:lnTo>
                  <a:pt x="60560" y="10600"/>
                </a:lnTo>
                <a:lnTo>
                  <a:pt x="60510" y="10540"/>
                </a:lnTo>
                <a:lnTo>
                  <a:pt x="60450" y="10490"/>
                </a:lnTo>
                <a:lnTo>
                  <a:pt x="60380" y="10450"/>
                </a:lnTo>
                <a:lnTo>
                  <a:pt x="60300" y="10420"/>
                </a:lnTo>
                <a:lnTo>
                  <a:pt x="60160" y="10350"/>
                </a:lnTo>
                <a:lnTo>
                  <a:pt x="60050" y="10290"/>
                </a:lnTo>
                <a:lnTo>
                  <a:pt x="60010" y="10250"/>
                </a:lnTo>
                <a:lnTo>
                  <a:pt x="59970" y="10160"/>
                </a:lnTo>
                <a:lnTo>
                  <a:pt x="59990" y="9990"/>
                </a:lnTo>
                <a:lnTo>
                  <a:pt x="60010" y="9950"/>
                </a:lnTo>
                <a:lnTo>
                  <a:pt x="60030" y="9860"/>
                </a:lnTo>
                <a:lnTo>
                  <a:pt x="60040" y="9810"/>
                </a:lnTo>
                <a:lnTo>
                  <a:pt x="60070" y="9790"/>
                </a:lnTo>
                <a:lnTo>
                  <a:pt x="60110" y="9780"/>
                </a:lnTo>
                <a:lnTo>
                  <a:pt x="60200" y="9780"/>
                </a:lnTo>
                <a:lnTo>
                  <a:pt x="60240" y="9770"/>
                </a:lnTo>
                <a:lnTo>
                  <a:pt x="60260" y="9730"/>
                </a:lnTo>
                <a:lnTo>
                  <a:pt x="60440" y="9100"/>
                </a:lnTo>
                <a:lnTo>
                  <a:pt x="60490" y="9040"/>
                </a:lnTo>
                <a:lnTo>
                  <a:pt x="60520" y="9020"/>
                </a:lnTo>
                <a:lnTo>
                  <a:pt x="60590" y="8980"/>
                </a:lnTo>
                <a:lnTo>
                  <a:pt x="60830" y="8910"/>
                </a:lnTo>
                <a:lnTo>
                  <a:pt x="60890" y="8880"/>
                </a:lnTo>
                <a:lnTo>
                  <a:pt x="60920" y="8860"/>
                </a:lnTo>
                <a:lnTo>
                  <a:pt x="61020" y="8740"/>
                </a:lnTo>
                <a:lnTo>
                  <a:pt x="61070" y="8670"/>
                </a:lnTo>
                <a:lnTo>
                  <a:pt x="61320" y="8010"/>
                </a:lnTo>
                <a:lnTo>
                  <a:pt x="61490" y="7250"/>
                </a:lnTo>
                <a:lnTo>
                  <a:pt x="61740" y="6640"/>
                </a:lnTo>
                <a:lnTo>
                  <a:pt x="61760" y="6610"/>
                </a:lnTo>
                <a:lnTo>
                  <a:pt x="61790" y="6580"/>
                </a:lnTo>
                <a:lnTo>
                  <a:pt x="61840" y="6530"/>
                </a:lnTo>
                <a:lnTo>
                  <a:pt x="61870" y="6500"/>
                </a:lnTo>
                <a:lnTo>
                  <a:pt x="61950" y="6360"/>
                </a:lnTo>
                <a:lnTo>
                  <a:pt x="62170" y="5910"/>
                </a:lnTo>
                <a:lnTo>
                  <a:pt x="62270" y="5780"/>
                </a:lnTo>
                <a:lnTo>
                  <a:pt x="62350" y="5700"/>
                </a:lnTo>
                <a:lnTo>
                  <a:pt x="62380" y="5670"/>
                </a:lnTo>
                <a:lnTo>
                  <a:pt x="62440" y="5640"/>
                </a:lnTo>
                <a:lnTo>
                  <a:pt x="62740" y="5530"/>
                </a:lnTo>
                <a:lnTo>
                  <a:pt x="62980" y="5470"/>
                </a:lnTo>
                <a:lnTo>
                  <a:pt x="63000" y="5460"/>
                </a:lnTo>
                <a:lnTo>
                  <a:pt x="63080" y="5400"/>
                </a:lnTo>
                <a:lnTo>
                  <a:pt x="63190" y="5300"/>
                </a:lnTo>
                <a:lnTo>
                  <a:pt x="63220" y="5270"/>
                </a:lnTo>
                <a:lnTo>
                  <a:pt x="63300" y="5130"/>
                </a:lnTo>
                <a:lnTo>
                  <a:pt x="63460" y="4820"/>
                </a:lnTo>
                <a:lnTo>
                  <a:pt x="63980" y="4760"/>
                </a:lnTo>
                <a:lnTo>
                  <a:pt x="63990" y="4750"/>
                </a:lnTo>
                <a:lnTo>
                  <a:pt x="64000" y="4690"/>
                </a:lnTo>
                <a:lnTo>
                  <a:pt x="71270" y="3910"/>
                </a:lnTo>
                <a:lnTo>
                  <a:pt x="71280" y="3910"/>
                </a:lnTo>
                <a:lnTo>
                  <a:pt x="71320" y="3960"/>
                </a:lnTo>
                <a:lnTo>
                  <a:pt x="71120" y="4020"/>
                </a:lnTo>
                <a:lnTo>
                  <a:pt x="70890" y="4120"/>
                </a:lnTo>
                <a:lnTo>
                  <a:pt x="70680" y="4260"/>
                </a:lnTo>
                <a:lnTo>
                  <a:pt x="70520" y="4450"/>
                </a:lnTo>
                <a:lnTo>
                  <a:pt x="70400" y="4690"/>
                </a:lnTo>
                <a:lnTo>
                  <a:pt x="70330" y="4990"/>
                </a:lnTo>
                <a:lnTo>
                  <a:pt x="70360" y="5250"/>
                </a:lnTo>
                <a:lnTo>
                  <a:pt x="70570" y="5410"/>
                </a:lnTo>
                <a:lnTo>
                  <a:pt x="70550" y="5580"/>
                </a:lnTo>
                <a:lnTo>
                  <a:pt x="70680" y="5640"/>
                </a:lnTo>
                <a:lnTo>
                  <a:pt x="70870" y="5620"/>
                </a:lnTo>
                <a:lnTo>
                  <a:pt x="71170" y="5490"/>
                </a:lnTo>
                <a:lnTo>
                  <a:pt x="71300" y="5530"/>
                </a:lnTo>
                <a:lnTo>
                  <a:pt x="71350" y="5640"/>
                </a:lnTo>
                <a:lnTo>
                  <a:pt x="71260" y="5790"/>
                </a:lnTo>
                <a:lnTo>
                  <a:pt x="71290" y="5820"/>
                </a:lnTo>
                <a:lnTo>
                  <a:pt x="71320" y="5890"/>
                </a:lnTo>
                <a:lnTo>
                  <a:pt x="71230" y="5940"/>
                </a:lnTo>
                <a:lnTo>
                  <a:pt x="71100" y="6040"/>
                </a:lnTo>
                <a:lnTo>
                  <a:pt x="71010" y="6120"/>
                </a:lnTo>
                <a:lnTo>
                  <a:pt x="71030" y="6160"/>
                </a:lnTo>
                <a:lnTo>
                  <a:pt x="71150" y="6150"/>
                </a:lnTo>
                <a:lnTo>
                  <a:pt x="71260" y="6130"/>
                </a:lnTo>
                <a:lnTo>
                  <a:pt x="71430" y="6060"/>
                </a:lnTo>
                <a:lnTo>
                  <a:pt x="71580" y="5970"/>
                </a:lnTo>
                <a:lnTo>
                  <a:pt x="71750" y="5850"/>
                </a:lnTo>
                <a:lnTo>
                  <a:pt x="71890" y="5700"/>
                </a:lnTo>
                <a:lnTo>
                  <a:pt x="72010" y="5520"/>
                </a:lnTo>
                <a:lnTo>
                  <a:pt x="71940" y="5550"/>
                </a:lnTo>
                <a:lnTo>
                  <a:pt x="71900" y="5550"/>
                </a:lnTo>
                <a:lnTo>
                  <a:pt x="71800" y="5520"/>
                </a:lnTo>
                <a:lnTo>
                  <a:pt x="71850" y="5420"/>
                </a:lnTo>
                <a:lnTo>
                  <a:pt x="71850" y="5410"/>
                </a:lnTo>
                <a:lnTo>
                  <a:pt x="71910" y="5380"/>
                </a:lnTo>
                <a:lnTo>
                  <a:pt x="71980" y="5360"/>
                </a:lnTo>
                <a:lnTo>
                  <a:pt x="72150" y="5360"/>
                </a:lnTo>
                <a:lnTo>
                  <a:pt x="72210" y="5390"/>
                </a:lnTo>
                <a:lnTo>
                  <a:pt x="72210" y="5450"/>
                </a:lnTo>
                <a:lnTo>
                  <a:pt x="72180" y="5600"/>
                </a:lnTo>
                <a:lnTo>
                  <a:pt x="72200" y="5710"/>
                </a:lnTo>
                <a:lnTo>
                  <a:pt x="72270" y="5720"/>
                </a:lnTo>
                <a:lnTo>
                  <a:pt x="72360" y="5710"/>
                </a:lnTo>
                <a:lnTo>
                  <a:pt x="72450" y="5730"/>
                </a:lnTo>
                <a:lnTo>
                  <a:pt x="72480" y="5790"/>
                </a:lnTo>
                <a:lnTo>
                  <a:pt x="72510" y="5840"/>
                </a:lnTo>
                <a:lnTo>
                  <a:pt x="72530" y="5900"/>
                </a:lnTo>
                <a:lnTo>
                  <a:pt x="72600" y="5950"/>
                </a:lnTo>
                <a:lnTo>
                  <a:pt x="72750" y="5980"/>
                </a:lnTo>
                <a:lnTo>
                  <a:pt x="72930" y="5960"/>
                </a:lnTo>
                <a:lnTo>
                  <a:pt x="73070" y="5980"/>
                </a:lnTo>
                <a:lnTo>
                  <a:pt x="73130" y="6080"/>
                </a:lnTo>
                <a:lnTo>
                  <a:pt x="73190" y="6180"/>
                </a:lnTo>
                <a:lnTo>
                  <a:pt x="73560" y="6440"/>
                </a:lnTo>
                <a:lnTo>
                  <a:pt x="74860" y="7860"/>
                </a:lnTo>
                <a:lnTo>
                  <a:pt x="75000" y="7880"/>
                </a:lnTo>
                <a:lnTo>
                  <a:pt x="75180" y="7790"/>
                </a:lnTo>
                <a:lnTo>
                  <a:pt x="75340" y="7680"/>
                </a:lnTo>
                <a:lnTo>
                  <a:pt x="75470" y="7620"/>
                </a:lnTo>
                <a:lnTo>
                  <a:pt x="75460" y="7550"/>
                </a:lnTo>
                <a:lnTo>
                  <a:pt x="75470" y="7480"/>
                </a:lnTo>
                <a:lnTo>
                  <a:pt x="75500" y="7420"/>
                </a:lnTo>
                <a:lnTo>
                  <a:pt x="75610" y="7380"/>
                </a:lnTo>
                <a:lnTo>
                  <a:pt x="75640" y="7330"/>
                </a:lnTo>
                <a:lnTo>
                  <a:pt x="75660" y="7280"/>
                </a:lnTo>
                <a:lnTo>
                  <a:pt x="75690" y="7250"/>
                </a:lnTo>
                <a:lnTo>
                  <a:pt x="75780" y="7160"/>
                </a:lnTo>
                <a:lnTo>
                  <a:pt x="75830" y="7150"/>
                </a:lnTo>
                <a:lnTo>
                  <a:pt x="75870" y="7290"/>
                </a:lnTo>
                <a:lnTo>
                  <a:pt x="75990" y="7380"/>
                </a:lnTo>
                <a:lnTo>
                  <a:pt x="76010" y="7460"/>
                </a:lnTo>
                <a:lnTo>
                  <a:pt x="76110" y="7390"/>
                </a:lnTo>
                <a:lnTo>
                  <a:pt x="76180" y="7270"/>
                </a:lnTo>
                <a:lnTo>
                  <a:pt x="76210" y="7130"/>
                </a:lnTo>
                <a:lnTo>
                  <a:pt x="76220" y="7000"/>
                </a:lnTo>
                <a:lnTo>
                  <a:pt x="76200" y="6940"/>
                </a:lnTo>
                <a:lnTo>
                  <a:pt x="76130" y="6810"/>
                </a:lnTo>
                <a:lnTo>
                  <a:pt x="76120" y="6760"/>
                </a:lnTo>
                <a:lnTo>
                  <a:pt x="76130" y="6700"/>
                </a:lnTo>
                <a:lnTo>
                  <a:pt x="76200" y="6580"/>
                </a:lnTo>
                <a:lnTo>
                  <a:pt x="76220" y="6520"/>
                </a:lnTo>
                <a:lnTo>
                  <a:pt x="76180" y="6390"/>
                </a:lnTo>
                <a:lnTo>
                  <a:pt x="75990" y="6290"/>
                </a:lnTo>
                <a:lnTo>
                  <a:pt x="75960" y="6210"/>
                </a:lnTo>
                <a:lnTo>
                  <a:pt x="76030" y="6180"/>
                </a:lnTo>
                <a:lnTo>
                  <a:pt x="76090" y="6150"/>
                </a:lnTo>
                <a:lnTo>
                  <a:pt x="76270" y="6150"/>
                </a:lnTo>
                <a:lnTo>
                  <a:pt x="76290" y="6160"/>
                </a:lnTo>
                <a:lnTo>
                  <a:pt x="76360" y="6210"/>
                </a:lnTo>
                <a:lnTo>
                  <a:pt x="76510" y="6410"/>
                </a:lnTo>
                <a:lnTo>
                  <a:pt x="76590" y="6470"/>
                </a:lnTo>
                <a:lnTo>
                  <a:pt x="76690" y="6490"/>
                </a:lnTo>
                <a:lnTo>
                  <a:pt x="76710" y="6480"/>
                </a:lnTo>
                <a:lnTo>
                  <a:pt x="76760" y="6460"/>
                </a:lnTo>
                <a:lnTo>
                  <a:pt x="76820" y="6420"/>
                </a:lnTo>
                <a:lnTo>
                  <a:pt x="77220" y="6280"/>
                </a:lnTo>
                <a:lnTo>
                  <a:pt x="77310" y="6260"/>
                </a:lnTo>
                <a:lnTo>
                  <a:pt x="77370" y="6240"/>
                </a:lnTo>
                <a:lnTo>
                  <a:pt x="77390" y="6210"/>
                </a:lnTo>
                <a:lnTo>
                  <a:pt x="77410" y="6200"/>
                </a:lnTo>
                <a:lnTo>
                  <a:pt x="77460" y="6220"/>
                </a:lnTo>
                <a:lnTo>
                  <a:pt x="77480" y="6240"/>
                </a:lnTo>
                <a:lnTo>
                  <a:pt x="77510" y="6290"/>
                </a:lnTo>
                <a:lnTo>
                  <a:pt x="77540" y="6430"/>
                </a:lnTo>
                <a:lnTo>
                  <a:pt x="77560" y="6480"/>
                </a:lnTo>
                <a:lnTo>
                  <a:pt x="77670" y="6550"/>
                </a:lnTo>
                <a:lnTo>
                  <a:pt x="77770" y="6560"/>
                </a:lnTo>
                <a:lnTo>
                  <a:pt x="77830" y="6560"/>
                </a:lnTo>
                <a:lnTo>
                  <a:pt x="77870" y="6550"/>
                </a:lnTo>
                <a:lnTo>
                  <a:pt x="77990" y="6560"/>
                </a:lnTo>
                <a:lnTo>
                  <a:pt x="78020" y="6570"/>
                </a:lnTo>
                <a:lnTo>
                  <a:pt x="78110" y="6620"/>
                </a:lnTo>
                <a:lnTo>
                  <a:pt x="78280" y="6820"/>
                </a:lnTo>
                <a:lnTo>
                  <a:pt x="78400" y="6900"/>
                </a:lnTo>
                <a:lnTo>
                  <a:pt x="78460" y="6910"/>
                </a:lnTo>
                <a:lnTo>
                  <a:pt x="78560" y="6940"/>
                </a:lnTo>
                <a:lnTo>
                  <a:pt x="78700" y="6980"/>
                </a:lnTo>
                <a:lnTo>
                  <a:pt x="78860" y="7110"/>
                </a:lnTo>
                <a:lnTo>
                  <a:pt x="78910" y="7310"/>
                </a:lnTo>
                <a:lnTo>
                  <a:pt x="78910" y="7600"/>
                </a:lnTo>
                <a:lnTo>
                  <a:pt x="78970" y="7940"/>
                </a:lnTo>
                <a:lnTo>
                  <a:pt x="79150" y="8180"/>
                </a:lnTo>
                <a:lnTo>
                  <a:pt x="79900" y="8760"/>
                </a:lnTo>
                <a:lnTo>
                  <a:pt x="80030" y="8810"/>
                </a:lnTo>
                <a:lnTo>
                  <a:pt x="80110" y="8810"/>
                </a:lnTo>
                <a:lnTo>
                  <a:pt x="80150" y="8810"/>
                </a:lnTo>
                <a:lnTo>
                  <a:pt x="80180" y="8810"/>
                </a:lnTo>
                <a:lnTo>
                  <a:pt x="80240" y="8790"/>
                </a:lnTo>
                <a:lnTo>
                  <a:pt x="80340" y="8750"/>
                </a:lnTo>
                <a:lnTo>
                  <a:pt x="80610" y="8610"/>
                </a:lnTo>
                <a:lnTo>
                  <a:pt x="80790" y="8600"/>
                </a:lnTo>
                <a:lnTo>
                  <a:pt x="81950" y="8910"/>
                </a:lnTo>
                <a:lnTo>
                  <a:pt x="81800" y="9230"/>
                </a:lnTo>
                <a:lnTo>
                  <a:pt x="81800" y="9620"/>
                </a:lnTo>
                <a:lnTo>
                  <a:pt x="81960" y="9930"/>
                </a:lnTo>
                <a:lnTo>
                  <a:pt x="82290" y="10010"/>
                </a:lnTo>
                <a:lnTo>
                  <a:pt x="82360" y="9980"/>
                </a:lnTo>
                <a:lnTo>
                  <a:pt x="82450" y="9940"/>
                </a:lnTo>
                <a:lnTo>
                  <a:pt x="82560" y="9860"/>
                </a:lnTo>
                <a:lnTo>
                  <a:pt x="82690" y="9810"/>
                </a:lnTo>
                <a:lnTo>
                  <a:pt x="82870" y="9830"/>
                </a:lnTo>
                <a:lnTo>
                  <a:pt x="82880" y="9830"/>
                </a:lnTo>
                <a:lnTo>
                  <a:pt x="83110" y="9960"/>
                </a:lnTo>
                <a:lnTo>
                  <a:pt x="83190" y="9990"/>
                </a:lnTo>
                <a:lnTo>
                  <a:pt x="83260" y="9980"/>
                </a:lnTo>
                <a:lnTo>
                  <a:pt x="83410" y="9950"/>
                </a:lnTo>
                <a:lnTo>
                  <a:pt x="83480" y="9950"/>
                </a:lnTo>
                <a:lnTo>
                  <a:pt x="83570" y="10000"/>
                </a:lnTo>
                <a:lnTo>
                  <a:pt x="83640" y="10040"/>
                </a:lnTo>
                <a:lnTo>
                  <a:pt x="83930" y="10330"/>
                </a:lnTo>
                <a:lnTo>
                  <a:pt x="84080" y="10440"/>
                </a:lnTo>
                <a:lnTo>
                  <a:pt x="84240" y="10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Lusaka"/>
          <p:cNvSpPr/>
          <p:nvPr/>
        </p:nvSpPr>
        <p:spPr>
          <a:xfrm>
            <a:off x="3225056" y="1325880"/>
            <a:ext cx="5741581" cy="4937760"/>
          </a:xfrm>
          <a:custGeom>
            <a:avLst/>
            <a:gdLst/>
            <a:ahLst/>
            <a:cxnLst/>
            <a:rect l="0" t="0" r="100000" b="86000"/>
            <a:pathLst>
              <a:path w="100000" h="86000">
                <a:moveTo>
                  <a:pt x="67290" y="54510"/>
                </a:moveTo>
                <a:lnTo>
                  <a:pt x="67320" y="54560"/>
                </a:lnTo>
                <a:lnTo>
                  <a:pt x="67340" y="54670"/>
                </a:lnTo>
                <a:lnTo>
                  <a:pt x="67370" y="54730"/>
                </a:lnTo>
                <a:lnTo>
                  <a:pt x="67420" y="54780"/>
                </a:lnTo>
                <a:lnTo>
                  <a:pt x="67600" y="54850"/>
                </a:lnTo>
                <a:lnTo>
                  <a:pt x="67640" y="54870"/>
                </a:lnTo>
                <a:lnTo>
                  <a:pt x="67670" y="54900"/>
                </a:lnTo>
                <a:lnTo>
                  <a:pt x="67980" y="55310"/>
                </a:lnTo>
                <a:lnTo>
                  <a:pt x="68020" y="55350"/>
                </a:lnTo>
                <a:lnTo>
                  <a:pt x="68060" y="55380"/>
                </a:lnTo>
                <a:lnTo>
                  <a:pt x="68180" y="55440"/>
                </a:lnTo>
                <a:lnTo>
                  <a:pt x="68240" y="55490"/>
                </a:lnTo>
                <a:lnTo>
                  <a:pt x="68320" y="55580"/>
                </a:lnTo>
                <a:lnTo>
                  <a:pt x="68380" y="55680"/>
                </a:lnTo>
                <a:lnTo>
                  <a:pt x="68460" y="55770"/>
                </a:lnTo>
                <a:lnTo>
                  <a:pt x="68500" y="55790"/>
                </a:lnTo>
                <a:lnTo>
                  <a:pt x="68540" y="56030"/>
                </a:lnTo>
                <a:lnTo>
                  <a:pt x="68550" y="56990"/>
                </a:lnTo>
                <a:lnTo>
                  <a:pt x="68560" y="57000"/>
                </a:lnTo>
                <a:lnTo>
                  <a:pt x="68560" y="57010"/>
                </a:lnTo>
                <a:lnTo>
                  <a:pt x="68550" y="57060"/>
                </a:lnTo>
                <a:lnTo>
                  <a:pt x="68610" y="57300"/>
                </a:lnTo>
                <a:lnTo>
                  <a:pt x="68610" y="57660"/>
                </a:lnTo>
                <a:lnTo>
                  <a:pt x="68650" y="58010"/>
                </a:lnTo>
                <a:lnTo>
                  <a:pt x="68940" y="59010"/>
                </a:lnTo>
                <a:lnTo>
                  <a:pt x="69130" y="59400"/>
                </a:lnTo>
                <a:lnTo>
                  <a:pt x="69380" y="59560"/>
                </a:lnTo>
                <a:lnTo>
                  <a:pt x="69500" y="59610"/>
                </a:lnTo>
                <a:lnTo>
                  <a:pt x="69590" y="59710"/>
                </a:lnTo>
                <a:lnTo>
                  <a:pt x="69670" y="59860"/>
                </a:lnTo>
                <a:lnTo>
                  <a:pt x="69730" y="60000"/>
                </a:lnTo>
                <a:lnTo>
                  <a:pt x="69760" y="60170"/>
                </a:lnTo>
                <a:lnTo>
                  <a:pt x="69780" y="60700"/>
                </a:lnTo>
                <a:lnTo>
                  <a:pt x="69810" y="60790"/>
                </a:lnTo>
                <a:lnTo>
                  <a:pt x="69920" y="60950"/>
                </a:lnTo>
                <a:lnTo>
                  <a:pt x="69950" y="61030"/>
                </a:lnTo>
                <a:lnTo>
                  <a:pt x="69930" y="61110"/>
                </a:lnTo>
                <a:lnTo>
                  <a:pt x="69780" y="61390"/>
                </a:lnTo>
                <a:lnTo>
                  <a:pt x="69730" y="61560"/>
                </a:lnTo>
                <a:lnTo>
                  <a:pt x="69750" y="61680"/>
                </a:lnTo>
                <a:lnTo>
                  <a:pt x="69970" y="61910"/>
                </a:lnTo>
                <a:lnTo>
                  <a:pt x="70010" y="61980"/>
                </a:lnTo>
                <a:lnTo>
                  <a:pt x="70100" y="62210"/>
                </a:lnTo>
                <a:lnTo>
                  <a:pt x="70080" y="62230"/>
                </a:lnTo>
                <a:lnTo>
                  <a:pt x="69970" y="62280"/>
                </a:lnTo>
                <a:lnTo>
                  <a:pt x="69660" y="62400"/>
                </a:lnTo>
                <a:lnTo>
                  <a:pt x="69440" y="62410"/>
                </a:lnTo>
                <a:lnTo>
                  <a:pt x="69190" y="62300"/>
                </a:lnTo>
                <a:lnTo>
                  <a:pt x="69070" y="62250"/>
                </a:lnTo>
                <a:lnTo>
                  <a:pt x="68870" y="62220"/>
                </a:lnTo>
                <a:lnTo>
                  <a:pt x="68810" y="62250"/>
                </a:lnTo>
                <a:lnTo>
                  <a:pt x="68690" y="62350"/>
                </a:lnTo>
                <a:lnTo>
                  <a:pt x="68630" y="62390"/>
                </a:lnTo>
                <a:lnTo>
                  <a:pt x="68500" y="62420"/>
                </a:lnTo>
                <a:lnTo>
                  <a:pt x="68410" y="62380"/>
                </a:lnTo>
                <a:lnTo>
                  <a:pt x="68210" y="62250"/>
                </a:lnTo>
                <a:lnTo>
                  <a:pt x="67900" y="62180"/>
                </a:lnTo>
                <a:lnTo>
                  <a:pt x="67590" y="62220"/>
                </a:lnTo>
                <a:lnTo>
                  <a:pt x="67280" y="62310"/>
                </a:lnTo>
                <a:lnTo>
                  <a:pt x="66970" y="62360"/>
                </a:lnTo>
                <a:lnTo>
                  <a:pt x="66640" y="62320"/>
                </a:lnTo>
                <a:lnTo>
                  <a:pt x="65970" y="62140"/>
                </a:lnTo>
                <a:lnTo>
                  <a:pt x="65630" y="62110"/>
                </a:lnTo>
                <a:lnTo>
                  <a:pt x="65450" y="62150"/>
                </a:lnTo>
                <a:lnTo>
                  <a:pt x="65130" y="62290"/>
                </a:lnTo>
                <a:lnTo>
                  <a:pt x="64790" y="62350"/>
                </a:lnTo>
                <a:lnTo>
                  <a:pt x="64350" y="62500"/>
                </a:lnTo>
                <a:lnTo>
                  <a:pt x="64160" y="62530"/>
                </a:lnTo>
                <a:lnTo>
                  <a:pt x="64000" y="62500"/>
                </a:lnTo>
                <a:lnTo>
                  <a:pt x="63850" y="62460"/>
                </a:lnTo>
                <a:lnTo>
                  <a:pt x="63680" y="62440"/>
                </a:lnTo>
                <a:lnTo>
                  <a:pt x="63500" y="62490"/>
                </a:lnTo>
                <a:lnTo>
                  <a:pt x="63210" y="62740"/>
                </a:lnTo>
                <a:lnTo>
                  <a:pt x="63070" y="62820"/>
                </a:lnTo>
                <a:lnTo>
                  <a:pt x="62400" y="62880"/>
                </a:lnTo>
                <a:lnTo>
                  <a:pt x="62280" y="62910"/>
                </a:lnTo>
                <a:lnTo>
                  <a:pt x="60570" y="63710"/>
                </a:lnTo>
                <a:lnTo>
                  <a:pt x="60290" y="64000"/>
                </a:lnTo>
                <a:lnTo>
                  <a:pt x="60220" y="64040"/>
                </a:lnTo>
                <a:lnTo>
                  <a:pt x="60060" y="64080"/>
                </a:lnTo>
                <a:lnTo>
                  <a:pt x="59910" y="64180"/>
                </a:lnTo>
                <a:lnTo>
                  <a:pt x="59790" y="64290"/>
                </a:lnTo>
                <a:lnTo>
                  <a:pt x="59710" y="64370"/>
                </a:lnTo>
                <a:lnTo>
                  <a:pt x="59550" y="64690"/>
                </a:lnTo>
                <a:lnTo>
                  <a:pt x="59450" y="64780"/>
                </a:lnTo>
                <a:lnTo>
                  <a:pt x="59260" y="64820"/>
                </a:lnTo>
                <a:lnTo>
                  <a:pt x="58910" y="64830"/>
                </a:lnTo>
                <a:lnTo>
                  <a:pt x="58740" y="64860"/>
                </a:lnTo>
                <a:lnTo>
                  <a:pt x="58710" y="64870"/>
                </a:lnTo>
                <a:lnTo>
                  <a:pt x="58700" y="64870"/>
                </a:lnTo>
                <a:lnTo>
                  <a:pt x="58590" y="64770"/>
                </a:lnTo>
                <a:lnTo>
                  <a:pt x="58420" y="64660"/>
                </a:lnTo>
                <a:lnTo>
                  <a:pt x="58240" y="64620"/>
                </a:lnTo>
                <a:lnTo>
                  <a:pt x="58110" y="64760"/>
                </a:lnTo>
                <a:lnTo>
                  <a:pt x="58020" y="64710"/>
                </a:lnTo>
                <a:lnTo>
                  <a:pt x="57940" y="64710"/>
                </a:lnTo>
                <a:lnTo>
                  <a:pt x="57880" y="64740"/>
                </a:lnTo>
                <a:lnTo>
                  <a:pt x="57850" y="64820"/>
                </a:lnTo>
                <a:lnTo>
                  <a:pt x="57760" y="64760"/>
                </a:lnTo>
                <a:lnTo>
                  <a:pt x="57710" y="64790"/>
                </a:lnTo>
                <a:lnTo>
                  <a:pt x="57670" y="64840"/>
                </a:lnTo>
                <a:lnTo>
                  <a:pt x="57630" y="64870"/>
                </a:lnTo>
                <a:lnTo>
                  <a:pt x="57560" y="64860"/>
                </a:lnTo>
                <a:lnTo>
                  <a:pt x="57440" y="64830"/>
                </a:lnTo>
                <a:lnTo>
                  <a:pt x="57390" y="64820"/>
                </a:lnTo>
                <a:lnTo>
                  <a:pt x="57250" y="64830"/>
                </a:lnTo>
                <a:lnTo>
                  <a:pt x="57210" y="64830"/>
                </a:lnTo>
                <a:lnTo>
                  <a:pt x="57130" y="64790"/>
                </a:lnTo>
                <a:lnTo>
                  <a:pt x="56610" y="64370"/>
                </a:lnTo>
                <a:lnTo>
                  <a:pt x="56500" y="64330"/>
                </a:lnTo>
                <a:lnTo>
                  <a:pt x="56350" y="64320"/>
                </a:lnTo>
                <a:lnTo>
                  <a:pt x="56040" y="64360"/>
                </a:lnTo>
                <a:lnTo>
                  <a:pt x="55880" y="64330"/>
                </a:lnTo>
                <a:lnTo>
                  <a:pt x="55750" y="64250"/>
                </a:lnTo>
                <a:lnTo>
                  <a:pt x="55410" y="63900"/>
                </a:lnTo>
                <a:lnTo>
                  <a:pt x="55280" y="63790"/>
                </a:lnTo>
                <a:lnTo>
                  <a:pt x="55160" y="63750"/>
                </a:lnTo>
                <a:lnTo>
                  <a:pt x="54870" y="63710"/>
                </a:lnTo>
                <a:lnTo>
                  <a:pt x="54780" y="63680"/>
                </a:lnTo>
                <a:lnTo>
                  <a:pt x="54630" y="63560"/>
                </a:lnTo>
                <a:lnTo>
                  <a:pt x="54540" y="63510"/>
                </a:lnTo>
                <a:lnTo>
                  <a:pt x="54380" y="63480"/>
                </a:lnTo>
                <a:lnTo>
                  <a:pt x="53610" y="63530"/>
                </a:lnTo>
                <a:lnTo>
                  <a:pt x="53490" y="63570"/>
                </a:lnTo>
                <a:lnTo>
                  <a:pt x="53260" y="63740"/>
                </a:lnTo>
                <a:lnTo>
                  <a:pt x="53180" y="63750"/>
                </a:lnTo>
                <a:lnTo>
                  <a:pt x="53100" y="63710"/>
                </a:lnTo>
                <a:lnTo>
                  <a:pt x="52860" y="63500"/>
                </a:lnTo>
                <a:lnTo>
                  <a:pt x="52730" y="63420"/>
                </a:lnTo>
                <a:lnTo>
                  <a:pt x="51970" y="63120"/>
                </a:lnTo>
                <a:lnTo>
                  <a:pt x="51800" y="63100"/>
                </a:lnTo>
                <a:lnTo>
                  <a:pt x="51660" y="63050"/>
                </a:lnTo>
                <a:lnTo>
                  <a:pt x="51580" y="62940"/>
                </a:lnTo>
                <a:lnTo>
                  <a:pt x="51510" y="62790"/>
                </a:lnTo>
                <a:lnTo>
                  <a:pt x="51400" y="62660"/>
                </a:lnTo>
                <a:lnTo>
                  <a:pt x="51120" y="62520"/>
                </a:lnTo>
                <a:lnTo>
                  <a:pt x="50800" y="62510"/>
                </a:lnTo>
                <a:lnTo>
                  <a:pt x="50490" y="62580"/>
                </a:lnTo>
                <a:lnTo>
                  <a:pt x="50230" y="62710"/>
                </a:lnTo>
                <a:lnTo>
                  <a:pt x="50160" y="62670"/>
                </a:lnTo>
                <a:lnTo>
                  <a:pt x="50110" y="62620"/>
                </a:lnTo>
                <a:lnTo>
                  <a:pt x="50100" y="62570"/>
                </a:lnTo>
                <a:lnTo>
                  <a:pt x="50120" y="62500"/>
                </a:lnTo>
                <a:lnTo>
                  <a:pt x="49970" y="62410"/>
                </a:lnTo>
                <a:lnTo>
                  <a:pt x="49790" y="62370"/>
                </a:lnTo>
                <a:lnTo>
                  <a:pt x="49450" y="62380"/>
                </a:lnTo>
                <a:lnTo>
                  <a:pt x="49780" y="61670"/>
                </a:lnTo>
                <a:lnTo>
                  <a:pt x="50610" y="61440"/>
                </a:lnTo>
                <a:lnTo>
                  <a:pt x="50750" y="61330"/>
                </a:lnTo>
                <a:lnTo>
                  <a:pt x="50820" y="61240"/>
                </a:lnTo>
                <a:lnTo>
                  <a:pt x="50830" y="61190"/>
                </a:lnTo>
                <a:lnTo>
                  <a:pt x="50840" y="61140"/>
                </a:lnTo>
                <a:lnTo>
                  <a:pt x="50830" y="61060"/>
                </a:lnTo>
                <a:lnTo>
                  <a:pt x="50810" y="60930"/>
                </a:lnTo>
                <a:lnTo>
                  <a:pt x="50700" y="60560"/>
                </a:lnTo>
                <a:lnTo>
                  <a:pt x="50500" y="60170"/>
                </a:lnTo>
                <a:lnTo>
                  <a:pt x="50400" y="60070"/>
                </a:lnTo>
                <a:lnTo>
                  <a:pt x="50290" y="60030"/>
                </a:lnTo>
                <a:lnTo>
                  <a:pt x="49870" y="59970"/>
                </a:lnTo>
                <a:lnTo>
                  <a:pt x="49690" y="59920"/>
                </a:lnTo>
                <a:lnTo>
                  <a:pt x="49580" y="59850"/>
                </a:lnTo>
                <a:lnTo>
                  <a:pt x="49530" y="59730"/>
                </a:lnTo>
                <a:lnTo>
                  <a:pt x="49550" y="59650"/>
                </a:lnTo>
                <a:lnTo>
                  <a:pt x="49620" y="59560"/>
                </a:lnTo>
                <a:lnTo>
                  <a:pt x="50010" y="59300"/>
                </a:lnTo>
                <a:lnTo>
                  <a:pt x="50080" y="59270"/>
                </a:lnTo>
                <a:lnTo>
                  <a:pt x="50180" y="59250"/>
                </a:lnTo>
                <a:lnTo>
                  <a:pt x="50280" y="59250"/>
                </a:lnTo>
                <a:lnTo>
                  <a:pt x="51600" y="59470"/>
                </a:lnTo>
                <a:lnTo>
                  <a:pt x="52910" y="59900"/>
                </a:lnTo>
                <a:lnTo>
                  <a:pt x="53360" y="59990"/>
                </a:lnTo>
                <a:lnTo>
                  <a:pt x="53600" y="59900"/>
                </a:lnTo>
                <a:lnTo>
                  <a:pt x="53810" y="59530"/>
                </a:lnTo>
                <a:lnTo>
                  <a:pt x="54010" y="58960"/>
                </a:lnTo>
                <a:lnTo>
                  <a:pt x="54260" y="58460"/>
                </a:lnTo>
                <a:lnTo>
                  <a:pt x="54490" y="58320"/>
                </a:lnTo>
                <a:lnTo>
                  <a:pt x="55770" y="58670"/>
                </a:lnTo>
                <a:lnTo>
                  <a:pt x="56440" y="58650"/>
                </a:lnTo>
                <a:lnTo>
                  <a:pt x="57130" y="58570"/>
                </a:lnTo>
                <a:lnTo>
                  <a:pt x="57740" y="58350"/>
                </a:lnTo>
                <a:lnTo>
                  <a:pt x="58700" y="57490"/>
                </a:lnTo>
                <a:lnTo>
                  <a:pt x="59130" y="57300"/>
                </a:lnTo>
                <a:lnTo>
                  <a:pt x="59530" y="57220"/>
                </a:lnTo>
                <a:lnTo>
                  <a:pt x="60890" y="56800"/>
                </a:lnTo>
                <a:lnTo>
                  <a:pt x="61540" y="56970"/>
                </a:lnTo>
                <a:lnTo>
                  <a:pt x="62180" y="56950"/>
                </a:lnTo>
                <a:lnTo>
                  <a:pt x="62690" y="56860"/>
                </a:lnTo>
                <a:lnTo>
                  <a:pt x="62910" y="56460"/>
                </a:lnTo>
                <a:lnTo>
                  <a:pt x="62990" y="56120"/>
                </a:lnTo>
                <a:lnTo>
                  <a:pt x="63020" y="55940"/>
                </a:lnTo>
                <a:lnTo>
                  <a:pt x="63070" y="55830"/>
                </a:lnTo>
                <a:lnTo>
                  <a:pt x="63180" y="55680"/>
                </a:lnTo>
                <a:lnTo>
                  <a:pt x="63240" y="55630"/>
                </a:lnTo>
                <a:lnTo>
                  <a:pt x="63300" y="55610"/>
                </a:lnTo>
                <a:lnTo>
                  <a:pt x="63350" y="55620"/>
                </a:lnTo>
                <a:lnTo>
                  <a:pt x="63600" y="55610"/>
                </a:lnTo>
                <a:lnTo>
                  <a:pt x="63640" y="55590"/>
                </a:lnTo>
                <a:lnTo>
                  <a:pt x="63700" y="55540"/>
                </a:lnTo>
                <a:lnTo>
                  <a:pt x="64160" y="55280"/>
                </a:lnTo>
                <a:lnTo>
                  <a:pt x="64230" y="55220"/>
                </a:lnTo>
                <a:lnTo>
                  <a:pt x="64280" y="55170"/>
                </a:lnTo>
                <a:lnTo>
                  <a:pt x="64320" y="55140"/>
                </a:lnTo>
                <a:lnTo>
                  <a:pt x="64930" y="54900"/>
                </a:lnTo>
                <a:lnTo>
                  <a:pt x="64980" y="54890"/>
                </a:lnTo>
                <a:lnTo>
                  <a:pt x="65150" y="54910"/>
                </a:lnTo>
                <a:lnTo>
                  <a:pt x="65190" y="54890"/>
                </a:lnTo>
                <a:lnTo>
                  <a:pt x="65230" y="54870"/>
                </a:lnTo>
                <a:lnTo>
                  <a:pt x="65380" y="54740"/>
                </a:lnTo>
                <a:lnTo>
                  <a:pt x="65430" y="54710"/>
                </a:lnTo>
                <a:lnTo>
                  <a:pt x="65490" y="54710"/>
                </a:lnTo>
                <a:lnTo>
                  <a:pt x="65610" y="54740"/>
                </a:lnTo>
                <a:lnTo>
                  <a:pt x="65670" y="54750"/>
                </a:lnTo>
                <a:lnTo>
                  <a:pt x="65750" y="54750"/>
                </a:lnTo>
                <a:lnTo>
                  <a:pt x="65870" y="54740"/>
                </a:lnTo>
                <a:lnTo>
                  <a:pt x="65940" y="54720"/>
                </a:lnTo>
                <a:lnTo>
                  <a:pt x="65980" y="54690"/>
                </a:lnTo>
                <a:lnTo>
                  <a:pt x="66010" y="54660"/>
                </a:lnTo>
                <a:lnTo>
                  <a:pt x="66030" y="54630"/>
                </a:lnTo>
                <a:lnTo>
                  <a:pt x="66050" y="54590"/>
                </a:lnTo>
                <a:lnTo>
                  <a:pt x="66110" y="54430"/>
                </a:lnTo>
                <a:lnTo>
                  <a:pt x="66150" y="54370"/>
                </a:lnTo>
                <a:lnTo>
                  <a:pt x="66190" y="54370"/>
                </a:lnTo>
                <a:lnTo>
                  <a:pt x="66220" y="54390"/>
                </a:lnTo>
                <a:lnTo>
                  <a:pt x="66240" y="54420"/>
                </a:lnTo>
                <a:lnTo>
                  <a:pt x="66290" y="54440"/>
                </a:lnTo>
                <a:lnTo>
                  <a:pt x="66360" y="54410"/>
                </a:lnTo>
                <a:lnTo>
                  <a:pt x="66440" y="54400"/>
                </a:lnTo>
                <a:lnTo>
                  <a:pt x="66510" y="54360"/>
                </a:lnTo>
                <a:lnTo>
                  <a:pt x="66570" y="54340"/>
                </a:lnTo>
                <a:lnTo>
                  <a:pt x="66620" y="54330"/>
                </a:lnTo>
                <a:lnTo>
                  <a:pt x="66670" y="54330"/>
                </a:lnTo>
                <a:lnTo>
                  <a:pt x="66710" y="54340"/>
                </a:lnTo>
                <a:lnTo>
                  <a:pt x="66750" y="54360"/>
                </a:lnTo>
                <a:lnTo>
                  <a:pt x="66820" y="54440"/>
                </a:lnTo>
                <a:lnTo>
                  <a:pt x="66890" y="54480"/>
                </a:lnTo>
                <a:lnTo>
                  <a:pt x="67290" y="54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Southern"/>
          <p:cNvSpPr/>
          <p:nvPr/>
        </p:nvSpPr>
        <p:spPr>
          <a:xfrm>
            <a:off x="3225056" y="1325880"/>
            <a:ext cx="5741581" cy="4937760"/>
          </a:xfrm>
          <a:custGeom>
            <a:avLst/>
            <a:gdLst/>
            <a:ahLst/>
            <a:cxnLst/>
            <a:rect l="0" t="0" r="100000" b="86000"/>
            <a:pathLst>
              <a:path w="100000" h="86000">
                <a:moveTo>
                  <a:pt x="27790" y="77890"/>
                </a:moveTo>
                <a:lnTo>
                  <a:pt x="27790" y="77880"/>
                </a:lnTo>
                <a:lnTo>
                  <a:pt x="27790" y="77860"/>
                </a:lnTo>
                <a:lnTo>
                  <a:pt x="27870" y="77330"/>
                </a:lnTo>
                <a:lnTo>
                  <a:pt x="27910" y="77150"/>
                </a:lnTo>
                <a:lnTo>
                  <a:pt x="27940" y="77120"/>
                </a:lnTo>
                <a:lnTo>
                  <a:pt x="27990" y="77070"/>
                </a:lnTo>
                <a:lnTo>
                  <a:pt x="28010" y="77030"/>
                </a:lnTo>
                <a:lnTo>
                  <a:pt x="28030" y="77010"/>
                </a:lnTo>
                <a:lnTo>
                  <a:pt x="28110" y="76940"/>
                </a:lnTo>
                <a:lnTo>
                  <a:pt x="28150" y="76890"/>
                </a:lnTo>
                <a:lnTo>
                  <a:pt x="28200" y="76810"/>
                </a:lnTo>
                <a:lnTo>
                  <a:pt x="28220" y="76740"/>
                </a:lnTo>
                <a:lnTo>
                  <a:pt x="28230" y="76690"/>
                </a:lnTo>
                <a:lnTo>
                  <a:pt x="28220" y="76640"/>
                </a:lnTo>
                <a:lnTo>
                  <a:pt x="28190" y="76550"/>
                </a:lnTo>
                <a:lnTo>
                  <a:pt x="28180" y="76490"/>
                </a:lnTo>
                <a:lnTo>
                  <a:pt x="28180" y="76050"/>
                </a:lnTo>
                <a:lnTo>
                  <a:pt x="28200" y="75960"/>
                </a:lnTo>
                <a:lnTo>
                  <a:pt x="28220" y="75900"/>
                </a:lnTo>
                <a:lnTo>
                  <a:pt x="28270" y="75840"/>
                </a:lnTo>
                <a:lnTo>
                  <a:pt x="28400" y="75740"/>
                </a:lnTo>
                <a:lnTo>
                  <a:pt x="28430" y="75720"/>
                </a:lnTo>
                <a:lnTo>
                  <a:pt x="28560" y="75490"/>
                </a:lnTo>
                <a:lnTo>
                  <a:pt x="28640" y="75400"/>
                </a:lnTo>
                <a:lnTo>
                  <a:pt x="28790" y="75130"/>
                </a:lnTo>
                <a:lnTo>
                  <a:pt x="28800" y="75080"/>
                </a:lnTo>
                <a:lnTo>
                  <a:pt x="28790" y="75030"/>
                </a:lnTo>
                <a:lnTo>
                  <a:pt x="28760" y="74960"/>
                </a:lnTo>
                <a:lnTo>
                  <a:pt x="28730" y="74930"/>
                </a:lnTo>
                <a:lnTo>
                  <a:pt x="28710" y="74910"/>
                </a:lnTo>
                <a:lnTo>
                  <a:pt x="28690" y="74840"/>
                </a:lnTo>
                <a:lnTo>
                  <a:pt x="28680" y="74750"/>
                </a:lnTo>
                <a:lnTo>
                  <a:pt x="28710" y="74550"/>
                </a:lnTo>
                <a:lnTo>
                  <a:pt x="28730" y="74450"/>
                </a:lnTo>
                <a:lnTo>
                  <a:pt x="28770" y="74390"/>
                </a:lnTo>
                <a:lnTo>
                  <a:pt x="28830" y="74340"/>
                </a:lnTo>
                <a:lnTo>
                  <a:pt x="29040" y="74220"/>
                </a:lnTo>
                <a:lnTo>
                  <a:pt x="29090" y="74180"/>
                </a:lnTo>
                <a:lnTo>
                  <a:pt x="29140" y="74120"/>
                </a:lnTo>
                <a:lnTo>
                  <a:pt x="29230" y="73970"/>
                </a:lnTo>
                <a:lnTo>
                  <a:pt x="29280" y="73870"/>
                </a:lnTo>
                <a:lnTo>
                  <a:pt x="29300" y="73800"/>
                </a:lnTo>
                <a:lnTo>
                  <a:pt x="29300" y="73750"/>
                </a:lnTo>
                <a:lnTo>
                  <a:pt x="29290" y="73710"/>
                </a:lnTo>
                <a:lnTo>
                  <a:pt x="29270" y="73670"/>
                </a:lnTo>
                <a:lnTo>
                  <a:pt x="29250" y="73620"/>
                </a:lnTo>
                <a:lnTo>
                  <a:pt x="29240" y="73560"/>
                </a:lnTo>
                <a:lnTo>
                  <a:pt x="29260" y="73440"/>
                </a:lnTo>
                <a:lnTo>
                  <a:pt x="29320" y="73390"/>
                </a:lnTo>
                <a:lnTo>
                  <a:pt x="29390" y="73350"/>
                </a:lnTo>
                <a:lnTo>
                  <a:pt x="29470" y="73330"/>
                </a:lnTo>
                <a:lnTo>
                  <a:pt x="29870" y="73130"/>
                </a:lnTo>
                <a:lnTo>
                  <a:pt x="29930" y="73070"/>
                </a:lnTo>
                <a:lnTo>
                  <a:pt x="30000" y="72980"/>
                </a:lnTo>
                <a:lnTo>
                  <a:pt x="30130" y="72750"/>
                </a:lnTo>
                <a:lnTo>
                  <a:pt x="30180" y="72640"/>
                </a:lnTo>
                <a:lnTo>
                  <a:pt x="30190" y="72560"/>
                </a:lnTo>
                <a:lnTo>
                  <a:pt x="29960" y="71790"/>
                </a:lnTo>
                <a:lnTo>
                  <a:pt x="29930" y="71710"/>
                </a:lnTo>
                <a:lnTo>
                  <a:pt x="29910" y="71670"/>
                </a:lnTo>
                <a:lnTo>
                  <a:pt x="29900" y="71620"/>
                </a:lnTo>
                <a:lnTo>
                  <a:pt x="29910" y="71490"/>
                </a:lnTo>
                <a:lnTo>
                  <a:pt x="29980" y="71100"/>
                </a:lnTo>
                <a:lnTo>
                  <a:pt x="29990" y="71000"/>
                </a:lnTo>
                <a:lnTo>
                  <a:pt x="29980" y="70940"/>
                </a:lnTo>
                <a:lnTo>
                  <a:pt x="29950" y="70910"/>
                </a:lnTo>
                <a:lnTo>
                  <a:pt x="29890" y="70860"/>
                </a:lnTo>
                <a:lnTo>
                  <a:pt x="29810" y="70820"/>
                </a:lnTo>
                <a:lnTo>
                  <a:pt x="29770" y="70800"/>
                </a:lnTo>
                <a:lnTo>
                  <a:pt x="29670" y="70770"/>
                </a:lnTo>
                <a:lnTo>
                  <a:pt x="28860" y="70670"/>
                </a:lnTo>
                <a:lnTo>
                  <a:pt x="28810" y="70650"/>
                </a:lnTo>
                <a:lnTo>
                  <a:pt x="28760" y="70610"/>
                </a:lnTo>
                <a:lnTo>
                  <a:pt x="28670" y="70400"/>
                </a:lnTo>
                <a:lnTo>
                  <a:pt x="28650" y="70320"/>
                </a:lnTo>
                <a:lnTo>
                  <a:pt x="28630" y="70190"/>
                </a:lnTo>
                <a:lnTo>
                  <a:pt x="28610" y="70150"/>
                </a:lnTo>
                <a:lnTo>
                  <a:pt x="28580" y="70120"/>
                </a:lnTo>
                <a:lnTo>
                  <a:pt x="28550" y="70100"/>
                </a:lnTo>
                <a:lnTo>
                  <a:pt x="28270" y="69910"/>
                </a:lnTo>
                <a:lnTo>
                  <a:pt x="28060" y="69720"/>
                </a:lnTo>
                <a:lnTo>
                  <a:pt x="28040" y="69690"/>
                </a:lnTo>
                <a:lnTo>
                  <a:pt x="28030" y="69680"/>
                </a:lnTo>
                <a:lnTo>
                  <a:pt x="28020" y="69660"/>
                </a:lnTo>
                <a:lnTo>
                  <a:pt x="28000" y="69570"/>
                </a:lnTo>
                <a:lnTo>
                  <a:pt x="28010" y="69530"/>
                </a:lnTo>
                <a:lnTo>
                  <a:pt x="28010" y="69510"/>
                </a:lnTo>
                <a:lnTo>
                  <a:pt x="28020" y="69500"/>
                </a:lnTo>
                <a:lnTo>
                  <a:pt x="28050" y="69490"/>
                </a:lnTo>
                <a:lnTo>
                  <a:pt x="28170" y="69470"/>
                </a:lnTo>
                <a:lnTo>
                  <a:pt x="28210" y="69460"/>
                </a:lnTo>
                <a:lnTo>
                  <a:pt x="28250" y="69440"/>
                </a:lnTo>
                <a:lnTo>
                  <a:pt x="28320" y="69390"/>
                </a:lnTo>
                <a:lnTo>
                  <a:pt x="28350" y="69370"/>
                </a:lnTo>
                <a:lnTo>
                  <a:pt x="29130" y="68300"/>
                </a:lnTo>
                <a:lnTo>
                  <a:pt x="29190" y="68250"/>
                </a:lnTo>
                <a:lnTo>
                  <a:pt x="29330" y="68170"/>
                </a:lnTo>
                <a:lnTo>
                  <a:pt x="29360" y="68150"/>
                </a:lnTo>
                <a:lnTo>
                  <a:pt x="29480" y="68040"/>
                </a:lnTo>
                <a:lnTo>
                  <a:pt x="29510" y="68020"/>
                </a:lnTo>
                <a:lnTo>
                  <a:pt x="29550" y="68010"/>
                </a:lnTo>
                <a:lnTo>
                  <a:pt x="29600" y="68000"/>
                </a:lnTo>
                <a:lnTo>
                  <a:pt x="29640" y="67990"/>
                </a:lnTo>
                <a:lnTo>
                  <a:pt x="29680" y="67970"/>
                </a:lnTo>
                <a:lnTo>
                  <a:pt x="29780" y="67910"/>
                </a:lnTo>
                <a:lnTo>
                  <a:pt x="29890" y="67790"/>
                </a:lnTo>
                <a:lnTo>
                  <a:pt x="29910" y="67760"/>
                </a:lnTo>
                <a:lnTo>
                  <a:pt x="29940" y="67730"/>
                </a:lnTo>
                <a:lnTo>
                  <a:pt x="29970" y="67700"/>
                </a:lnTo>
                <a:lnTo>
                  <a:pt x="30010" y="67680"/>
                </a:lnTo>
                <a:lnTo>
                  <a:pt x="30050" y="67670"/>
                </a:lnTo>
                <a:lnTo>
                  <a:pt x="30170" y="67640"/>
                </a:lnTo>
                <a:lnTo>
                  <a:pt x="30280" y="67590"/>
                </a:lnTo>
                <a:lnTo>
                  <a:pt x="30320" y="67530"/>
                </a:lnTo>
                <a:lnTo>
                  <a:pt x="30380" y="67430"/>
                </a:lnTo>
                <a:lnTo>
                  <a:pt x="30570" y="66980"/>
                </a:lnTo>
                <a:lnTo>
                  <a:pt x="30600" y="66940"/>
                </a:lnTo>
                <a:lnTo>
                  <a:pt x="30670" y="66820"/>
                </a:lnTo>
                <a:lnTo>
                  <a:pt x="30760" y="66600"/>
                </a:lnTo>
                <a:lnTo>
                  <a:pt x="30790" y="66550"/>
                </a:lnTo>
                <a:lnTo>
                  <a:pt x="30850" y="66490"/>
                </a:lnTo>
                <a:lnTo>
                  <a:pt x="30900" y="66430"/>
                </a:lnTo>
                <a:lnTo>
                  <a:pt x="30940" y="66350"/>
                </a:lnTo>
                <a:lnTo>
                  <a:pt x="30960" y="66320"/>
                </a:lnTo>
                <a:lnTo>
                  <a:pt x="30990" y="66290"/>
                </a:lnTo>
                <a:lnTo>
                  <a:pt x="31020" y="66260"/>
                </a:lnTo>
                <a:lnTo>
                  <a:pt x="31050" y="66240"/>
                </a:lnTo>
                <a:lnTo>
                  <a:pt x="31090" y="66230"/>
                </a:lnTo>
                <a:lnTo>
                  <a:pt x="31120" y="66210"/>
                </a:lnTo>
                <a:lnTo>
                  <a:pt x="31160" y="66190"/>
                </a:lnTo>
                <a:lnTo>
                  <a:pt x="31190" y="66170"/>
                </a:lnTo>
                <a:lnTo>
                  <a:pt x="31210" y="66140"/>
                </a:lnTo>
                <a:lnTo>
                  <a:pt x="31240" y="66100"/>
                </a:lnTo>
                <a:lnTo>
                  <a:pt x="31310" y="66030"/>
                </a:lnTo>
                <a:lnTo>
                  <a:pt x="31350" y="65970"/>
                </a:lnTo>
                <a:lnTo>
                  <a:pt x="31350" y="65930"/>
                </a:lnTo>
                <a:lnTo>
                  <a:pt x="31340" y="65900"/>
                </a:lnTo>
                <a:lnTo>
                  <a:pt x="31300" y="65870"/>
                </a:lnTo>
                <a:lnTo>
                  <a:pt x="31260" y="65860"/>
                </a:lnTo>
                <a:lnTo>
                  <a:pt x="31210" y="65850"/>
                </a:lnTo>
                <a:lnTo>
                  <a:pt x="31110" y="65840"/>
                </a:lnTo>
                <a:lnTo>
                  <a:pt x="31060" y="65830"/>
                </a:lnTo>
                <a:lnTo>
                  <a:pt x="31020" y="65810"/>
                </a:lnTo>
                <a:lnTo>
                  <a:pt x="30980" y="65790"/>
                </a:lnTo>
                <a:lnTo>
                  <a:pt x="30950" y="65760"/>
                </a:lnTo>
                <a:lnTo>
                  <a:pt x="30900" y="65700"/>
                </a:lnTo>
                <a:lnTo>
                  <a:pt x="30740" y="65580"/>
                </a:lnTo>
                <a:lnTo>
                  <a:pt x="30710" y="65550"/>
                </a:lnTo>
                <a:lnTo>
                  <a:pt x="30690" y="65520"/>
                </a:lnTo>
                <a:lnTo>
                  <a:pt x="30650" y="65440"/>
                </a:lnTo>
                <a:lnTo>
                  <a:pt x="30640" y="65410"/>
                </a:lnTo>
                <a:lnTo>
                  <a:pt x="30620" y="65290"/>
                </a:lnTo>
                <a:lnTo>
                  <a:pt x="30620" y="65200"/>
                </a:lnTo>
                <a:lnTo>
                  <a:pt x="30640" y="65150"/>
                </a:lnTo>
                <a:lnTo>
                  <a:pt x="30660" y="65110"/>
                </a:lnTo>
                <a:lnTo>
                  <a:pt x="30740" y="65060"/>
                </a:lnTo>
                <a:lnTo>
                  <a:pt x="30770" y="65030"/>
                </a:lnTo>
                <a:lnTo>
                  <a:pt x="30810" y="64970"/>
                </a:lnTo>
                <a:lnTo>
                  <a:pt x="30810" y="64940"/>
                </a:lnTo>
                <a:lnTo>
                  <a:pt x="30780" y="64910"/>
                </a:lnTo>
                <a:lnTo>
                  <a:pt x="30750" y="64870"/>
                </a:lnTo>
                <a:lnTo>
                  <a:pt x="30730" y="64810"/>
                </a:lnTo>
                <a:lnTo>
                  <a:pt x="30730" y="64700"/>
                </a:lnTo>
                <a:lnTo>
                  <a:pt x="30750" y="64630"/>
                </a:lnTo>
                <a:lnTo>
                  <a:pt x="30770" y="64590"/>
                </a:lnTo>
                <a:lnTo>
                  <a:pt x="30810" y="64570"/>
                </a:lnTo>
                <a:lnTo>
                  <a:pt x="30860" y="64520"/>
                </a:lnTo>
                <a:lnTo>
                  <a:pt x="30910" y="64430"/>
                </a:lnTo>
                <a:lnTo>
                  <a:pt x="30990" y="64220"/>
                </a:lnTo>
                <a:lnTo>
                  <a:pt x="31110" y="63350"/>
                </a:lnTo>
                <a:lnTo>
                  <a:pt x="31110" y="63250"/>
                </a:lnTo>
                <a:lnTo>
                  <a:pt x="31100" y="63210"/>
                </a:lnTo>
                <a:lnTo>
                  <a:pt x="31090" y="63170"/>
                </a:lnTo>
                <a:lnTo>
                  <a:pt x="31070" y="63140"/>
                </a:lnTo>
                <a:lnTo>
                  <a:pt x="31010" y="63080"/>
                </a:lnTo>
                <a:lnTo>
                  <a:pt x="30950" y="63020"/>
                </a:lnTo>
                <a:lnTo>
                  <a:pt x="30910" y="63000"/>
                </a:lnTo>
                <a:lnTo>
                  <a:pt x="30870" y="62990"/>
                </a:lnTo>
                <a:lnTo>
                  <a:pt x="30830" y="62980"/>
                </a:lnTo>
                <a:lnTo>
                  <a:pt x="30790" y="63000"/>
                </a:lnTo>
                <a:lnTo>
                  <a:pt x="30760" y="63020"/>
                </a:lnTo>
                <a:lnTo>
                  <a:pt x="30710" y="63080"/>
                </a:lnTo>
                <a:lnTo>
                  <a:pt x="30630" y="63180"/>
                </a:lnTo>
                <a:lnTo>
                  <a:pt x="30580" y="63240"/>
                </a:lnTo>
                <a:lnTo>
                  <a:pt x="30550" y="63260"/>
                </a:lnTo>
                <a:lnTo>
                  <a:pt x="30510" y="63280"/>
                </a:lnTo>
                <a:lnTo>
                  <a:pt x="30470" y="63290"/>
                </a:lnTo>
                <a:lnTo>
                  <a:pt x="30420" y="63290"/>
                </a:lnTo>
                <a:lnTo>
                  <a:pt x="30370" y="63290"/>
                </a:lnTo>
                <a:lnTo>
                  <a:pt x="30330" y="63280"/>
                </a:lnTo>
                <a:lnTo>
                  <a:pt x="30290" y="63260"/>
                </a:lnTo>
                <a:lnTo>
                  <a:pt x="30250" y="63240"/>
                </a:lnTo>
                <a:lnTo>
                  <a:pt x="30190" y="63190"/>
                </a:lnTo>
                <a:lnTo>
                  <a:pt x="30130" y="63130"/>
                </a:lnTo>
                <a:lnTo>
                  <a:pt x="30030" y="62960"/>
                </a:lnTo>
                <a:lnTo>
                  <a:pt x="30010" y="62920"/>
                </a:lnTo>
                <a:lnTo>
                  <a:pt x="29990" y="62860"/>
                </a:lnTo>
                <a:lnTo>
                  <a:pt x="29980" y="62780"/>
                </a:lnTo>
                <a:lnTo>
                  <a:pt x="29990" y="62730"/>
                </a:lnTo>
                <a:lnTo>
                  <a:pt x="30010" y="62690"/>
                </a:lnTo>
                <a:lnTo>
                  <a:pt x="30120" y="62620"/>
                </a:lnTo>
                <a:lnTo>
                  <a:pt x="30150" y="62590"/>
                </a:lnTo>
                <a:lnTo>
                  <a:pt x="30180" y="62540"/>
                </a:lnTo>
                <a:lnTo>
                  <a:pt x="30200" y="62490"/>
                </a:lnTo>
                <a:lnTo>
                  <a:pt x="30200" y="62440"/>
                </a:lnTo>
                <a:lnTo>
                  <a:pt x="30190" y="62390"/>
                </a:lnTo>
                <a:lnTo>
                  <a:pt x="30180" y="62350"/>
                </a:lnTo>
                <a:lnTo>
                  <a:pt x="30160" y="62320"/>
                </a:lnTo>
                <a:lnTo>
                  <a:pt x="30140" y="62290"/>
                </a:lnTo>
                <a:lnTo>
                  <a:pt x="30110" y="62260"/>
                </a:lnTo>
                <a:lnTo>
                  <a:pt x="30070" y="62240"/>
                </a:lnTo>
                <a:lnTo>
                  <a:pt x="30000" y="62210"/>
                </a:lnTo>
                <a:lnTo>
                  <a:pt x="29830" y="62090"/>
                </a:lnTo>
                <a:lnTo>
                  <a:pt x="29800" y="62060"/>
                </a:lnTo>
                <a:lnTo>
                  <a:pt x="29770" y="62010"/>
                </a:lnTo>
                <a:lnTo>
                  <a:pt x="29760" y="61940"/>
                </a:lnTo>
                <a:lnTo>
                  <a:pt x="29770" y="61890"/>
                </a:lnTo>
                <a:lnTo>
                  <a:pt x="29800" y="61850"/>
                </a:lnTo>
                <a:lnTo>
                  <a:pt x="30010" y="61680"/>
                </a:lnTo>
                <a:lnTo>
                  <a:pt x="30040" y="61640"/>
                </a:lnTo>
                <a:lnTo>
                  <a:pt x="30080" y="61590"/>
                </a:lnTo>
                <a:lnTo>
                  <a:pt x="30110" y="61490"/>
                </a:lnTo>
                <a:lnTo>
                  <a:pt x="30120" y="61430"/>
                </a:lnTo>
                <a:lnTo>
                  <a:pt x="30120" y="61380"/>
                </a:lnTo>
                <a:lnTo>
                  <a:pt x="30070" y="61320"/>
                </a:lnTo>
                <a:lnTo>
                  <a:pt x="29950" y="61190"/>
                </a:lnTo>
                <a:lnTo>
                  <a:pt x="29940" y="61170"/>
                </a:lnTo>
                <a:lnTo>
                  <a:pt x="29930" y="61150"/>
                </a:lnTo>
                <a:lnTo>
                  <a:pt x="29920" y="61100"/>
                </a:lnTo>
                <a:lnTo>
                  <a:pt x="29930" y="61060"/>
                </a:lnTo>
                <a:lnTo>
                  <a:pt x="29950" y="61020"/>
                </a:lnTo>
                <a:lnTo>
                  <a:pt x="29970" y="61000"/>
                </a:lnTo>
                <a:lnTo>
                  <a:pt x="30130" y="60940"/>
                </a:lnTo>
                <a:lnTo>
                  <a:pt x="30170" y="60930"/>
                </a:lnTo>
                <a:lnTo>
                  <a:pt x="30210" y="60940"/>
                </a:lnTo>
                <a:lnTo>
                  <a:pt x="30240" y="60960"/>
                </a:lnTo>
                <a:lnTo>
                  <a:pt x="30280" y="60960"/>
                </a:lnTo>
                <a:lnTo>
                  <a:pt x="30310" y="60950"/>
                </a:lnTo>
                <a:lnTo>
                  <a:pt x="30330" y="60920"/>
                </a:lnTo>
                <a:lnTo>
                  <a:pt x="30440" y="60710"/>
                </a:lnTo>
                <a:lnTo>
                  <a:pt x="30460" y="60650"/>
                </a:lnTo>
                <a:lnTo>
                  <a:pt x="30490" y="60540"/>
                </a:lnTo>
                <a:lnTo>
                  <a:pt x="30490" y="60450"/>
                </a:lnTo>
                <a:lnTo>
                  <a:pt x="30480" y="60340"/>
                </a:lnTo>
                <a:lnTo>
                  <a:pt x="30490" y="60280"/>
                </a:lnTo>
                <a:lnTo>
                  <a:pt x="30500" y="60230"/>
                </a:lnTo>
                <a:lnTo>
                  <a:pt x="30520" y="60190"/>
                </a:lnTo>
                <a:lnTo>
                  <a:pt x="30580" y="60140"/>
                </a:lnTo>
                <a:lnTo>
                  <a:pt x="30650" y="60060"/>
                </a:lnTo>
                <a:lnTo>
                  <a:pt x="30690" y="59990"/>
                </a:lnTo>
                <a:lnTo>
                  <a:pt x="30710" y="59940"/>
                </a:lnTo>
                <a:lnTo>
                  <a:pt x="30710" y="59890"/>
                </a:lnTo>
                <a:lnTo>
                  <a:pt x="30700" y="59850"/>
                </a:lnTo>
                <a:lnTo>
                  <a:pt x="30680" y="59810"/>
                </a:lnTo>
                <a:lnTo>
                  <a:pt x="30590" y="59670"/>
                </a:lnTo>
                <a:lnTo>
                  <a:pt x="30550" y="59560"/>
                </a:lnTo>
                <a:lnTo>
                  <a:pt x="41600" y="59860"/>
                </a:lnTo>
                <a:lnTo>
                  <a:pt x="42050" y="59910"/>
                </a:lnTo>
                <a:lnTo>
                  <a:pt x="42360" y="59980"/>
                </a:lnTo>
                <a:lnTo>
                  <a:pt x="43390" y="60590"/>
                </a:lnTo>
                <a:lnTo>
                  <a:pt x="43470" y="60660"/>
                </a:lnTo>
                <a:lnTo>
                  <a:pt x="43470" y="60710"/>
                </a:lnTo>
                <a:lnTo>
                  <a:pt x="43280" y="60870"/>
                </a:lnTo>
                <a:lnTo>
                  <a:pt x="43250" y="60920"/>
                </a:lnTo>
                <a:lnTo>
                  <a:pt x="43320" y="60940"/>
                </a:lnTo>
                <a:lnTo>
                  <a:pt x="45140" y="61040"/>
                </a:lnTo>
                <a:lnTo>
                  <a:pt x="45340" y="61160"/>
                </a:lnTo>
                <a:lnTo>
                  <a:pt x="45740" y="62910"/>
                </a:lnTo>
                <a:lnTo>
                  <a:pt x="45740" y="63010"/>
                </a:lnTo>
                <a:lnTo>
                  <a:pt x="45830" y="63030"/>
                </a:lnTo>
                <a:lnTo>
                  <a:pt x="45910" y="63150"/>
                </a:lnTo>
                <a:lnTo>
                  <a:pt x="46040" y="63080"/>
                </a:lnTo>
                <a:lnTo>
                  <a:pt x="46060" y="63010"/>
                </a:lnTo>
                <a:lnTo>
                  <a:pt x="46710" y="61830"/>
                </a:lnTo>
                <a:lnTo>
                  <a:pt x="46730" y="61780"/>
                </a:lnTo>
                <a:lnTo>
                  <a:pt x="46760" y="61730"/>
                </a:lnTo>
                <a:lnTo>
                  <a:pt x="46800" y="61730"/>
                </a:lnTo>
                <a:lnTo>
                  <a:pt x="46940" y="61770"/>
                </a:lnTo>
                <a:lnTo>
                  <a:pt x="47070" y="61840"/>
                </a:lnTo>
                <a:lnTo>
                  <a:pt x="47110" y="61840"/>
                </a:lnTo>
                <a:lnTo>
                  <a:pt x="47140" y="61820"/>
                </a:lnTo>
                <a:lnTo>
                  <a:pt x="47160" y="61780"/>
                </a:lnTo>
                <a:lnTo>
                  <a:pt x="47170" y="61740"/>
                </a:lnTo>
                <a:lnTo>
                  <a:pt x="47200" y="61710"/>
                </a:lnTo>
                <a:lnTo>
                  <a:pt x="47230" y="61690"/>
                </a:lnTo>
                <a:lnTo>
                  <a:pt x="47270" y="61680"/>
                </a:lnTo>
                <a:lnTo>
                  <a:pt x="47310" y="61660"/>
                </a:lnTo>
                <a:lnTo>
                  <a:pt x="47340" y="61640"/>
                </a:lnTo>
                <a:lnTo>
                  <a:pt x="47370" y="61610"/>
                </a:lnTo>
                <a:lnTo>
                  <a:pt x="47420" y="61560"/>
                </a:lnTo>
                <a:lnTo>
                  <a:pt x="47470" y="61530"/>
                </a:lnTo>
                <a:lnTo>
                  <a:pt x="47490" y="61510"/>
                </a:lnTo>
                <a:lnTo>
                  <a:pt x="47520" y="61480"/>
                </a:lnTo>
                <a:lnTo>
                  <a:pt x="47530" y="61440"/>
                </a:lnTo>
                <a:lnTo>
                  <a:pt x="47550" y="61400"/>
                </a:lnTo>
                <a:lnTo>
                  <a:pt x="47550" y="61350"/>
                </a:lnTo>
                <a:lnTo>
                  <a:pt x="47560" y="61310"/>
                </a:lnTo>
                <a:lnTo>
                  <a:pt x="47590" y="61270"/>
                </a:lnTo>
                <a:lnTo>
                  <a:pt x="47690" y="61220"/>
                </a:lnTo>
                <a:lnTo>
                  <a:pt x="47710" y="61180"/>
                </a:lnTo>
                <a:lnTo>
                  <a:pt x="47710" y="61120"/>
                </a:lnTo>
                <a:lnTo>
                  <a:pt x="47720" y="61080"/>
                </a:lnTo>
                <a:lnTo>
                  <a:pt x="47760" y="61040"/>
                </a:lnTo>
                <a:lnTo>
                  <a:pt x="47820" y="61020"/>
                </a:lnTo>
                <a:lnTo>
                  <a:pt x="47940" y="61010"/>
                </a:lnTo>
                <a:lnTo>
                  <a:pt x="47980" y="61030"/>
                </a:lnTo>
                <a:lnTo>
                  <a:pt x="48000" y="61070"/>
                </a:lnTo>
                <a:lnTo>
                  <a:pt x="47980" y="61150"/>
                </a:lnTo>
                <a:lnTo>
                  <a:pt x="47990" y="61180"/>
                </a:lnTo>
                <a:lnTo>
                  <a:pt x="48000" y="61180"/>
                </a:lnTo>
                <a:lnTo>
                  <a:pt x="48040" y="61200"/>
                </a:lnTo>
                <a:lnTo>
                  <a:pt x="48440" y="61330"/>
                </a:lnTo>
                <a:lnTo>
                  <a:pt x="48480" y="61370"/>
                </a:lnTo>
                <a:lnTo>
                  <a:pt x="48500" y="61400"/>
                </a:lnTo>
                <a:lnTo>
                  <a:pt x="48510" y="61450"/>
                </a:lnTo>
                <a:lnTo>
                  <a:pt x="48510" y="61490"/>
                </a:lnTo>
                <a:lnTo>
                  <a:pt x="48520" y="61540"/>
                </a:lnTo>
                <a:lnTo>
                  <a:pt x="48550" y="61560"/>
                </a:lnTo>
                <a:lnTo>
                  <a:pt x="48680" y="61610"/>
                </a:lnTo>
                <a:lnTo>
                  <a:pt x="48700" y="61650"/>
                </a:lnTo>
                <a:lnTo>
                  <a:pt x="48710" y="61690"/>
                </a:lnTo>
                <a:lnTo>
                  <a:pt x="48700" y="61850"/>
                </a:lnTo>
                <a:lnTo>
                  <a:pt x="48700" y="61890"/>
                </a:lnTo>
                <a:lnTo>
                  <a:pt x="48720" y="61930"/>
                </a:lnTo>
                <a:lnTo>
                  <a:pt x="48740" y="61960"/>
                </a:lnTo>
                <a:lnTo>
                  <a:pt x="48740" y="61990"/>
                </a:lnTo>
                <a:lnTo>
                  <a:pt x="48730" y="62020"/>
                </a:lnTo>
                <a:lnTo>
                  <a:pt x="48700" y="62040"/>
                </a:lnTo>
                <a:lnTo>
                  <a:pt x="48670" y="62070"/>
                </a:lnTo>
                <a:lnTo>
                  <a:pt x="48640" y="62090"/>
                </a:lnTo>
                <a:lnTo>
                  <a:pt x="48630" y="62130"/>
                </a:lnTo>
                <a:lnTo>
                  <a:pt x="48630" y="62160"/>
                </a:lnTo>
                <a:lnTo>
                  <a:pt x="48650" y="62190"/>
                </a:lnTo>
                <a:lnTo>
                  <a:pt x="48740" y="62290"/>
                </a:lnTo>
                <a:lnTo>
                  <a:pt x="48780" y="62320"/>
                </a:lnTo>
                <a:lnTo>
                  <a:pt x="48820" y="62360"/>
                </a:lnTo>
                <a:lnTo>
                  <a:pt x="48870" y="62410"/>
                </a:lnTo>
                <a:lnTo>
                  <a:pt x="48900" y="62480"/>
                </a:lnTo>
                <a:lnTo>
                  <a:pt x="48950" y="62550"/>
                </a:lnTo>
                <a:lnTo>
                  <a:pt x="49030" y="62470"/>
                </a:lnTo>
                <a:lnTo>
                  <a:pt x="49080" y="62440"/>
                </a:lnTo>
                <a:lnTo>
                  <a:pt x="49160" y="62440"/>
                </a:lnTo>
                <a:lnTo>
                  <a:pt x="49210" y="62440"/>
                </a:lnTo>
                <a:lnTo>
                  <a:pt x="49290" y="62490"/>
                </a:lnTo>
                <a:lnTo>
                  <a:pt x="49350" y="62500"/>
                </a:lnTo>
                <a:lnTo>
                  <a:pt x="49380" y="62480"/>
                </a:lnTo>
                <a:lnTo>
                  <a:pt x="49420" y="62400"/>
                </a:lnTo>
                <a:lnTo>
                  <a:pt x="49450" y="62380"/>
                </a:lnTo>
                <a:lnTo>
                  <a:pt x="49790" y="62370"/>
                </a:lnTo>
                <a:lnTo>
                  <a:pt x="49970" y="62410"/>
                </a:lnTo>
                <a:lnTo>
                  <a:pt x="50120" y="62500"/>
                </a:lnTo>
                <a:lnTo>
                  <a:pt x="50100" y="62570"/>
                </a:lnTo>
                <a:lnTo>
                  <a:pt x="50110" y="62620"/>
                </a:lnTo>
                <a:lnTo>
                  <a:pt x="50160" y="62670"/>
                </a:lnTo>
                <a:lnTo>
                  <a:pt x="50230" y="62710"/>
                </a:lnTo>
                <a:lnTo>
                  <a:pt x="50490" y="62580"/>
                </a:lnTo>
                <a:lnTo>
                  <a:pt x="50800" y="62510"/>
                </a:lnTo>
                <a:lnTo>
                  <a:pt x="51120" y="62520"/>
                </a:lnTo>
                <a:lnTo>
                  <a:pt x="51400" y="62660"/>
                </a:lnTo>
                <a:lnTo>
                  <a:pt x="51510" y="62790"/>
                </a:lnTo>
                <a:lnTo>
                  <a:pt x="51580" y="62940"/>
                </a:lnTo>
                <a:lnTo>
                  <a:pt x="51660" y="63050"/>
                </a:lnTo>
                <a:lnTo>
                  <a:pt x="51800" y="63100"/>
                </a:lnTo>
                <a:lnTo>
                  <a:pt x="51970" y="63120"/>
                </a:lnTo>
                <a:lnTo>
                  <a:pt x="52730" y="63420"/>
                </a:lnTo>
                <a:lnTo>
                  <a:pt x="52860" y="63500"/>
                </a:lnTo>
                <a:lnTo>
                  <a:pt x="53100" y="63710"/>
                </a:lnTo>
                <a:lnTo>
                  <a:pt x="53180" y="63750"/>
                </a:lnTo>
                <a:lnTo>
                  <a:pt x="53260" y="63740"/>
                </a:lnTo>
                <a:lnTo>
                  <a:pt x="53490" y="63570"/>
                </a:lnTo>
                <a:lnTo>
                  <a:pt x="53610" y="63530"/>
                </a:lnTo>
                <a:lnTo>
                  <a:pt x="54380" y="63480"/>
                </a:lnTo>
                <a:lnTo>
                  <a:pt x="54540" y="63510"/>
                </a:lnTo>
                <a:lnTo>
                  <a:pt x="54630" y="63560"/>
                </a:lnTo>
                <a:lnTo>
                  <a:pt x="54780" y="63680"/>
                </a:lnTo>
                <a:lnTo>
                  <a:pt x="54870" y="63710"/>
                </a:lnTo>
                <a:lnTo>
                  <a:pt x="55160" y="63750"/>
                </a:lnTo>
                <a:lnTo>
                  <a:pt x="55280" y="63790"/>
                </a:lnTo>
                <a:lnTo>
                  <a:pt x="55410" y="63900"/>
                </a:lnTo>
                <a:lnTo>
                  <a:pt x="55750" y="64250"/>
                </a:lnTo>
                <a:lnTo>
                  <a:pt x="55880" y="64330"/>
                </a:lnTo>
                <a:lnTo>
                  <a:pt x="56040" y="64360"/>
                </a:lnTo>
                <a:lnTo>
                  <a:pt x="56350" y="64320"/>
                </a:lnTo>
                <a:lnTo>
                  <a:pt x="56500" y="64330"/>
                </a:lnTo>
                <a:lnTo>
                  <a:pt x="56610" y="64370"/>
                </a:lnTo>
                <a:lnTo>
                  <a:pt x="57130" y="64790"/>
                </a:lnTo>
                <a:lnTo>
                  <a:pt x="57210" y="64830"/>
                </a:lnTo>
                <a:lnTo>
                  <a:pt x="57250" y="64830"/>
                </a:lnTo>
                <a:lnTo>
                  <a:pt x="57390" y="64820"/>
                </a:lnTo>
                <a:lnTo>
                  <a:pt x="57440" y="64830"/>
                </a:lnTo>
                <a:lnTo>
                  <a:pt x="57560" y="64860"/>
                </a:lnTo>
                <a:lnTo>
                  <a:pt x="57630" y="64870"/>
                </a:lnTo>
                <a:lnTo>
                  <a:pt x="57670" y="64840"/>
                </a:lnTo>
                <a:lnTo>
                  <a:pt x="57710" y="64790"/>
                </a:lnTo>
                <a:lnTo>
                  <a:pt x="57760" y="64760"/>
                </a:lnTo>
                <a:lnTo>
                  <a:pt x="57850" y="64820"/>
                </a:lnTo>
                <a:lnTo>
                  <a:pt x="57880" y="64740"/>
                </a:lnTo>
                <a:lnTo>
                  <a:pt x="57940" y="64710"/>
                </a:lnTo>
                <a:lnTo>
                  <a:pt x="58020" y="64710"/>
                </a:lnTo>
                <a:lnTo>
                  <a:pt x="58110" y="64760"/>
                </a:lnTo>
                <a:lnTo>
                  <a:pt x="58240" y="64620"/>
                </a:lnTo>
                <a:lnTo>
                  <a:pt x="58420" y="64660"/>
                </a:lnTo>
                <a:lnTo>
                  <a:pt x="58590" y="64770"/>
                </a:lnTo>
                <a:lnTo>
                  <a:pt x="58700" y="64870"/>
                </a:lnTo>
                <a:lnTo>
                  <a:pt x="58710" y="64870"/>
                </a:lnTo>
                <a:lnTo>
                  <a:pt x="58590" y="64930"/>
                </a:lnTo>
                <a:lnTo>
                  <a:pt x="58330" y="65180"/>
                </a:lnTo>
                <a:lnTo>
                  <a:pt x="58160" y="65400"/>
                </a:lnTo>
                <a:lnTo>
                  <a:pt x="58140" y="65450"/>
                </a:lnTo>
                <a:lnTo>
                  <a:pt x="58030" y="65620"/>
                </a:lnTo>
                <a:lnTo>
                  <a:pt x="58010" y="65710"/>
                </a:lnTo>
                <a:lnTo>
                  <a:pt x="58020" y="65780"/>
                </a:lnTo>
                <a:lnTo>
                  <a:pt x="58060" y="65840"/>
                </a:lnTo>
                <a:lnTo>
                  <a:pt x="58100" y="65880"/>
                </a:lnTo>
                <a:lnTo>
                  <a:pt x="58120" y="65920"/>
                </a:lnTo>
                <a:lnTo>
                  <a:pt x="58070" y="66200"/>
                </a:lnTo>
                <a:lnTo>
                  <a:pt x="57970" y="66540"/>
                </a:lnTo>
                <a:lnTo>
                  <a:pt x="57930" y="66860"/>
                </a:lnTo>
                <a:lnTo>
                  <a:pt x="58060" y="67090"/>
                </a:lnTo>
                <a:lnTo>
                  <a:pt x="57880" y="67520"/>
                </a:lnTo>
                <a:lnTo>
                  <a:pt x="57850" y="67700"/>
                </a:lnTo>
                <a:lnTo>
                  <a:pt x="57880" y="67840"/>
                </a:lnTo>
                <a:lnTo>
                  <a:pt x="58010" y="68180"/>
                </a:lnTo>
                <a:lnTo>
                  <a:pt x="58010" y="68360"/>
                </a:lnTo>
                <a:lnTo>
                  <a:pt x="57820" y="68670"/>
                </a:lnTo>
                <a:lnTo>
                  <a:pt x="57790" y="68740"/>
                </a:lnTo>
                <a:lnTo>
                  <a:pt x="57740" y="69030"/>
                </a:lnTo>
                <a:lnTo>
                  <a:pt x="57630" y="69160"/>
                </a:lnTo>
                <a:lnTo>
                  <a:pt x="57320" y="69390"/>
                </a:lnTo>
                <a:lnTo>
                  <a:pt x="57260" y="69530"/>
                </a:lnTo>
                <a:lnTo>
                  <a:pt x="57110" y="69680"/>
                </a:lnTo>
                <a:lnTo>
                  <a:pt x="57040" y="69740"/>
                </a:lnTo>
                <a:lnTo>
                  <a:pt x="56930" y="69760"/>
                </a:lnTo>
                <a:lnTo>
                  <a:pt x="56710" y="69760"/>
                </a:lnTo>
                <a:lnTo>
                  <a:pt x="56350" y="69830"/>
                </a:lnTo>
                <a:lnTo>
                  <a:pt x="53520" y="70940"/>
                </a:lnTo>
                <a:lnTo>
                  <a:pt x="53000" y="71280"/>
                </a:lnTo>
                <a:lnTo>
                  <a:pt x="52230" y="71930"/>
                </a:lnTo>
                <a:lnTo>
                  <a:pt x="51520" y="72230"/>
                </a:lnTo>
                <a:lnTo>
                  <a:pt x="50320" y="72760"/>
                </a:lnTo>
                <a:lnTo>
                  <a:pt x="49920" y="73000"/>
                </a:lnTo>
                <a:lnTo>
                  <a:pt x="49610" y="73340"/>
                </a:lnTo>
                <a:lnTo>
                  <a:pt x="48560" y="74940"/>
                </a:lnTo>
                <a:lnTo>
                  <a:pt x="48430" y="75220"/>
                </a:lnTo>
                <a:lnTo>
                  <a:pt x="48270" y="75870"/>
                </a:lnTo>
                <a:lnTo>
                  <a:pt x="48060" y="76280"/>
                </a:lnTo>
                <a:lnTo>
                  <a:pt x="47650" y="76710"/>
                </a:lnTo>
                <a:lnTo>
                  <a:pt x="46850" y="77440"/>
                </a:lnTo>
                <a:lnTo>
                  <a:pt x="44790" y="79590"/>
                </a:lnTo>
                <a:lnTo>
                  <a:pt x="44710" y="79710"/>
                </a:lnTo>
                <a:lnTo>
                  <a:pt x="44700" y="79800"/>
                </a:lnTo>
                <a:lnTo>
                  <a:pt x="44710" y="80000"/>
                </a:lnTo>
                <a:lnTo>
                  <a:pt x="44730" y="80190"/>
                </a:lnTo>
                <a:lnTo>
                  <a:pt x="44470" y="80520"/>
                </a:lnTo>
                <a:lnTo>
                  <a:pt x="44180" y="80800"/>
                </a:lnTo>
                <a:lnTo>
                  <a:pt x="43950" y="81020"/>
                </a:lnTo>
                <a:lnTo>
                  <a:pt x="43740" y="81140"/>
                </a:lnTo>
                <a:lnTo>
                  <a:pt x="43620" y="81170"/>
                </a:lnTo>
                <a:lnTo>
                  <a:pt x="43250" y="81190"/>
                </a:lnTo>
                <a:lnTo>
                  <a:pt x="43170" y="81220"/>
                </a:lnTo>
                <a:lnTo>
                  <a:pt x="42890" y="81410"/>
                </a:lnTo>
                <a:lnTo>
                  <a:pt x="42700" y="81350"/>
                </a:lnTo>
                <a:lnTo>
                  <a:pt x="41970" y="81690"/>
                </a:lnTo>
                <a:lnTo>
                  <a:pt x="41780" y="81720"/>
                </a:lnTo>
                <a:lnTo>
                  <a:pt x="41660" y="81750"/>
                </a:lnTo>
                <a:lnTo>
                  <a:pt x="41550" y="81810"/>
                </a:lnTo>
                <a:lnTo>
                  <a:pt x="41330" y="82020"/>
                </a:lnTo>
                <a:lnTo>
                  <a:pt x="41240" y="82040"/>
                </a:lnTo>
                <a:lnTo>
                  <a:pt x="41130" y="82020"/>
                </a:lnTo>
                <a:lnTo>
                  <a:pt x="40690" y="81880"/>
                </a:lnTo>
                <a:lnTo>
                  <a:pt x="40560" y="81820"/>
                </a:lnTo>
                <a:lnTo>
                  <a:pt x="40450" y="81720"/>
                </a:lnTo>
                <a:lnTo>
                  <a:pt x="40330" y="81590"/>
                </a:lnTo>
                <a:lnTo>
                  <a:pt x="40230" y="81500"/>
                </a:lnTo>
                <a:lnTo>
                  <a:pt x="40100" y="81450"/>
                </a:lnTo>
                <a:lnTo>
                  <a:pt x="39890" y="81410"/>
                </a:lnTo>
                <a:lnTo>
                  <a:pt x="39570" y="81310"/>
                </a:lnTo>
                <a:lnTo>
                  <a:pt x="38970" y="80980"/>
                </a:lnTo>
                <a:lnTo>
                  <a:pt x="38620" y="80910"/>
                </a:lnTo>
                <a:lnTo>
                  <a:pt x="38330" y="80960"/>
                </a:lnTo>
                <a:lnTo>
                  <a:pt x="38270" y="80940"/>
                </a:lnTo>
                <a:lnTo>
                  <a:pt x="38220" y="80890"/>
                </a:lnTo>
                <a:lnTo>
                  <a:pt x="38160" y="80850"/>
                </a:lnTo>
                <a:lnTo>
                  <a:pt x="38080" y="80810"/>
                </a:lnTo>
                <a:lnTo>
                  <a:pt x="37730" y="80770"/>
                </a:lnTo>
                <a:lnTo>
                  <a:pt x="37660" y="80740"/>
                </a:lnTo>
                <a:lnTo>
                  <a:pt x="37620" y="80690"/>
                </a:lnTo>
                <a:lnTo>
                  <a:pt x="37570" y="80620"/>
                </a:lnTo>
                <a:lnTo>
                  <a:pt x="37520" y="80550"/>
                </a:lnTo>
                <a:lnTo>
                  <a:pt x="37440" y="80520"/>
                </a:lnTo>
                <a:lnTo>
                  <a:pt x="37380" y="80560"/>
                </a:lnTo>
                <a:lnTo>
                  <a:pt x="37100" y="80770"/>
                </a:lnTo>
                <a:lnTo>
                  <a:pt x="37030" y="80810"/>
                </a:lnTo>
                <a:lnTo>
                  <a:pt x="36850" y="80850"/>
                </a:lnTo>
                <a:lnTo>
                  <a:pt x="36720" y="80920"/>
                </a:lnTo>
                <a:lnTo>
                  <a:pt x="36580" y="80950"/>
                </a:lnTo>
                <a:lnTo>
                  <a:pt x="36540" y="80970"/>
                </a:lnTo>
                <a:lnTo>
                  <a:pt x="36530" y="81000"/>
                </a:lnTo>
                <a:lnTo>
                  <a:pt x="36540" y="81110"/>
                </a:lnTo>
                <a:lnTo>
                  <a:pt x="36540" y="81140"/>
                </a:lnTo>
                <a:lnTo>
                  <a:pt x="36430" y="81170"/>
                </a:lnTo>
                <a:lnTo>
                  <a:pt x="36280" y="81170"/>
                </a:lnTo>
                <a:lnTo>
                  <a:pt x="36160" y="81200"/>
                </a:lnTo>
                <a:lnTo>
                  <a:pt x="36110" y="81300"/>
                </a:lnTo>
                <a:lnTo>
                  <a:pt x="36060" y="81250"/>
                </a:lnTo>
                <a:lnTo>
                  <a:pt x="35630" y="81470"/>
                </a:lnTo>
                <a:lnTo>
                  <a:pt x="35540" y="81480"/>
                </a:lnTo>
                <a:lnTo>
                  <a:pt x="35210" y="81470"/>
                </a:lnTo>
                <a:lnTo>
                  <a:pt x="34740" y="81250"/>
                </a:lnTo>
                <a:lnTo>
                  <a:pt x="34660" y="81150"/>
                </a:lnTo>
                <a:lnTo>
                  <a:pt x="34600" y="81020"/>
                </a:lnTo>
                <a:lnTo>
                  <a:pt x="34610" y="80900"/>
                </a:lnTo>
                <a:lnTo>
                  <a:pt x="34740" y="80860"/>
                </a:lnTo>
                <a:lnTo>
                  <a:pt x="34630" y="80720"/>
                </a:lnTo>
                <a:lnTo>
                  <a:pt x="34280" y="80560"/>
                </a:lnTo>
                <a:lnTo>
                  <a:pt x="34200" y="80440"/>
                </a:lnTo>
                <a:lnTo>
                  <a:pt x="34130" y="80350"/>
                </a:lnTo>
                <a:lnTo>
                  <a:pt x="33980" y="80250"/>
                </a:lnTo>
                <a:lnTo>
                  <a:pt x="33810" y="80170"/>
                </a:lnTo>
                <a:lnTo>
                  <a:pt x="33510" y="80090"/>
                </a:lnTo>
                <a:lnTo>
                  <a:pt x="33420" y="80000"/>
                </a:lnTo>
                <a:lnTo>
                  <a:pt x="33320" y="79940"/>
                </a:lnTo>
                <a:lnTo>
                  <a:pt x="33130" y="79960"/>
                </a:lnTo>
                <a:lnTo>
                  <a:pt x="32720" y="80140"/>
                </a:lnTo>
                <a:lnTo>
                  <a:pt x="32200" y="80240"/>
                </a:lnTo>
                <a:lnTo>
                  <a:pt x="32150" y="80260"/>
                </a:lnTo>
                <a:lnTo>
                  <a:pt x="32080" y="80340"/>
                </a:lnTo>
                <a:lnTo>
                  <a:pt x="32040" y="80350"/>
                </a:lnTo>
                <a:lnTo>
                  <a:pt x="31990" y="80340"/>
                </a:lnTo>
                <a:lnTo>
                  <a:pt x="31920" y="80300"/>
                </a:lnTo>
                <a:lnTo>
                  <a:pt x="31880" y="80290"/>
                </a:lnTo>
                <a:lnTo>
                  <a:pt x="31290" y="80290"/>
                </a:lnTo>
                <a:lnTo>
                  <a:pt x="31210" y="80280"/>
                </a:lnTo>
                <a:lnTo>
                  <a:pt x="30950" y="80180"/>
                </a:lnTo>
                <a:lnTo>
                  <a:pt x="30710" y="80190"/>
                </a:lnTo>
                <a:lnTo>
                  <a:pt x="30630" y="80180"/>
                </a:lnTo>
                <a:lnTo>
                  <a:pt x="30480" y="80110"/>
                </a:lnTo>
                <a:lnTo>
                  <a:pt x="30240" y="79920"/>
                </a:lnTo>
                <a:lnTo>
                  <a:pt x="30100" y="79850"/>
                </a:lnTo>
                <a:lnTo>
                  <a:pt x="30070" y="79830"/>
                </a:lnTo>
                <a:lnTo>
                  <a:pt x="30040" y="79800"/>
                </a:lnTo>
                <a:lnTo>
                  <a:pt x="30040" y="79790"/>
                </a:lnTo>
                <a:lnTo>
                  <a:pt x="30020" y="79750"/>
                </a:lnTo>
                <a:lnTo>
                  <a:pt x="29990" y="79690"/>
                </a:lnTo>
                <a:lnTo>
                  <a:pt x="29910" y="79600"/>
                </a:lnTo>
                <a:lnTo>
                  <a:pt x="29800" y="79540"/>
                </a:lnTo>
                <a:lnTo>
                  <a:pt x="29700" y="79510"/>
                </a:lnTo>
                <a:lnTo>
                  <a:pt x="29560" y="79510"/>
                </a:lnTo>
                <a:lnTo>
                  <a:pt x="29510" y="79480"/>
                </a:lnTo>
                <a:lnTo>
                  <a:pt x="29410" y="79340"/>
                </a:lnTo>
                <a:lnTo>
                  <a:pt x="29360" y="79310"/>
                </a:lnTo>
                <a:lnTo>
                  <a:pt x="29280" y="79270"/>
                </a:lnTo>
                <a:lnTo>
                  <a:pt x="29270" y="79270"/>
                </a:lnTo>
                <a:lnTo>
                  <a:pt x="29240" y="79230"/>
                </a:lnTo>
                <a:lnTo>
                  <a:pt x="29230" y="79190"/>
                </a:lnTo>
                <a:lnTo>
                  <a:pt x="29240" y="79130"/>
                </a:lnTo>
                <a:lnTo>
                  <a:pt x="29240" y="79080"/>
                </a:lnTo>
                <a:lnTo>
                  <a:pt x="29220" y="79040"/>
                </a:lnTo>
                <a:lnTo>
                  <a:pt x="29100" y="78910"/>
                </a:lnTo>
                <a:lnTo>
                  <a:pt x="29040" y="78920"/>
                </a:lnTo>
                <a:lnTo>
                  <a:pt x="29000" y="78980"/>
                </a:lnTo>
                <a:lnTo>
                  <a:pt x="28980" y="79010"/>
                </a:lnTo>
                <a:lnTo>
                  <a:pt x="28970" y="78990"/>
                </a:lnTo>
                <a:lnTo>
                  <a:pt x="28960" y="78960"/>
                </a:lnTo>
                <a:lnTo>
                  <a:pt x="28920" y="78900"/>
                </a:lnTo>
                <a:lnTo>
                  <a:pt x="28870" y="78860"/>
                </a:lnTo>
                <a:lnTo>
                  <a:pt x="28860" y="78860"/>
                </a:lnTo>
                <a:lnTo>
                  <a:pt x="28790" y="78840"/>
                </a:lnTo>
                <a:lnTo>
                  <a:pt x="28780" y="78800"/>
                </a:lnTo>
                <a:lnTo>
                  <a:pt x="28750" y="78720"/>
                </a:lnTo>
                <a:lnTo>
                  <a:pt x="28710" y="78560"/>
                </a:lnTo>
                <a:lnTo>
                  <a:pt x="28690" y="78550"/>
                </a:lnTo>
                <a:lnTo>
                  <a:pt x="28540" y="78420"/>
                </a:lnTo>
                <a:lnTo>
                  <a:pt x="28540" y="78410"/>
                </a:lnTo>
                <a:lnTo>
                  <a:pt x="28520" y="78390"/>
                </a:lnTo>
                <a:lnTo>
                  <a:pt x="28470" y="78390"/>
                </a:lnTo>
                <a:lnTo>
                  <a:pt x="28430" y="78390"/>
                </a:lnTo>
                <a:lnTo>
                  <a:pt x="28380" y="78380"/>
                </a:lnTo>
                <a:lnTo>
                  <a:pt x="28370" y="78370"/>
                </a:lnTo>
                <a:lnTo>
                  <a:pt x="28330" y="78340"/>
                </a:lnTo>
                <a:lnTo>
                  <a:pt x="28290" y="78280"/>
                </a:lnTo>
                <a:lnTo>
                  <a:pt x="28290" y="78230"/>
                </a:lnTo>
                <a:lnTo>
                  <a:pt x="28330" y="78110"/>
                </a:lnTo>
                <a:lnTo>
                  <a:pt x="28340" y="78090"/>
                </a:lnTo>
                <a:lnTo>
                  <a:pt x="28310" y="78060"/>
                </a:lnTo>
                <a:lnTo>
                  <a:pt x="28230" y="78070"/>
                </a:lnTo>
                <a:lnTo>
                  <a:pt x="28090" y="78120"/>
                </a:lnTo>
                <a:lnTo>
                  <a:pt x="28010" y="78110"/>
                </a:lnTo>
                <a:lnTo>
                  <a:pt x="27980" y="78090"/>
                </a:lnTo>
                <a:lnTo>
                  <a:pt x="27890" y="78020"/>
                </a:lnTo>
                <a:lnTo>
                  <a:pt x="27800" y="77890"/>
                </a:lnTo>
                <a:lnTo>
                  <a:pt x="27790" y="77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Western"/>
          <p:cNvSpPr/>
          <p:nvPr/>
        </p:nvSpPr>
        <p:spPr>
          <a:xfrm>
            <a:off x="3225056" y="1325880"/>
            <a:ext cx="5741581" cy="4937760"/>
          </a:xfrm>
          <a:custGeom>
            <a:avLst/>
            <a:gdLst/>
            <a:ahLst/>
            <a:cxnLst/>
            <a:rect l="0" t="0" r="100000" b="86000"/>
            <a:pathLst>
              <a:path w="100000" h="86000">
                <a:moveTo>
                  <a:pt x="30550" y="59560"/>
                </a:moveTo>
                <a:lnTo>
                  <a:pt x="30590" y="59670"/>
                </a:lnTo>
                <a:lnTo>
                  <a:pt x="30680" y="59810"/>
                </a:lnTo>
                <a:lnTo>
                  <a:pt x="30700" y="59850"/>
                </a:lnTo>
                <a:lnTo>
                  <a:pt x="30710" y="59890"/>
                </a:lnTo>
                <a:lnTo>
                  <a:pt x="30710" y="59940"/>
                </a:lnTo>
                <a:lnTo>
                  <a:pt x="30690" y="59990"/>
                </a:lnTo>
                <a:lnTo>
                  <a:pt x="30650" y="60060"/>
                </a:lnTo>
                <a:lnTo>
                  <a:pt x="30580" y="60140"/>
                </a:lnTo>
                <a:lnTo>
                  <a:pt x="30520" y="60190"/>
                </a:lnTo>
                <a:lnTo>
                  <a:pt x="30500" y="60230"/>
                </a:lnTo>
                <a:lnTo>
                  <a:pt x="30490" y="60280"/>
                </a:lnTo>
                <a:lnTo>
                  <a:pt x="30480" y="60340"/>
                </a:lnTo>
                <a:lnTo>
                  <a:pt x="30490" y="60450"/>
                </a:lnTo>
                <a:lnTo>
                  <a:pt x="30490" y="60540"/>
                </a:lnTo>
                <a:lnTo>
                  <a:pt x="30460" y="60650"/>
                </a:lnTo>
                <a:lnTo>
                  <a:pt x="30440" y="60710"/>
                </a:lnTo>
                <a:lnTo>
                  <a:pt x="30330" y="60920"/>
                </a:lnTo>
                <a:lnTo>
                  <a:pt x="30310" y="60950"/>
                </a:lnTo>
                <a:lnTo>
                  <a:pt x="30280" y="60960"/>
                </a:lnTo>
                <a:lnTo>
                  <a:pt x="30240" y="60960"/>
                </a:lnTo>
                <a:lnTo>
                  <a:pt x="30210" y="60940"/>
                </a:lnTo>
                <a:lnTo>
                  <a:pt x="30170" y="60930"/>
                </a:lnTo>
                <a:lnTo>
                  <a:pt x="30130" y="60940"/>
                </a:lnTo>
                <a:lnTo>
                  <a:pt x="29970" y="61000"/>
                </a:lnTo>
                <a:lnTo>
                  <a:pt x="29950" y="61020"/>
                </a:lnTo>
                <a:lnTo>
                  <a:pt x="29930" y="61060"/>
                </a:lnTo>
                <a:lnTo>
                  <a:pt x="29920" y="61100"/>
                </a:lnTo>
                <a:lnTo>
                  <a:pt x="29930" y="61150"/>
                </a:lnTo>
                <a:lnTo>
                  <a:pt x="29940" y="61170"/>
                </a:lnTo>
                <a:lnTo>
                  <a:pt x="29950" y="61190"/>
                </a:lnTo>
                <a:lnTo>
                  <a:pt x="30070" y="61320"/>
                </a:lnTo>
                <a:lnTo>
                  <a:pt x="30120" y="61380"/>
                </a:lnTo>
                <a:lnTo>
                  <a:pt x="30120" y="61430"/>
                </a:lnTo>
                <a:lnTo>
                  <a:pt x="30110" y="61490"/>
                </a:lnTo>
                <a:lnTo>
                  <a:pt x="30080" y="61590"/>
                </a:lnTo>
                <a:lnTo>
                  <a:pt x="30040" y="61640"/>
                </a:lnTo>
                <a:lnTo>
                  <a:pt x="30010" y="61680"/>
                </a:lnTo>
                <a:lnTo>
                  <a:pt x="29800" y="61850"/>
                </a:lnTo>
                <a:lnTo>
                  <a:pt x="29770" y="61890"/>
                </a:lnTo>
                <a:lnTo>
                  <a:pt x="29760" y="61940"/>
                </a:lnTo>
                <a:lnTo>
                  <a:pt x="29770" y="62010"/>
                </a:lnTo>
                <a:lnTo>
                  <a:pt x="29800" y="62060"/>
                </a:lnTo>
                <a:lnTo>
                  <a:pt x="29830" y="62090"/>
                </a:lnTo>
                <a:lnTo>
                  <a:pt x="30000" y="62210"/>
                </a:lnTo>
                <a:lnTo>
                  <a:pt x="30070" y="62240"/>
                </a:lnTo>
                <a:lnTo>
                  <a:pt x="30110" y="62260"/>
                </a:lnTo>
                <a:lnTo>
                  <a:pt x="30140" y="62290"/>
                </a:lnTo>
                <a:lnTo>
                  <a:pt x="30160" y="62320"/>
                </a:lnTo>
                <a:lnTo>
                  <a:pt x="30180" y="62350"/>
                </a:lnTo>
                <a:lnTo>
                  <a:pt x="30190" y="62390"/>
                </a:lnTo>
                <a:lnTo>
                  <a:pt x="30200" y="62440"/>
                </a:lnTo>
                <a:lnTo>
                  <a:pt x="30200" y="62490"/>
                </a:lnTo>
                <a:lnTo>
                  <a:pt x="30180" y="62540"/>
                </a:lnTo>
                <a:lnTo>
                  <a:pt x="30150" y="62590"/>
                </a:lnTo>
                <a:lnTo>
                  <a:pt x="30120" y="62620"/>
                </a:lnTo>
                <a:lnTo>
                  <a:pt x="30010" y="62690"/>
                </a:lnTo>
                <a:lnTo>
                  <a:pt x="29990" y="62730"/>
                </a:lnTo>
                <a:lnTo>
                  <a:pt x="29980" y="62780"/>
                </a:lnTo>
                <a:lnTo>
                  <a:pt x="29990" y="62860"/>
                </a:lnTo>
                <a:lnTo>
                  <a:pt x="30010" y="62920"/>
                </a:lnTo>
                <a:lnTo>
                  <a:pt x="30030" y="62960"/>
                </a:lnTo>
                <a:lnTo>
                  <a:pt x="30130" y="63130"/>
                </a:lnTo>
                <a:lnTo>
                  <a:pt x="30190" y="63190"/>
                </a:lnTo>
                <a:lnTo>
                  <a:pt x="30250" y="63240"/>
                </a:lnTo>
                <a:lnTo>
                  <a:pt x="30290" y="63260"/>
                </a:lnTo>
                <a:lnTo>
                  <a:pt x="30330" y="63280"/>
                </a:lnTo>
                <a:lnTo>
                  <a:pt x="30370" y="63290"/>
                </a:lnTo>
                <a:lnTo>
                  <a:pt x="30420" y="63290"/>
                </a:lnTo>
                <a:lnTo>
                  <a:pt x="30470" y="63290"/>
                </a:lnTo>
                <a:lnTo>
                  <a:pt x="30510" y="63280"/>
                </a:lnTo>
                <a:lnTo>
                  <a:pt x="30550" y="63260"/>
                </a:lnTo>
                <a:lnTo>
                  <a:pt x="30580" y="63240"/>
                </a:lnTo>
                <a:lnTo>
                  <a:pt x="30630" y="63180"/>
                </a:lnTo>
                <a:lnTo>
                  <a:pt x="30710" y="63080"/>
                </a:lnTo>
                <a:lnTo>
                  <a:pt x="30760" y="63020"/>
                </a:lnTo>
                <a:lnTo>
                  <a:pt x="30790" y="63000"/>
                </a:lnTo>
                <a:lnTo>
                  <a:pt x="30830" y="62980"/>
                </a:lnTo>
                <a:lnTo>
                  <a:pt x="30870" y="62990"/>
                </a:lnTo>
                <a:lnTo>
                  <a:pt x="30910" y="63000"/>
                </a:lnTo>
                <a:lnTo>
                  <a:pt x="30950" y="63020"/>
                </a:lnTo>
                <a:lnTo>
                  <a:pt x="31010" y="63080"/>
                </a:lnTo>
                <a:lnTo>
                  <a:pt x="31070" y="63140"/>
                </a:lnTo>
                <a:lnTo>
                  <a:pt x="31090" y="63170"/>
                </a:lnTo>
                <a:lnTo>
                  <a:pt x="31100" y="63210"/>
                </a:lnTo>
                <a:lnTo>
                  <a:pt x="31110" y="63250"/>
                </a:lnTo>
                <a:lnTo>
                  <a:pt x="31110" y="63350"/>
                </a:lnTo>
                <a:lnTo>
                  <a:pt x="30990" y="64220"/>
                </a:lnTo>
                <a:lnTo>
                  <a:pt x="30910" y="64430"/>
                </a:lnTo>
                <a:lnTo>
                  <a:pt x="30860" y="64520"/>
                </a:lnTo>
                <a:lnTo>
                  <a:pt x="30810" y="64570"/>
                </a:lnTo>
                <a:lnTo>
                  <a:pt x="30770" y="64590"/>
                </a:lnTo>
                <a:lnTo>
                  <a:pt x="30750" y="64630"/>
                </a:lnTo>
                <a:lnTo>
                  <a:pt x="30730" y="64700"/>
                </a:lnTo>
                <a:lnTo>
                  <a:pt x="30730" y="64810"/>
                </a:lnTo>
                <a:lnTo>
                  <a:pt x="30750" y="64870"/>
                </a:lnTo>
                <a:lnTo>
                  <a:pt x="30780" y="64910"/>
                </a:lnTo>
                <a:lnTo>
                  <a:pt x="30810" y="64940"/>
                </a:lnTo>
                <a:lnTo>
                  <a:pt x="30810" y="64970"/>
                </a:lnTo>
                <a:lnTo>
                  <a:pt x="30770" y="65030"/>
                </a:lnTo>
                <a:lnTo>
                  <a:pt x="30740" y="65060"/>
                </a:lnTo>
                <a:lnTo>
                  <a:pt x="30660" y="65110"/>
                </a:lnTo>
                <a:lnTo>
                  <a:pt x="30640" y="65150"/>
                </a:lnTo>
                <a:lnTo>
                  <a:pt x="30620" y="65200"/>
                </a:lnTo>
                <a:lnTo>
                  <a:pt x="30620" y="65290"/>
                </a:lnTo>
                <a:lnTo>
                  <a:pt x="30640" y="65410"/>
                </a:lnTo>
                <a:lnTo>
                  <a:pt x="30650" y="65440"/>
                </a:lnTo>
                <a:lnTo>
                  <a:pt x="30690" y="65520"/>
                </a:lnTo>
                <a:lnTo>
                  <a:pt x="30710" y="65550"/>
                </a:lnTo>
                <a:lnTo>
                  <a:pt x="30740" y="65580"/>
                </a:lnTo>
                <a:lnTo>
                  <a:pt x="30900" y="65700"/>
                </a:lnTo>
                <a:lnTo>
                  <a:pt x="30950" y="65760"/>
                </a:lnTo>
                <a:lnTo>
                  <a:pt x="30980" y="65790"/>
                </a:lnTo>
                <a:lnTo>
                  <a:pt x="31020" y="65810"/>
                </a:lnTo>
                <a:lnTo>
                  <a:pt x="31060" y="65830"/>
                </a:lnTo>
                <a:lnTo>
                  <a:pt x="31110" y="65840"/>
                </a:lnTo>
                <a:lnTo>
                  <a:pt x="31210" y="65850"/>
                </a:lnTo>
                <a:lnTo>
                  <a:pt x="31260" y="65860"/>
                </a:lnTo>
                <a:lnTo>
                  <a:pt x="31300" y="65870"/>
                </a:lnTo>
                <a:lnTo>
                  <a:pt x="31340" y="65900"/>
                </a:lnTo>
                <a:lnTo>
                  <a:pt x="31350" y="65930"/>
                </a:lnTo>
                <a:lnTo>
                  <a:pt x="31350" y="65970"/>
                </a:lnTo>
                <a:lnTo>
                  <a:pt x="31310" y="66030"/>
                </a:lnTo>
                <a:lnTo>
                  <a:pt x="31240" y="66100"/>
                </a:lnTo>
                <a:lnTo>
                  <a:pt x="31210" y="66140"/>
                </a:lnTo>
                <a:lnTo>
                  <a:pt x="31190" y="66170"/>
                </a:lnTo>
                <a:lnTo>
                  <a:pt x="31160" y="66190"/>
                </a:lnTo>
                <a:lnTo>
                  <a:pt x="31120" y="66210"/>
                </a:lnTo>
                <a:lnTo>
                  <a:pt x="31090" y="66230"/>
                </a:lnTo>
                <a:lnTo>
                  <a:pt x="31050" y="66240"/>
                </a:lnTo>
                <a:lnTo>
                  <a:pt x="31020" y="66260"/>
                </a:lnTo>
                <a:lnTo>
                  <a:pt x="30990" y="66290"/>
                </a:lnTo>
                <a:lnTo>
                  <a:pt x="30960" y="66320"/>
                </a:lnTo>
                <a:lnTo>
                  <a:pt x="30940" y="66350"/>
                </a:lnTo>
                <a:lnTo>
                  <a:pt x="30900" y="66430"/>
                </a:lnTo>
                <a:lnTo>
                  <a:pt x="30850" y="66490"/>
                </a:lnTo>
                <a:lnTo>
                  <a:pt x="30790" y="66550"/>
                </a:lnTo>
                <a:lnTo>
                  <a:pt x="30760" y="66600"/>
                </a:lnTo>
                <a:lnTo>
                  <a:pt x="30670" y="66820"/>
                </a:lnTo>
                <a:lnTo>
                  <a:pt x="30600" y="66940"/>
                </a:lnTo>
                <a:lnTo>
                  <a:pt x="30570" y="66980"/>
                </a:lnTo>
                <a:lnTo>
                  <a:pt x="30380" y="67430"/>
                </a:lnTo>
                <a:lnTo>
                  <a:pt x="30320" y="67530"/>
                </a:lnTo>
                <a:lnTo>
                  <a:pt x="30280" y="67590"/>
                </a:lnTo>
                <a:lnTo>
                  <a:pt x="30170" y="67640"/>
                </a:lnTo>
                <a:lnTo>
                  <a:pt x="30050" y="67670"/>
                </a:lnTo>
                <a:lnTo>
                  <a:pt x="30010" y="67680"/>
                </a:lnTo>
                <a:lnTo>
                  <a:pt x="29970" y="67700"/>
                </a:lnTo>
                <a:lnTo>
                  <a:pt x="29940" y="67730"/>
                </a:lnTo>
                <a:lnTo>
                  <a:pt x="29910" y="67760"/>
                </a:lnTo>
                <a:lnTo>
                  <a:pt x="29890" y="67790"/>
                </a:lnTo>
                <a:lnTo>
                  <a:pt x="29780" y="67910"/>
                </a:lnTo>
                <a:lnTo>
                  <a:pt x="29680" y="67970"/>
                </a:lnTo>
                <a:lnTo>
                  <a:pt x="29640" y="67990"/>
                </a:lnTo>
                <a:lnTo>
                  <a:pt x="29600" y="68000"/>
                </a:lnTo>
                <a:lnTo>
                  <a:pt x="29550" y="68010"/>
                </a:lnTo>
                <a:lnTo>
                  <a:pt x="29510" y="68020"/>
                </a:lnTo>
                <a:lnTo>
                  <a:pt x="29480" y="68040"/>
                </a:lnTo>
                <a:lnTo>
                  <a:pt x="29360" y="68150"/>
                </a:lnTo>
                <a:lnTo>
                  <a:pt x="29330" y="68170"/>
                </a:lnTo>
                <a:lnTo>
                  <a:pt x="29190" y="68250"/>
                </a:lnTo>
                <a:lnTo>
                  <a:pt x="29130" y="68300"/>
                </a:lnTo>
                <a:lnTo>
                  <a:pt x="28350" y="69370"/>
                </a:lnTo>
                <a:lnTo>
                  <a:pt x="28320" y="69390"/>
                </a:lnTo>
                <a:lnTo>
                  <a:pt x="28250" y="69440"/>
                </a:lnTo>
                <a:lnTo>
                  <a:pt x="28210" y="69460"/>
                </a:lnTo>
                <a:lnTo>
                  <a:pt x="28170" y="69470"/>
                </a:lnTo>
                <a:lnTo>
                  <a:pt x="28050" y="69490"/>
                </a:lnTo>
                <a:lnTo>
                  <a:pt x="28020" y="69500"/>
                </a:lnTo>
                <a:lnTo>
                  <a:pt x="28010" y="69510"/>
                </a:lnTo>
                <a:lnTo>
                  <a:pt x="28010" y="69530"/>
                </a:lnTo>
                <a:lnTo>
                  <a:pt x="28000" y="69570"/>
                </a:lnTo>
                <a:lnTo>
                  <a:pt x="28020" y="69660"/>
                </a:lnTo>
                <a:lnTo>
                  <a:pt x="28030" y="69680"/>
                </a:lnTo>
                <a:lnTo>
                  <a:pt x="28040" y="69690"/>
                </a:lnTo>
                <a:lnTo>
                  <a:pt x="28060" y="69720"/>
                </a:lnTo>
                <a:lnTo>
                  <a:pt x="28270" y="69910"/>
                </a:lnTo>
                <a:lnTo>
                  <a:pt x="28550" y="70100"/>
                </a:lnTo>
                <a:lnTo>
                  <a:pt x="28580" y="70120"/>
                </a:lnTo>
                <a:lnTo>
                  <a:pt x="28610" y="70150"/>
                </a:lnTo>
                <a:lnTo>
                  <a:pt x="28630" y="70190"/>
                </a:lnTo>
                <a:lnTo>
                  <a:pt x="28650" y="70320"/>
                </a:lnTo>
                <a:lnTo>
                  <a:pt x="28670" y="70400"/>
                </a:lnTo>
                <a:lnTo>
                  <a:pt x="28760" y="70610"/>
                </a:lnTo>
                <a:lnTo>
                  <a:pt x="28810" y="70650"/>
                </a:lnTo>
                <a:lnTo>
                  <a:pt x="28860" y="70670"/>
                </a:lnTo>
                <a:lnTo>
                  <a:pt x="29670" y="70770"/>
                </a:lnTo>
                <a:lnTo>
                  <a:pt x="29770" y="70800"/>
                </a:lnTo>
                <a:lnTo>
                  <a:pt x="29810" y="70820"/>
                </a:lnTo>
                <a:lnTo>
                  <a:pt x="29890" y="70860"/>
                </a:lnTo>
                <a:lnTo>
                  <a:pt x="29950" y="70910"/>
                </a:lnTo>
                <a:lnTo>
                  <a:pt x="29980" y="70940"/>
                </a:lnTo>
                <a:lnTo>
                  <a:pt x="29990" y="71000"/>
                </a:lnTo>
                <a:lnTo>
                  <a:pt x="29980" y="71100"/>
                </a:lnTo>
                <a:lnTo>
                  <a:pt x="29910" y="71490"/>
                </a:lnTo>
                <a:lnTo>
                  <a:pt x="29900" y="71620"/>
                </a:lnTo>
                <a:lnTo>
                  <a:pt x="29910" y="71670"/>
                </a:lnTo>
                <a:lnTo>
                  <a:pt x="29930" y="71710"/>
                </a:lnTo>
                <a:lnTo>
                  <a:pt x="29960" y="71790"/>
                </a:lnTo>
                <a:lnTo>
                  <a:pt x="30190" y="72560"/>
                </a:lnTo>
                <a:lnTo>
                  <a:pt x="30180" y="72640"/>
                </a:lnTo>
                <a:lnTo>
                  <a:pt x="30130" y="72750"/>
                </a:lnTo>
                <a:lnTo>
                  <a:pt x="30000" y="72980"/>
                </a:lnTo>
                <a:lnTo>
                  <a:pt x="29930" y="73070"/>
                </a:lnTo>
                <a:lnTo>
                  <a:pt x="29870" y="73130"/>
                </a:lnTo>
                <a:lnTo>
                  <a:pt x="29470" y="73330"/>
                </a:lnTo>
                <a:lnTo>
                  <a:pt x="29390" y="73350"/>
                </a:lnTo>
                <a:lnTo>
                  <a:pt x="29320" y="73390"/>
                </a:lnTo>
                <a:lnTo>
                  <a:pt x="29260" y="73440"/>
                </a:lnTo>
                <a:lnTo>
                  <a:pt x="29240" y="73560"/>
                </a:lnTo>
                <a:lnTo>
                  <a:pt x="29250" y="73620"/>
                </a:lnTo>
                <a:lnTo>
                  <a:pt x="29270" y="73670"/>
                </a:lnTo>
                <a:lnTo>
                  <a:pt x="29290" y="73710"/>
                </a:lnTo>
                <a:lnTo>
                  <a:pt x="29300" y="73750"/>
                </a:lnTo>
                <a:lnTo>
                  <a:pt x="29300" y="73800"/>
                </a:lnTo>
                <a:lnTo>
                  <a:pt x="29280" y="73870"/>
                </a:lnTo>
                <a:lnTo>
                  <a:pt x="29230" y="73970"/>
                </a:lnTo>
                <a:lnTo>
                  <a:pt x="29140" y="74120"/>
                </a:lnTo>
                <a:lnTo>
                  <a:pt x="29090" y="74180"/>
                </a:lnTo>
                <a:lnTo>
                  <a:pt x="29040" y="74220"/>
                </a:lnTo>
                <a:lnTo>
                  <a:pt x="28830" y="74340"/>
                </a:lnTo>
                <a:lnTo>
                  <a:pt x="28770" y="74390"/>
                </a:lnTo>
                <a:lnTo>
                  <a:pt x="28730" y="74450"/>
                </a:lnTo>
                <a:lnTo>
                  <a:pt x="28710" y="74550"/>
                </a:lnTo>
                <a:lnTo>
                  <a:pt x="28680" y="74750"/>
                </a:lnTo>
                <a:lnTo>
                  <a:pt x="28690" y="74840"/>
                </a:lnTo>
                <a:lnTo>
                  <a:pt x="28710" y="74910"/>
                </a:lnTo>
                <a:lnTo>
                  <a:pt x="28730" y="74930"/>
                </a:lnTo>
                <a:lnTo>
                  <a:pt x="28760" y="74960"/>
                </a:lnTo>
                <a:lnTo>
                  <a:pt x="28790" y="75030"/>
                </a:lnTo>
                <a:lnTo>
                  <a:pt x="28800" y="75080"/>
                </a:lnTo>
                <a:lnTo>
                  <a:pt x="28790" y="75130"/>
                </a:lnTo>
                <a:lnTo>
                  <a:pt x="28640" y="75400"/>
                </a:lnTo>
                <a:lnTo>
                  <a:pt x="28560" y="75490"/>
                </a:lnTo>
                <a:lnTo>
                  <a:pt x="28430" y="75720"/>
                </a:lnTo>
                <a:lnTo>
                  <a:pt x="28400" y="75740"/>
                </a:lnTo>
                <a:lnTo>
                  <a:pt x="28270" y="75840"/>
                </a:lnTo>
                <a:lnTo>
                  <a:pt x="28220" y="75900"/>
                </a:lnTo>
                <a:lnTo>
                  <a:pt x="28200" y="75960"/>
                </a:lnTo>
                <a:lnTo>
                  <a:pt x="28180" y="76050"/>
                </a:lnTo>
                <a:lnTo>
                  <a:pt x="28180" y="76490"/>
                </a:lnTo>
                <a:lnTo>
                  <a:pt x="28190" y="76550"/>
                </a:lnTo>
                <a:lnTo>
                  <a:pt x="28220" y="76640"/>
                </a:lnTo>
                <a:lnTo>
                  <a:pt x="28230" y="76690"/>
                </a:lnTo>
                <a:lnTo>
                  <a:pt x="28220" y="76740"/>
                </a:lnTo>
                <a:lnTo>
                  <a:pt x="28200" y="76810"/>
                </a:lnTo>
                <a:lnTo>
                  <a:pt x="28150" y="76890"/>
                </a:lnTo>
                <a:lnTo>
                  <a:pt x="28110" y="76940"/>
                </a:lnTo>
                <a:lnTo>
                  <a:pt x="28030" y="77010"/>
                </a:lnTo>
                <a:lnTo>
                  <a:pt x="28010" y="77030"/>
                </a:lnTo>
                <a:lnTo>
                  <a:pt x="27990" y="77070"/>
                </a:lnTo>
                <a:lnTo>
                  <a:pt x="27940" y="77120"/>
                </a:lnTo>
                <a:lnTo>
                  <a:pt x="27910" y="77150"/>
                </a:lnTo>
                <a:lnTo>
                  <a:pt x="27870" y="77330"/>
                </a:lnTo>
                <a:lnTo>
                  <a:pt x="27790" y="77860"/>
                </a:lnTo>
                <a:lnTo>
                  <a:pt x="27790" y="77880"/>
                </a:lnTo>
                <a:lnTo>
                  <a:pt x="27790" y="77890"/>
                </a:lnTo>
                <a:lnTo>
                  <a:pt x="27780" y="77880"/>
                </a:lnTo>
                <a:lnTo>
                  <a:pt x="27700" y="77820"/>
                </a:lnTo>
                <a:lnTo>
                  <a:pt x="27570" y="77880"/>
                </a:lnTo>
                <a:lnTo>
                  <a:pt x="27540" y="77890"/>
                </a:lnTo>
                <a:lnTo>
                  <a:pt x="27480" y="77810"/>
                </a:lnTo>
                <a:lnTo>
                  <a:pt x="27440" y="77750"/>
                </a:lnTo>
                <a:lnTo>
                  <a:pt x="27230" y="77650"/>
                </a:lnTo>
                <a:lnTo>
                  <a:pt x="26700" y="77540"/>
                </a:lnTo>
                <a:lnTo>
                  <a:pt x="26450" y="77550"/>
                </a:lnTo>
                <a:lnTo>
                  <a:pt x="26370" y="77530"/>
                </a:lnTo>
                <a:lnTo>
                  <a:pt x="26360" y="77530"/>
                </a:lnTo>
                <a:lnTo>
                  <a:pt x="26310" y="77500"/>
                </a:lnTo>
                <a:lnTo>
                  <a:pt x="26290" y="77480"/>
                </a:lnTo>
                <a:lnTo>
                  <a:pt x="26270" y="77460"/>
                </a:lnTo>
                <a:lnTo>
                  <a:pt x="26230" y="77440"/>
                </a:lnTo>
                <a:lnTo>
                  <a:pt x="25570" y="77340"/>
                </a:lnTo>
                <a:lnTo>
                  <a:pt x="25220" y="77340"/>
                </a:lnTo>
                <a:lnTo>
                  <a:pt x="25140" y="77360"/>
                </a:lnTo>
                <a:lnTo>
                  <a:pt x="25090" y="77420"/>
                </a:lnTo>
                <a:lnTo>
                  <a:pt x="25050" y="77470"/>
                </a:lnTo>
                <a:lnTo>
                  <a:pt x="24960" y="77520"/>
                </a:lnTo>
                <a:lnTo>
                  <a:pt x="24850" y="77630"/>
                </a:lnTo>
                <a:lnTo>
                  <a:pt x="24760" y="77660"/>
                </a:lnTo>
                <a:lnTo>
                  <a:pt x="24690" y="77670"/>
                </a:lnTo>
                <a:lnTo>
                  <a:pt x="24620" y="77660"/>
                </a:lnTo>
                <a:lnTo>
                  <a:pt x="24540" y="77630"/>
                </a:lnTo>
                <a:lnTo>
                  <a:pt x="24500" y="77610"/>
                </a:lnTo>
                <a:lnTo>
                  <a:pt x="24430" y="77560"/>
                </a:lnTo>
                <a:lnTo>
                  <a:pt x="24380" y="77510"/>
                </a:lnTo>
                <a:lnTo>
                  <a:pt x="24360" y="77490"/>
                </a:lnTo>
                <a:lnTo>
                  <a:pt x="24320" y="77460"/>
                </a:lnTo>
                <a:lnTo>
                  <a:pt x="24190" y="77440"/>
                </a:lnTo>
                <a:lnTo>
                  <a:pt x="24120" y="77430"/>
                </a:lnTo>
                <a:lnTo>
                  <a:pt x="23980" y="77350"/>
                </a:lnTo>
                <a:lnTo>
                  <a:pt x="23740" y="77310"/>
                </a:lnTo>
                <a:lnTo>
                  <a:pt x="23410" y="77190"/>
                </a:lnTo>
                <a:lnTo>
                  <a:pt x="23270" y="77160"/>
                </a:lnTo>
                <a:lnTo>
                  <a:pt x="23200" y="77170"/>
                </a:lnTo>
                <a:lnTo>
                  <a:pt x="23140" y="77180"/>
                </a:lnTo>
                <a:lnTo>
                  <a:pt x="22810" y="77280"/>
                </a:lnTo>
                <a:lnTo>
                  <a:pt x="22750" y="77300"/>
                </a:lnTo>
                <a:lnTo>
                  <a:pt x="22660" y="77260"/>
                </a:lnTo>
                <a:lnTo>
                  <a:pt x="22250" y="77240"/>
                </a:lnTo>
                <a:lnTo>
                  <a:pt x="22220" y="77240"/>
                </a:lnTo>
                <a:lnTo>
                  <a:pt x="22110" y="77220"/>
                </a:lnTo>
                <a:lnTo>
                  <a:pt x="21960" y="77230"/>
                </a:lnTo>
                <a:lnTo>
                  <a:pt x="21910" y="77240"/>
                </a:lnTo>
                <a:lnTo>
                  <a:pt x="21730" y="77280"/>
                </a:lnTo>
                <a:lnTo>
                  <a:pt x="21400" y="77350"/>
                </a:lnTo>
                <a:lnTo>
                  <a:pt x="21070" y="77420"/>
                </a:lnTo>
                <a:lnTo>
                  <a:pt x="20740" y="77480"/>
                </a:lnTo>
                <a:lnTo>
                  <a:pt x="20400" y="77550"/>
                </a:lnTo>
                <a:lnTo>
                  <a:pt x="20070" y="77620"/>
                </a:lnTo>
                <a:lnTo>
                  <a:pt x="19740" y="77690"/>
                </a:lnTo>
                <a:lnTo>
                  <a:pt x="19410" y="77760"/>
                </a:lnTo>
                <a:lnTo>
                  <a:pt x="19070" y="77830"/>
                </a:lnTo>
                <a:lnTo>
                  <a:pt x="18740" y="77900"/>
                </a:lnTo>
                <a:lnTo>
                  <a:pt x="18410" y="77970"/>
                </a:lnTo>
                <a:lnTo>
                  <a:pt x="18070" y="78030"/>
                </a:lnTo>
                <a:lnTo>
                  <a:pt x="17740" y="78100"/>
                </a:lnTo>
                <a:lnTo>
                  <a:pt x="17410" y="78170"/>
                </a:lnTo>
                <a:lnTo>
                  <a:pt x="17080" y="78240"/>
                </a:lnTo>
                <a:lnTo>
                  <a:pt x="16740" y="78310"/>
                </a:lnTo>
                <a:lnTo>
                  <a:pt x="16410" y="78380"/>
                </a:lnTo>
                <a:lnTo>
                  <a:pt x="16180" y="78430"/>
                </a:lnTo>
                <a:lnTo>
                  <a:pt x="16030" y="78430"/>
                </a:lnTo>
                <a:lnTo>
                  <a:pt x="15760" y="78490"/>
                </a:lnTo>
                <a:lnTo>
                  <a:pt x="15440" y="78550"/>
                </a:lnTo>
                <a:lnTo>
                  <a:pt x="15400" y="78440"/>
                </a:lnTo>
                <a:lnTo>
                  <a:pt x="15390" y="78340"/>
                </a:lnTo>
                <a:lnTo>
                  <a:pt x="15450" y="78220"/>
                </a:lnTo>
                <a:lnTo>
                  <a:pt x="15270" y="78070"/>
                </a:lnTo>
                <a:lnTo>
                  <a:pt x="15120" y="77890"/>
                </a:lnTo>
                <a:lnTo>
                  <a:pt x="14960" y="77780"/>
                </a:lnTo>
                <a:lnTo>
                  <a:pt x="14850" y="77720"/>
                </a:lnTo>
                <a:lnTo>
                  <a:pt x="14740" y="77690"/>
                </a:lnTo>
                <a:lnTo>
                  <a:pt x="14480" y="77660"/>
                </a:lnTo>
                <a:lnTo>
                  <a:pt x="14350" y="77680"/>
                </a:lnTo>
                <a:lnTo>
                  <a:pt x="14220" y="77720"/>
                </a:lnTo>
                <a:lnTo>
                  <a:pt x="14080" y="77730"/>
                </a:lnTo>
                <a:lnTo>
                  <a:pt x="13950" y="77700"/>
                </a:lnTo>
                <a:lnTo>
                  <a:pt x="13860" y="77590"/>
                </a:lnTo>
                <a:lnTo>
                  <a:pt x="13850" y="77480"/>
                </a:lnTo>
                <a:lnTo>
                  <a:pt x="13870" y="77350"/>
                </a:lnTo>
                <a:lnTo>
                  <a:pt x="13850" y="77220"/>
                </a:lnTo>
                <a:lnTo>
                  <a:pt x="13760" y="77130"/>
                </a:lnTo>
                <a:lnTo>
                  <a:pt x="13420" y="77000"/>
                </a:lnTo>
                <a:lnTo>
                  <a:pt x="13230" y="76840"/>
                </a:lnTo>
                <a:lnTo>
                  <a:pt x="13040" y="76620"/>
                </a:lnTo>
                <a:lnTo>
                  <a:pt x="12900" y="76380"/>
                </a:lnTo>
                <a:lnTo>
                  <a:pt x="12840" y="76160"/>
                </a:lnTo>
                <a:lnTo>
                  <a:pt x="12790" y="76070"/>
                </a:lnTo>
                <a:lnTo>
                  <a:pt x="12460" y="75720"/>
                </a:lnTo>
                <a:lnTo>
                  <a:pt x="12350" y="75650"/>
                </a:lnTo>
                <a:lnTo>
                  <a:pt x="11980" y="75550"/>
                </a:lnTo>
                <a:lnTo>
                  <a:pt x="11510" y="75350"/>
                </a:lnTo>
                <a:lnTo>
                  <a:pt x="11300" y="75210"/>
                </a:lnTo>
                <a:lnTo>
                  <a:pt x="10990" y="74920"/>
                </a:lnTo>
                <a:lnTo>
                  <a:pt x="10750" y="74790"/>
                </a:lnTo>
                <a:lnTo>
                  <a:pt x="10650" y="74710"/>
                </a:lnTo>
                <a:lnTo>
                  <a:pt x="10580" y="74590"/>
                </a:lnTo>
                <a:lnTo>
                  <a:pt x="10490" y="74210"/>
                </a:lnTo>
                <a:lnTo>
                  <a:pt x="10380" y="73990"/>
                </a:lnTo>
                <a:lnTo>
                  <a:pt x="10220" y="73780"/>
                </a:lnTo>
                <a:lnTo>
                  <a:pt x="9880" y="73400"/>
                </a:lnTo>
                <a:lnTo>
                  <a:pt x="9770" y="73320"/>
                </a:lnTo>
                <a:lnTo>
                  <a:pt x="9300" y="73130"/>
                </a:lnTo>
                <a:lnTo>
                  <a:pt x="9210" y="73130"/>
                </a:lnTo>
                <a:lnTo>
                  <a:pt x="9160" y="73090"/>
                </a:lnTo>
                <a:lnTo>
                  <a:pt x="9130" y="73020"/>
                </a:lnTo>
                <a:lnTo>
                  <a:pt x="9130" y="72880"/>
                </a:lnTo>
                <a:lnTo>
                  <a:pt x="9110" y="72810"/>
                </a:lnTo>
                <a:lnTo>
                  <a:pt x="9010" y="72710"/>
                </a:lnTo>
                <a:lnTo>
                  <a:pt x="8770" y="72630"/>
                </a:lnTo>
                <a:lnTo>
                  <a:pt x="8660" y="72560"/>
                </a:lnTo>
                <a:lnTo>
                  <a:pt x="8590" y="72460"/>
                </a:lnTo>
                <a:lnTo>
                  <a:pt x="8500" y="72230"/>
                </a:lnTo>
                <a:lnTo>
                  <a:pt x="7940" y="71330"/>
                </a:lnTo>
                <a:lnTo>
                  <a:pt x="7880" y="71260"/>
                </a:lnTo>
                <a:lnTo>
                  <a:pt x="7810" y="71220"/>
                </a:lnTo>
                <a:lnTo>
                  <a:pt x="7680" y="71200"/>
                </a:lnTo>
                <a:lnTo>
                  <a:pt x="7640" y="71170"/>
                </a:lnTo>
                <a:lnTo>
                  <a:pt x="7600" y="71120"/>
                </a:lnTo>
                <a:lnTo>
                  <a:pt x="7550" y="71030"/>
                </a:lnTo>
                <a:lnTo>
                  <a:pt x="7420" y="70860"/>
                </a:lnTo>
                <a:lnTo>
                  <a:pt x="7370" y="70750"/>
                </a:lnTo>
                <a:lnTo>
                  <a:pt x="7300" y="70680"/>
                </a:lnTo>
                <a:lnTo>
                  <a:pt x="7090" y="70640"/>
                </a:lnTo>
                <a:lnTo>
                  <a:pt x="7060" y="70620"/>
                </a:lnTo>
                <a:lnTo>
                  <a:pt x="7000" y="70560"/>
                </a:lnTo>
                <a:lnTo>
                  <a:pt x="6960" y="70540"/>
                </a:lnTo>
                <a:lnTo>
                  <a:pt x="6940" y="70550"/>
                </a:lnTo>
                <a:lnTo>
                  <a:pt x="6910" y="70580"/>
                </a:lnTo>
                <a:lnTo>
                  <a:pt x="6830" y="70600"/>
                </a:lnTo>
                <a:lnTo>
                  <a:pt x="6720" y="70640"/>
                </a:lnTo>
                <a:lnTo>
                  <a:pt x="6660" y="70650"/>
                </a:lnTo>
                <a:lnTo>
                  <a:pt x="6550" y="70610"/>
                </a:lnTo>
                <a:lnTo>
                  <a:pt x="5880" y="70060"/>
                </a:lnTo>
                <a:lnTo>
                  <a:pt x="5830" y="69950"/>
                </a:lnTo>
                <a:lnTo>
                  <a:pt x="5810" y="69810"/>
                </a:lnTo>
                <a:lnTo>
                  <a:pt x="5780" y="69690"/>
                </a:lnTo>
                <a:lnTo>
                  <a:pt x="5690" y="69640"/>
                </a:lnTo>
                <a:lnTo>
                  <a:pt x="5540" y="69620"/>
                </a:lnTo>
                <a:lnTo>
                  <a:pt x="5510" y="69570"/>
                </a:lnTo>
                <a:lnTo>
                  <a:pt x="5530" y="69480"/>
                </a:lnTo>
                <a:lnTo>
                  <a:pt x="5540" y="69370"/>
                </a:lnTo>
                <a:lnTo>
                  <a:pt x="5490" y="69250"/>
                </a:lnTo>
                <a:lnTo>
                  <a:pt x="5360" y="69030"/>
                </a:lnTo>
                <a:lnTo>
                  <a:pt x="5320" y="68930"/>
                </a:lnTo>
                <a:lnTo>
                  <a:pt x="5330" y="68790"/>
                </a:lnTo>
                <a:lnTo>
                  <a:pt x="5370" y="68640"/>
                </a:lnTo>
                <a:lnTo>
                  <a:pt x="5430" y="68500"/>
                </a:lnTo>
                <a:lnTo>
                  <a:pt x="5510" y="68390"/>
                </a:lnTo>
                <a:lnTo>
                  <a:pt x="5520" y="68290"/>
                </a:lnTo>
                <a:lnTo>
                  <a:pt x="5390" y="68230"/>
                </a:lnTo>
                <a:lnTo>
                  <a:pt x="5140" y="68170"/>
                </a:lnTo>
                <a:lnTo>
                  <a:pt x="5120" y="68120"/>
                </a:lnTo>
                <a:lnTo>
                  <a:pt x="5120" y="67940"/>
                </a:lnTo>
                <a:lnTo>
                  <a:pt x="5110" y="67860"/>
                </a:lnTo>
                <a:lnTo>
                  <a:pt x="5080" y="67830"/>
                </a:lnTo>
                <a:lnTo>
                  <a:pt x="4990" y="67750"/>
                </a:lnTo>
                <a:lnTo>
                  <a:pt x="4950" y="67700"/>
                </a:lnTo>
                <a:lnTo>
                  <a:pt x="4920" y="67580"/>
                </a:lnTo>
                <a:lnTo>
                  <a:pt x="4900" y="67480"/>
                </a:lnTo>
                <a:lnTo>
                  <a:pt x="4880" y="67370"/>
                </a:lnTo>
                <a:lnTo>
                  <a:pt x="4790" y="67260"/>
                </a:lnTo>
                <a:lnTo>
                  <a:pt x="4860" y="67270"/>
                </a:lnTo>
                <a:lnTo>
                  <a:pt x="5050" y="67260"/>
                </a:lnTo>
                <a:lnTo>
                  <a:pt x="4780" y="66820"/>
                </a:lnTo>
                <a:lnTo>
                  <a:pt x="4580" y="66560"/>
                </a:lnTo>
                <a:lnTo>
                  <a:pt x="4560" y="66390"/>
                </a:lnTo>
                <a:lnTo>
                  <a:pt x="4560" y="66260"/>
                </a:lnTo>
                <a:lnTo>
                  <a:pt x="4560" y="65770"/>
                </a:lnTo>
                <a:lnTo>
                  <a:pt x="4560" y="65250"/>
                </a:lnTo>
                <a:lnTo>
                  <a:pt x="4550" y="65230"/>
                </a:lnTo>
                <a:lnTo>
                  <a:pt x="4550" y="64860"/>
                </a:lnTo>
                <a:lnTo>
                  <a:pt x="4550" y="64040"/>
                </a:lnTo>
                <a:lnTo>
                  <a:pt x="4560" y="63210"/>
                </a:lnTo>
                <a:lnTo>
                  <a:pt x="4560" y="62390"/>
                </a:lnTo>
                <a:lnTo>
                  <a:pt x="4560" y="61570"/>
                </a:lnTo>
                <a:lnTo>
                  <a:pt x="4560" y="61210"/>
                </a:lnTo>
                <a:lnTo>
                  <a:pt x="4560" y="60970"/>
                </a:lnTo>
                <a:lnTo>
                  <a:pt x="4560" y="60800"/>
                </a:lnTo>
                <a:lnTo>
                  <a:pt x="4560" y="60480"/>
                </a:lnTo>
                <a:lnTo>
                  <a:pt x="4560" y="59260"/>
                </a:lnTo>
                <a:lnTo>
                  <a:pt x="4560" y="58050"/>
                </a:lnTo>
                <a:lnTo>
                  <a:pt x="4560" y="56830"/>
                </a:lnTo>
                <a:lnTo>
                  <a:pt x="4560" y="55620"/>
                </a:lnTo>
                <a:lnTo>
                  <a:pt x="4550" y="54410"/>
                </a:lnTo>
                <a:lnTo>
                  <a:pt x="4550" y="53200"/>
                </a:lnTo>
                <a:lnTo>
                  <a:pt x="4550" y="51990"/>
                </a:lnTo>
                <a:lnTo>
                  <a:pt x="4550" y="50780"/>
                </a:lnTo>
                <a:lnTo>
                  <a:pt x="4550" y="49570"/>
                </a:lnTo>
                <a:lnTo>
                  <a:pt x="4550" y="48370"/>
                </a:lnTo>
                <a:lnTo>
                  <a:pt x="4550" y="47160"/>
                </a:lnTo>
                <a:lnTo>
                  <a:pt x="4550" y="46680"/>
                </a:lnTo>
                <a:lnTo>
                  <a:pt x="4690" y="46700"/>
                </a:lnTo>
                <a:lnTo>
                  <a:pt x="4920" y="46820"/>
                </a:lnTo>
                <a:lnTo>
                  <a:pt x="5020" y="46880"/>
                </a:lnTo>
                <a:lnTo>
                  <a:pt x="5210" y="47070"/>
                </a:lnTo>
                <a:lnTo>
                  <a:pt x="5330" y="47170"/>
                </a:lnTo>
                <a:lnTo>
                  <a:pt x="5370" y="47190"/>
                </a:lnTo>
                <a:lnTo>
                  <a:pt x="5420" y="47210"/>
                </a:lnTo>
                <a:lnTo>
                  <a:pt x="5500" y="47210"/>
                </a:lnTo>
                <a:lnTo>
                  <a:pt x="5630" y="47210"/>
                </a:lnTo>
                <a:lnTo>
                  <a:pt x="5700" y="47200"/>
                </a:lnTo>
                <a:lnTo>
                  <a:pt x="5760" y="47190"/>
                </a:lnTo>
                <a:lnTo>
                  <a:pt x="5980" y="47080"/>
                </a:lnTo>
                <a:lnTo>
                  <a:pt x="6010" y="47060"/>
                </a:lnTo>
                <a:lnTo>
                  <a:pt x="6040" y="47030"/>
                </a:lnTo>
                <a:lnTo>
                  <a:pt x="6070" y="46950"/>
                </a:lnTo>
                <a:lnTo>
                  <a:pt x="6090" y="46920"/>
                </a:lnTo>
                <a:lnTo>
                  <a:pt x="6120" y="46900"/>
                </a:lnTo>
                <a:lnTo>
                  <a:pt x="6230" y="46830"/>
                </a:lnTo>
                <a:lnTo>
                  <a:pt x="6260" y="46810"/>
                </a:lnTo>
                <a:lnTo>
                  <a:pt x="6280" y="46780"/>
                </a:lnTo>
                <a:lnTo>
                  <a:pt x="6360" y="46640"/>
                </a:lnTo>
                <a:lnTo>
                  <a:pt x="6390" y="46610"/>
                </a:lnTo>
                <a:lnTo>
                  <a:pt x="6420" y="46590"/>
                </a:lnTo>
                <a:lnTo>
                  <a:pt x="6470" y="46580"/>
                </a:lnTo>
                <a:lnTo>
                  <a:pt x="6510" y="46570"/>
                </a:lnTo>
                <a:lnTo>
                  <a:pt x="6580" y="46590"/>
                </a:lnTo>
                <a:lnTo>
                  <a:pt x="6650" y="46610"/>
                </a:lnTo>
                <a:lnTo>
                  <a:pt x="6840" y="46710"/>
                </a:lnTo>
                <a:lnTo>
                  <a:pt x="6920" y="46760"/>
                </a:lnTo>
                <a:lnTo>
                  <a:pt x="8050" y="47720"/>
                </a:lnTo>
                <a:lnTo>
                  <a:pt x="8580" y="48050"/>
                </a:lnTo>
                <a:lnTo>
                  <a:pt x="8600" y="48070"/>
                </a:lnTo>
                <a:lnTo>
                  <a:pt x="8620" y="48090"/>
                </a:lnTo>
                <a:lnTo>
                  <a:pt x="8690" y="48240"/>
                </a:lnTo>
                <a:lnTo>
                  <a:pt x="8720" y="48270"/>
                </a:lnTo>
                <a:lnTo>
                  <a:pt x="8910" y="48400"/>
                </a:lnTo>
                <a:lnTo>
                  <a:pt x="8960" y="48410"/>
                </a:lnTo>
                <a:lnTo>
                  <a:pt x="9020" y="48430"/>
                </a:lnTo>
                <a:lnTo>
                  <a:pt x="9100" y="48430"/>
                </a:lnTo>
                <a:lnTo>
                  <a:pt x="9240" y="48440"/>
                </a:lnTo>
                <a:lnTo>
                  <a:pt x="9310" y="48510"/>
                </a:lnTo>
                <a:lnTo>
                  <a:pt x="9440" y="48540"/>
                </a:lnTo>
                <a:lnTo>
                  <a:pt x="9480" y="48570"/>
                </a:lnTo>
                <a:lnTo>
                  <a:pt x="9530" y="48620"/>
                </a:lnTo>
                <a:lnTo>
                  <a:pt x="9560" y="48690"/>
                </a:lnTo>
                <a:lnTo>
                  <a:pt x="9580" y="48740"/>
                </a:lnTo>
                <a:lnTo>
                  <a:pt x="9620" y="48810"/>
                </a:lnTo>
                <a:lnTo>
                  <a:pt x="9710" y="48840"/>
                </a:lnTo>
                <a:lnTo>
                  <a:pt x="9900" y="48880"/>
                </a:lnTo>
                <a:lnTo>
                  <a:pt x="9980" y="48930"/>
                </a:lnTo>
                <a:lnTo>
                  <a:pt x="10050" y="48980"/>
                </a:lnTo>
                <a:lnTo>
                  <a:pt x="10120" y="49020"/>
                </a:lnTo>
                <a:lnTo>
                  <a:pt x="10220" y="49050"/>
                </a:lnTo>
                <a:lnTo>
                  <a:pt x="10310" y="49030"/>
                </a:lnTo>
                <a:lnTo>
                  <a:pt x="10370" y="48940"/>
                </a:lnTo>
                <a:lnTo>
                  <a:pt x="10380" y="48900"/>
                </a:lnTo>
                <a:lnTo>
                  <a:pt x="10480" y="48430"/>
                </a:lnTo>
                <a:lnTo>
                  <a:pt x="10490" y="48390"/>
                </a:lnTo>
                <a:lnTo>
                  <a:pt x="10520" y="48360"/>
                </a:lnTo>
                <a:lnTo>
                  <a:pt x="10560" y="48350"/>
                </a:lnTo>
                <a:lnTo>
                  <a:pt x="10920" y="48330"/>
                </a:lnTo>
                <a:lnTo>
                  <a:pt x="10960" y="48320"/>
                </a:lnTo>
                <a:lnTo>
                  <a:pt x="11000" y="48300"/>
                </a:lnTo>
                <a:lnTo>
                  <a:pt x="11190" y="48100"/>
                </a:lnTo>
                <a:lnTo>
                  <a:pt x="11220" y="48080"/>
                </a:lnTo>
                <a:lnTo>
                  <a:pt x="11270" y="48070"/>
                </a:lnTo>
                <a:lnTo>
                  <a:pt x="11330" y="48080"/>
                </a:lnTo>
                <a:lnTo>
                  <a:pt x="11520" y="48160"/>
                </a:lnTo>
                <a:lnTo>
                  <a:pt x="12200" y="48610"/>
                </a:lnTo>
                <a:lnTo>
                  <a:pt x="12310" y="48720"/>
                </a:lnTo>
                <a:lnTo>
                  <a:pt x="12350" y="48790"/>
                </a:lnTo>
                <a:lnTo>
                  <a:pt x="12400" y="48900"/>
                </a:lnTo>
                <a:lnTo>
                  <a:pt x="12420" y="48990"/>
                </a:lnTo>
                <a:lnTo>
                  <a:pt x="12440" y="49020"/>
                </a:lnTo>
                <a:lnTo>
                  <a:pt x="12460" y="49050"/>
                </a:lnTo>
                <a:lnTo>
                  <a:pt x="12480" y="49070"/>
                </a:lnTo>
                <a:lnTo>
                  <a:pt x="12520" y="49070"/>
                </a:lnTo>
                <a:lnTo>
                  <a:pt x="12560" y="49080"/>
                </a:lnTo>
                <a:lnTo>
                  <a:pt x="12700" y="49050"/>
                </a:lnTo>
                <a:lnTo>
                  <a:pt x="12900" y="48960"/>
                </a:lnTo>
                <a:lnTo>
                  <a:pt x="12940" y="48950"/>
                </a:lnTo>
                <a:lnTo>
                  <a:pt x="12990" y="48940"/>
                </a:lnTo>
                <a:lnTo>
                  <a:pt x="13050" y="48940"/>
                </a:lnTo>
                <a:lnTo>
                  <a:pt x="13110" y="48960"/>
                </a:lnTo>
                <a:lnTo>
                  <a:pt x="13210" y="49020"/>
                </a:lnTo>
                <a:lnTo>
                  <a:pt x="13250" y="49060"/>
                </a:lnTo>
                <a:lnTo>
                  <a:pt x="13270" y="49110"/>
                </a:lnTo>
                <a:lnTo>
                  <a:pt x="13270" y="49140"/>
                </a:lnTo>
                <a:lnTo>
                  <a:pt x="13270" y="49230"/>
                </a:lnTo>
                <a:lnTo>
                  <a:pt x="13280" y="49330"/>
                </a:lnTo>
                <a:lnTo>
                  <a:pt x="13300" y="49410"/>
                </a:lnTo>
                <a:lnTo>
                  <a:pt x="13320" y="49450"/>
                </a:lnTo>
                <a:lnTo>
                  <a:pt x="13340" y="49480"/>
                </a:lnTo>
                <a:lnTo>
                  <a:pt x="13380" y="49550"/>
                </a:lnTo>
                <a:lnTo>
                  <a:pt x="13450" y="49600"/>
                </a:lnTo>
                <a:lnTo>
                  <a:pt x="13490" y="49620"/>
                </a:lnTo>
                <a:lnTo>
                  <a:pt x="13560" y="49640"/>
                </a:lnTo>
                <a:lnTo>
                  <a:pt x="14160" y="49700"/>
                </a:lnTo>
                <a:lnTo>
                  <a:pt x="14210" y="49710"/>
                </a:lnTo>
                <a:lnTo>
                  <a:pt x="14240" y="49730"/>
                </a:lnTo>
                <a:lnTo>
                  <a:pt x="14230" y="49780"/>
                </a:lnTo>
                <a:lnTo>
                  <a:pt x="14210" y="49810"/>
                </a:lnTo>
                <a:lnTo>
                  <a:pt x="14100" y="49930"/>
                </a:lnTo>
                <a:lnTo>
                  <a:pt x="13930" y="50200"/>
                </a:lnTo>
                <a:lnTo>
                  <a:pt x="13900" y="50360"/>
                </a:lnTo>
                <a:lnTo>
                  <a:pt x="14210" y="50250"/>
                </a:lnTo>
                <a:lnTo>
                  <a:pt x="14240" y="50300"/>
                </a:lnTo>
                <a:lnTo>
                  <a:pt x="14250" y="50350"/>
                </a:lnTo>
                <a:lnTo>
                  <a:pt x="14240" y="50400"/>
                </a:lnTo>
                <a:lnTo>
                  <a:pt x="14210" y="50470"/>
                </a:lnTo>
                <a:lnTo>
                  <a:pt x="14530" y="50470"/>
                </a:lnTo>
                <a:lnTo>
                  <a:pt x="14660" y="50410"/>
                </a:lnTo>
                <a:lnTo>
                  <a:pt x="14850" y="50230"/>
                </a:lnTo>
                <a:lnTo>
                  <a:pt x="14990" y="50190"/>
                </a:lnTo>
                <a:lnTo>
                  <a:pt x="15090" y="50200"/>
                </a:lnTo>
                <a:lnTo>
                  <a:pt x="15160" y="50220"/>
                </a:lnTo>
                <a:lnTo>
                  <a:pt x="15230" y="50220"/>
                </a:lnTo>
                <a:lnTo>
                  <a:pt x="15330" y="50190"/>
                </a:lnTo>
                <a:lnTo>
                  <a:pt x="15410" y="50140"/>
                </a:lnTo>
                <a:lnTo>
                  <a:pt x="15650" y="49920"/>
                </a:lnTo>
                <a:lnTo>
                  <a:pt x="15870" y="49810"/>
                </a:lnTo>
                <a:lnTo>
                  <a:pt x="16670" y="49600"/>
                </a:lnTo>
                <a:lnTo>
                  <a:pt x="16800" y="49520"/>
                </a:lnTo>
                <a:lnTo>
                  <a:pt x="17080" y="49310"/>
                </a:lnTo>
                <a:lnTo>
                  <a:pt x="17400" y="49230"/>
                </a:lnTo>
                <a:lnTo>
                  <a:pt x="17670" y="49080"/>
                </a:lnTo>
                <a:lnTo>
                  <a:pt x="17790" y="49050"/>
                </a:lnTo>
                <a:lnTo>
                  <a:pt x="17910" y="49090"/>
                </a:lnTo>
                <a:lnTo>
                  <a:pt x="18040" y="49180"/>
                </a:lnTo>
                <a:lnTo>
                  <a:pt x="18180" y="49220"/>
                </a:lnTo>
                <a:lnTo>
                  <a:pt x="18430" y="49060"/>
                </a:lnTo>
                <a:lnTo>
                  <a:pt x="18520" y="49040"/>
                </a:lnTo>
                <a:lnTo>
                  <a:pt x="18600" y="49020"/>
                </a:lnTo>
                <a:lnTo>
                  <a:pt x="18690" y="48990"/>
                </a:lnTo>
                <a:lnTo>
                  <a:pt x="18870" y="48810"/>
                </a:lnTo>
                <a:lnTo>
                  <a:pt x="18960" y="48770"/>
                </a:lnTo>
                <a:lnTo>
                  <a:pt x="18950" y="48930"/>
                </a:lnTo>
                <a:lnTo>
                  <a:pt x="19010" y="49020"/>
                </a:lnTo>
                <a:lnTo>
                  <a:pt x="19130" y="49050"/>
                </a:lnTo>
                <a:lnTo>
                  <a:pt x="19280" y="49050"/>
                </a:lnTo>
                <a:lnTo>
                  <a:pt x="19440" y="49110"/>
                </a:lnTo>
                <a:lnTo>
                  <a:pt x="19500" y="49120"/>
                </a:lnTo>
                <a:lnTo>
                  <a:pt x="19560" y="49120"/>
                </a:lnTo>
                <a:lnTo>
                  <a:pt x="19590" y="49120"/>
                </a:lnTo>
                <a:lnTo>
                  <a:pt x="19620" y="49100"/>
                </a:lnTo>
                <a:lnTo>
                  <a:pt x="19650" y="49090"/>
                </a:lnTo>
                <a:lnTo>
                  <a:pt x="19690" y="49080"/>
                </a:lnTo>
                <a:lnTo>
                  <a:pt x="19730" y="49070"/>
                </a:lnTo>
                <a:lnTo>
                  <a:pt x="19800" y="49020"/>
                </a:lnTo>
                <a:lnTo>
                  <a:pt x="19840" y="49020"/>
                </a:lnTo>
                <a:lnTo>
                  <a:pt x="19910" y="49040"/>
                </a:lnTo>
                <a:lnTo>
                  <a:pt x="20020" y="49090"/>
                </a:lnTo>
                <a:lnTo>
                  <a:pt x="20100" y="49120"/>
                </a:lnTo>
                <a:lnTo>
                  <a:pt x="20190" y="49130"/>
                </a:lnTo>
                <a:lnTo>
                  <a:pt x="20260" y="49120"/>
                </a:lnTo>
                <a:lnTo>
                  <a:pt x="20340" y="49100"/>
                </a:lnTo>
                <a:lnTo>
                  <a:pt x="20380" y="49080"/>
                </a:lnTo>
                <a:lnTo>
                  <a:pt x="20440" y="49040"/>
                </a:lnTo>
                <a:lnTo>
                  <a:pt x="20520" y="48960"/>
                </a:lnTo>
                <a:lnTo>
                  <a:pt x="20590" y="48870"/>
                </a:lnTo>
                <a:lnTo>
                  <a:pt x="20620" y="48850"/>
                </a:lnTo>
                <a:lnTo>
                  <a:pt x="20660" y="48860"/>
                </a:lnTo>
                <a:lnTo>
                  <a:pt x="20720" y="48930"/>
                </a:lnTo>
                <a:lnTo>
                  <a:pt x="20750" y="48950"/>
                </a:lnTo>
                <a:lnTo>
                  <a:pt x="20810" y="48930"/>
                </a:lnTo>
                <a:lnTo>
                  <a:pt x="20830" y="48890"/>
                </a:lnTo>
                <a:lnTo>
                  <a:pt x="20850" y="48840"/>
                </a:lnTo>
                <a:lnTo>
                  <a:pt x="20860" y="48800"/>
                </a:lnTo>
                <a:lnTo>
                  <a:pt x="20880" y="48750"/>
                </a:lnTo>
                <a:lnTo>
                  <a:pt x="20900" y="48720"/>
                </a:lnTo>
                <a:lnTo>
                  <a:pt x="20930" y="48690"/>
                </a:lnTo>
                <a:lnTo>
                  <a:pt x="20970" y="48680"/>
                </a:lnTo>
                <a:lnTo>
                  <a:pt x="21010" y="48700"/>
                </a:lnTo>
                <a:lnTo>
                  <a:pt x="21070" y="48740"/>
                </a:lnTo>
                <a:lnTo>
                  <a:pt x="21120" y="48770"/>
                </a:lnTo>
                <a:lnTo>
                  <a:pt x="21190" y="48770"/>
                </a:lnTo>
                <a:lnTo>
                  <a:pt x="21230" y="48770"/>
                </a:lnTo>
                <a:lnTo>
                  <a:pt x="21280" y="48750"/>
                </a:lnTo>
                <a:lnTo>
                  <a:pt x="21340" y="48720"/>
                </a:lnTo>
                <a:lnTo>
                  <a:pt x="21370" y="48700"/>
                </a:lnTo>
                <a:lnTo>
                  <a:pt x="21400" y="48660"/>
                </a:lnTo>
                <a:lnTo>
                  <a:pt x="21440" y="48590"/>
                </a:lnTo>
                <a:lnTo>
                  <a:pt x="21470" y="48560"/>
                </a:lnTo>
                <a:lnTo>
                  <a:pt x="21510" y="48550"/>
                </a:lnTo>
                <a:lnTo>
                  <a:pt x="21560" y="48550"/>
                </a:lnTo>
                <a:lnTo>
                  <a:pt x="21630" y="48550"/>
                </a:lnTo>
                <a:lnTo>
                  <a:pt x="21670" y="48550"/>
                </a:lnTo>
                <a:lnTo>
                  <a:pt x="21710" y="48530"/>
                </a:lnTo>
                <a:lnTo>
                  <a:pt x="21760" y="48470"/>
                </a:lnTo>
                <a:lnTo>
                  <a:pt x="21800" y="48450"/>
                </a:lnTo>
                <a:lnTo>
                  <a:pt x="21880" y="48430"/>
                </a:lnTo>
                <a:lnTo>
                  <a:pt x="21980" y="48370"/>
                </a:lnTo>
                <a:lnTo>
                  <a:pt x="22020" y="48360"/>
                </a:lnTo>
                <a:lnTo>
                  <a:pt x="22060" y="48380"/>
                </a:lnTo>
                <a:lnTo>
                  <a:pt x="22180" y="48480"/>
                </a:lnTo>
                <a:lnTo>
                  <a:pt x="22330" y="48590"/>
                </a:lnTo>
                <a:lnTo>
                  <a:pt x="22390" y="48620"/>
                </a:lnTo>
                <a:lnTo>
                  <a:pt x="22480" y="48640"/>
                </a:lnTo>
                <a:lnTo>
                  <a:pt x="22540" y="48640"/>
                </a:lnTo>
                <a:lnTo>
                  <a:pt x="22580" y="48630"/>
                </a:lnTo>
                <a:lnTo>
                  <a:pt x="22600" y="48600"/>
                </a:lnTo>
                <a:lnTo>
                  <a:pt x="22600" y="48560"/>
                </a:lnTo>
                <a:lnTo>
                  <a:pt x="22570" y="48530"/>
                </a:lnTo>
                <a:lnTo>
                  <a:pt x="22530" y="48490"/>
                </a:lnTo>
                <a:lnTo>
                  <a:pt x="22510" y="48460"/>
                </a:lnTo>
                <a:lnTo>
                  <a:pt x="22510" y="48420"/>
                </a:lnTo>
                <a:lnTo>
                  <a:pt x="22530" y="48400"/>
                </a:lnTo>
                <a:lnTo>
                  <a:pt x="22560" y="48370"/>
                </a:lnTo>
                <a:lnTo>
                  <a:pt x="22570" y="48330"/>
                </a:lnTo>
                <a:lnTo>
                  <a:pt x="22590" y="48290"/>
                </a:lnTo>
                <a:lnTo>
                  <a:pt x="22590" y="48260"/>
                </a:lnTo>
                <a:lnTo>
                  <a:pt x="22620" y="48260"/>
                </a:lnTo>
                <a:lnTo>
                  <a:pt x="22670" y="48290"/>
                </a:lnTo>
                <a:lnTo>
                  <a:pt x="22750" y="48360"/>
                </a:lnTo>
                <a:lnTo>
                  <a:pt x="22790" y="48420"/>
                </a:lnTo>
                <a:lnTo>
                  <a:pt x="22800" y="48480"/>
                </a:lnTo>
                <a:lnTo>
                  <a:pt x="22800" y="48520"/>
                </a:lnTo>
                <a:lnTo>
                  <a:pt x="22810" y="48620"/>
                </a:lnTo>
                <a:lnTo>
                  <a:pt x="22850" y="48660"/>
                </a:lnTo>
                <a:lnTo>
                  <a:pt x="22920" y="48700"/>
                </a:lnTo>
                <a:lnTo>
                  <a:pt x="23220" y="48790"/>
                </a:lnTo>
                <a:lnTo>
                  <a:pt x="23260" y="48790"/>
                </a:lnTo>
                <a:lnTo>
                  <a:pt x="23290" y="48770"/>
                </a:lnTo>
                <a:lnTo>
                  <a:pt x="23320" y="48750"/>
                </a:lnTo>
                <a:lnTo>
                  <a:pt x="23350" y="48720"/>
                </a:lnTo>
                <a:lnTo>
                  <a:pt x="23370" y="48700"/>
                </a:lnTo>
                <a:lnTo>
                  <a:pt x="23390" y="48690"/>
                </a:lnTo>
                <a:lnTo>
                  <a:pt x="23420" y="48730"/>
                </a:lnTo>
                <a:lnTo>
                  <a:pt x="23430" y="48770"/>
                </a:lnTo>
                <a:lnTo>
                  <a:pt x="23460" y="48810"/>
                </a:lnTo>
                <a:lnTo>
                  <a:pt x="23490" y="48830"/>
                </a:lnTo>
                <a:lnTo>
                  <a:pt x="23540" y="48830"/>
                </a:lnTo>
                <a:lnTo>
                  <a:pt x="23570" y="48800"/>
                </a:lnTo>
                <a:lnTo>
                  <a:pt x="23590" y="48770"/>
                </a:lnTo>
                <a:lnTo>
                  <a:pt x="23620" y="48750"/>
                </a:lnTo>
                <a:lnTo>
                  <a:pt x="23660" y="48740"/>
                </a:lnTo>
                <a:lnTo>
                  <a:pt x="23720" y="48750"/>
                </a:lnTo>
                <a:lnTo>
                  <a:pt x="23830" y="48760"/>
                </a:lnTo>
                <a:lnTo>
                  <a:pt x="23870" y="48760"/>
                </a:lnTo>
                <a:lnTo>
                  <a:pt x="23910" y="48740"/>
                </a:lnTo>
                <a:lnTo>
                  <a:pt x="23930" y="48720"/>
                </a:lnTo>
                <a:lnTo>
                  <a:pt x="23920" y="48690"/>
                </a:lnTo>
                <a:lnTo>
                  <a:pt x="23900" y="48660"/>
                </a:lnTo>
                <a:lnTo>
                  <a:pt x="23870" y="48630"/>
                </a:lnTo>
                <a:lnTo>
                  <a:pt x="23860" y="48610"/>
                </a:lnTo>
                <a:lnTo>
                  <a:pt x="23870" y="48580"/>
                </a:lnTo>
                <a:lnTo>
                  <a:pt x="23940" y="48560"/>
                </a:lnTo>
                <a:lnTo>
                  <a:pt x="23980" y="48540"/>
                </a:lnTo>
                <a:lnTo>
                  <a:pt x="24000" y="48500"/>
                </a:lnTo>
                <a:lnTo>
                  <a:pt x="24020" y="48470"/>
                </a:lnTo>
                <a:lnTo>
                  <a:pt x="24050" y="48460"/>
                </a:lnTo>
                <a:lnTo>
                  <a:pt x="24220" y="48650"/>
                </a:lnTo>
                <a:lnTo>
                  <a:pt x="24250" y="48700"/>
                </a:lnTo>
                <a:lnTo>
                  <a:pt x="24300" y="48740"/>
                </a:lnTo>
                <a:lnTo>
                  <a:pt x="24350" y="48780"/>
                </a:lnTo>
                <a:lnTo>
                  <a:pt x="24450" y="48830"/>
                </a:lnTo>
                <a:lnTo>
                  <a:pt x="24510" y="48910"/>
                </a:lnTo>
                <a:lnTo>
                  <a:pt x="24530" y="48950"/>
                </a:lnTo>
                <a:lnTo>
                  <a:pt x="24560" y="48990"/>
                </a:lnTo>
                <a:lnTo>
                  <a:pt x="24650" y="48980"/>
                </a:lnTo>
                <a:lnTo>
                  <a:pt x="24700" y="48990"/>
                </a:lnTo>
                <a:lnTo>
                  <a:pt x="24770" y="49020"/>
                </a:lnTo>
                <a:lnTo>
                  <a:pt x="24810" y="49030"/>
                </a:lnTo>
                <a:lnTo>
                  <a:pt x="24840" y="49010"/>
                </a:lnTo>
                <a:lnTo>
                  <a:pt x="24860" y="48980"/>
                </a:lnTo>
                <a:lnTo>
                  <a:pt x="24850" y="48940"/>
                </a:lnTo>
                <a:lnTo>
                  <a:pt x="24840" y="48870"/>
                </a:lnTo>
                <a:lnTo>
                  <a:pt x="24840" y="48830"/>
                </a:lnTo>
                <a:lnTo>
                  <a:pt x="24870" y="48810"/>
                </a:lnTo>
                <a:lnTo>
                  <a:pt x="24900" y="48820"/>
                </a:lnTo>
                <a:lnTo>
                  <a:pt x="24980" y="48840"/>
                </a:lnTo>
                <a:lnTo>
                  <a:pt x="25010" y="48840"/>
                </a:lnTo>
                <a:lnTo>
                  <a:pt x="25040" y="48850"/>
                </a:lnTo>
                <a:lnTo>
                  <a:pt x="25050" y="48900"/>
                </a:lnTo>
                <a:lnTo>
                  <a:pt x="25030" y="49050"/>
                </a:lnTo>
                <a:lnTo>
                  <a:pt x="25030" y="49090"/>
                </a:lnTo>
                <a:lnTo>
                  <a:pt x="25040" y="49110"/>
                </a:lnTo>
                <a:lnTo>
                  <a:pt x="25050" y="49120"/>
                </a:lnTo>
                <a:lnTo>
                  <a:pt x="25070" y="49120"/>
                </a:lnTo>
                <a:lnTo>
                  <a:pt x="25110" y="49120"/>
                </a:lnTo>
                <a:lnTo>
                  <a:pt x="25120" y="49110"/>
                </a:lnTo>
                <a:lnTo>
                  <a:pt x="25140" y="49080"/>
                </a:lnTo>
                <a:lnTo>
                  <a:pt x="25140" y="48990"/>
                </a:lnTo>
                <a:lnTo>
                  <a:pt x="25150" y="48950"/>
                </a:lnTo>
                <a:lnTo>
                  <a:pt x="25170" y="48910"/>
                </a:lnTo>
                <a:lnTo>
                  <a:pt x="25190" y="48880"/>
                </a:lnTo>
                <a:lnTo>
                  <a:pt x="25230" y="48860"/>
                </a:lnTo>
                <a:lnTo>
                  <a:pt x="25270" y="48850"/>
                </a:lnTo>
                <a:lnTo>
                  <a:pt x="25300" y="48830"/>
                </a:lnTo>
                <a:lnTo>
                  <a:pt x="25360" y="48800"/>
                </a:lnTo>
                <a:lnTo>
                  <a:pt x="25390" y="48790"/>
                </a:lnTo>
                <a:lnTo>
                  <a:pt x="25420" y="48800"/>
                </a:lnTo>
                <a:lnTo>
                  <a:pt x="25460" y="48840"/>
                </a:lnTo>
                <a:lnTo>
                  <a:pt x="25640" y="49060"/>
                </a:lnTo>
                <a:lnTo>
                  <a:pt x="25730" y="49140"/>
                </a:lnTo>
                <a:lnTo>
                  <a:pt x="25770" y="49190"/>
                </a:lnTo>
                <a:lnTo>
                  <a:pt x="25800" y="49220"/>
                </a:lnTo>
                <a:lnTo>
                  <a:pt x="25810" y="49260"/>
                </a:lnTo>
                <a:lnTo>
                  <a:pt x="25830" y="49350"/>
                </a:lnTo>
                <a:lnTo>
                  <a:pt x="25890" y="49500"/>
                </a:lnTo>
                <a:lnTo>
                  <a:pt x="25900" y="49540"/>
                </a:lnTo>
                <a:lnTo>
                  <a:pt x="25890" y="49740"/>
                </a:lnTo>
                <a:lnTo>
                  <a:pt x="25890" y="49790"/>
                </a:lnTo>
                <a:lnTo>
                  <a:pt x="25900" y="49830"/>
                </a:lnTo>
                <a:lnTo>
                  <a:pt x="25910" y="49870"/>
                </a:lnTo>
                <a:lnTo>
                  <a:pt x="25950" y="49940"/>
                </a:lnTo>
                <a:lnTo>
                  <a:pt x="25960" y="49980"/>
                </a:lnTo>
                <a:lnTo>
                  <a:pt x="26000" y="50050"/>
                </a:lnTo>
                <a:lnTo>
                  <a:pt x="26050" y="50090"/>
                </a:lnTo>
                <a:lnTo>
                  <a:pt x="26110" y="50120"/>
                </a:lnTo>
                <a:lnTo>
                  <a:pt x="26510" y="50260"/>
                </a:lnTo>
                <a:lnTo>
                  <a:pt x="26660" y="50280"/>
                </a:lnTo>
                <a:lnTo>
                  <a:pt x="26830" y="50330"/>
                </a:lnTo>
                <a:lnTo>
                  <a:pt x="27020" y="50360"/>
                </a:lnTo>
                <a:lnTo>
                  <a:pt x="27080" y="50370"/>
                </a:lnTo>
                <a:lnTo>
                  <a:pt x="27950" y="50820"/>
                </a:lnTo>
                <a:lnTo>
                  <a:pt x="28090" y="50870"/>
                </a:lnTo>
                <a:lnTo>
                  <a:pt x="28170" y="50880"/>
                </a:lnTo>
                <a:lnTo>
                  <a:pt x="28460" y="50830"/>
                </a:lnTo>
                <a:lnTo>
                  <a:pt x="28520" y="50840"/>
                </a:lnTo>
                <a:lnTo>
                  <a:pt x="28580" y="50880"/>
                </a:lnTo>
                <a:lnTo>
                  <a:pt x="28660" y="50980"/>
                </a:lnTo>
                <a:lnTo>
                  <a:pt x="28690" y="51050"/>
                </a:lnTo>
                <a:lnTo>
                  <a:pt x="28710" y="51110"/>
                </a:lnTo>
                <a:lnTo>
                  <a:pt x="28710" y="51400"/>
                </a:lnTo>
                <a:lnTo>
                  <a:pt x="28700" y="51450"/>
                </a:lnTo>
                <a:lnTo>
                  <a:pt x="28680" y="51550"/>
                </a:lnTo>
                <a:lnTo>
                  <a:pt x="28650" y="51630"/>
                </a:lnTo>
                <a:lnTo>
                  <a:pt x="28580" y="51740"/>
                </a:lnTo>
                <a:lnTo>
                  <a:pt x="28530" y="51810"/>
                </a:lnTo>
                <a:lnTo>
                  <a:pt x="28510" y="51840"/>
                </a:lnTo>
                <a:lnTo>
                  <a:pt x="28500" y="51880"/>
                </a:lnTo>
                <a:lnTo>
                  <a:pt x="28490" y="51910"/>
                </a:lnTo>
                <a:lnTo>
                  <a:pt x="28480" y="51930"/>
                </a:lnTo>
                <a:lnTo>
                  <a:pt x="28450" y="52110"/>
                </a:lnTo>
                <a:lnTo>
                  <a:pt x="28430" y="52460"/>
                </a:lnTo>
                <a:lnTo>
                  <a:pt x="28420" y="52500"/>
                </a:lnTo>
                <a:lnTo>
                  <a:pt x="28400" y="52540"/>
                </a:lnTo>
                <a:lnTo>
                  <a:pt x="28320" y="52630"/>
                </a:lnTo>
                <a:lnTo>
                  <a:pt x="28260" y="52680"/>
                </a:lnTo>
                <a:lnTo>
                  <a:pt x="28230" y="52700"/>
                </a:lnTo>
                <a:lnTo>
                  <a:pt x="28030" y="52800"/>
                </a:lnTo>
                <a:lnTo>
                  <a:pt x="27860" y="52860"/>
                </a:lnTo>
                <a:lnTo>
                  <a:pt x="27820" y="52880"/>
                </a:lnTo>
                <a:lnTo>
                  <a:pt x="27790" y="52900"/>
                </a:lnTo>
                <a:lnTo>
                  <a:pt x="27780" y="52920"/>
                </a:lnTo>
                <a:lnTo>
                  <a:pt x="27760" y="52930"/>
                </a:lnTo>
                <a:lnTo>
                  <a:pt x="27740" y="52980"/>
                </a:lnTo>
                <a:lnTo>
                  <a:pt x="27740" y="53000"/>
                </a:lnTo>
                <a:lnTo>
                  <a:pt x="27740" y="53070"/>
                </a:lnTo>
                <a:lnTo>
                  <a:pt x="27760" y="53260"/>
                </a:lnTo>
                <a:lnTo>
                  <a:pt x="27760" y="53300"/>
                </a:lnTo>
                <a:lnTo>
                  <a:pt x="27720" y="53560"/>
                </a:lnTo>
                <a:lnTo>
                  <a:pt x="27730" y="53610"/>
                </a:lnTo>
                <a:lnTo>
                  <a:pt x="27730" y="53650"/>
                </a:lnTo>
                <a:lnTo>
                  <a:pt x="27770" y="53730"/>
                </a:lnTo>
                <a:lnTo>
                  <a:pt x="27780" y="53760"/>
                </a:lnTo>
                <a:lnTo>
                  <a:pt x="27880" y="53890"/>
                </a:lnTo>
                <a:lnTo>
                  <a:pt x="28040" y="54080"/>
                </a:lnTo>
                <a:lnTo>
                  <a:pt x="28100" y="54130"/>
                </a:lnTo>
                <a:lnTo>
                  <a:pt x="28160" y="54160"/>
                </a:lnTo>
                <a:lnTo>
                  <a:pt x="28220" y="54200"/>
                </a:lnTo>
                <a:lnTo>
                  <a:pt x="28280" y="54210"/>
                </a:lnTo>
                <a:lnTo>
                  <a:pt x="28340" y="54220"/>
                </a:lnTo>
                <a:lnTo>
                  <a:pt x="28400" y="54220"/>
                </a:lnTo>
                <a:lnTo>
                  <a:pt x="28460" y="54210"/>
                </a:lnTo>
                <a:lnTo>
                  <a:pt x="28610" y="54160"/>
                </a:lnTo>
                <a:lnTo>
                  <a:pt x="28680" y="54150"/>
                </a:lnTo>
                <a:lnTo>
                  <a:pt x="28760" y="54150"/>
                </a:lnTo>
                <a:lnTo>
                  <a:pt x="29130" y="54170"/>
                </a:lnTo>
                <a:lnTo>
                  <a:pt x="29200" y="54160"/>
                </a:lnTo>
                <a:lnTo>
                  <a:pt x="29500" y="54100"/>
                </a:lnTo>
                <a:lnTo>
                  <a:pt x="29650" y="54030"/>
                </a:lnTo>
                <a:lnTo>
                  <a:pt x="29690" y="54010"/>
                </a:lnTo>
                <a:lnTo>
                  <a:pt x="29760" y="53980"/>
                </a:lnTo>
                <a:lnTo>
                  <a:pt x="29880" y="53940"/>
                </a:lnTo>
                <a:lnTo>
                  <a:pt x="30210" y="53870"/>
                </a:lnTo>
                <a:lnTo>
                  <a:pt x="30290" y="53840"/>
                </a:lnTo>
                <a:lnTo>
                  <a:pt x="30430" y="53770"/>
                </a:lnTo>
                <a:lnTo>
                  <a:pt x="30470" y="53750"/>
                </a:lnTo>
                <a:lnTo>
                  <a:pt x="30580" y="53750"/>
                </a:lnTo>
                <a:lnTo>
                  <a:pt x="31080" y="53800"/>
                </a:lnTo>
                <a:lnTo>
                  <a:pt x="31230" y="53830"/>
                </a:lnTo>
                <a:lnTo>
                  <a:pt x="31310" y="53870"/>
                </a:lnTo>
                <a:lnTo>
                  <a:pt x="31340" y="53900"/>
                </a:lnTo>
                <a:lnTo>
                  <a:pt x="31370" y="53920"/>
                </a:lnTo>
                <a:lnTo>
                  <a:pt x="31410" y="53940"/>
                </a:lnTo>
                <a:lnTo>
                  <a:pt x="31460" y="53960"/>
                </a:lnTo>
                <a:lnTo>
                  <a:pt x="31530" y="53970"/>
                </a:lnTo>
                <a:lnTo>
                  <a:pt x="31640" y="53960"/>
                </a:lnTo>
                <a:lnTo>
                  <a:pt x="31780" y="53950"/>
                </a:lnTo>
                <a:lnTo>
                  <a:pt x="31950" y="53870"/>
                </a:lnTo>
                <a:lnTo>
                  <a:pt x="32000" y="53840"/>
                </a:lnTo>
                <a:lnTo>
                  <a:pt x="32090" y="53810"/>
                </a:lnTo>
                <a:lnTo>
                  <a:pt x="32290" y="53820"/>
                </a:lnTo>
                <a:lnTo>
                  <a:pt x="32230" y="53830"/>
                </a:lnTo>
                <a:lnTo>
                  <a:pt x="32200" y="53850"/>
                </a:lnTo>
                <a:lnTo>
                  <a:pt x="32170" y="53870"/>
                </a:lnTo>
                <a:lnTo>
                  <a:pt x="32140" y="53900"/>
                </a:lnTo>
                <a:lnTo>
                  <a:pt x="32090" y="53960"/>
                </a:lnTo>
                <a:lnTo>
                  <a:pt x="31960" y="54170"/>
                </a:lnTo>
                <a:lnTo>
                  <a:pt x="31910" y="54270"/>
                </a:lnTo>
                <a:lnTo>
                  <a:pt x="31830" y="54460"/>
                </a:lnTo>
                <a:lnTo>
                  <a:pt x="31810" y="54500"/>
                </a:lnTo>
                <a:lnTo>
                  <a:pt x="31790" y="54530"/>
                </a:lnTo>
                <a:lnTo>
                  <a:pt x="31740" y="54610"/>
                </a:lnTo>
                <a:lnTo>
                  <a:pt x="31730" y="54670"/>
                </a:lnTo>
                <a:lnTo>
                  <a:pt x="31720" y="54740"/>
                </a:lnTo>
                <a:lnTo>
                  <a:pt x="31730" y="54860"/>
                </a:lnTo>
                <a:lnTo>
                  <a:pt x="31780" y="55020"/>
                </a:lnTo>
                <a:lnTo>
                  <a:pt x="31760" y="55280"/>
                </a:lnTo>
                <a:lnTo>
                  <a:pt x="31760" y="55370"/>
                </a:lnTo>
                <a:lnTo>
                  <a:pt x="31760" y="55420"/>
                </a:lnTo>
                <a:lnTo>
                  <a:pt x="31740" y="55460"/>
                </a:lnTo>
                <a:lnTo>
                  <a:pt x="31700" y="55490"/>
                </a:lnTo>
                <a:lnTo>
                  <a:pt x="31610" y="55520"/>
                </a:lnTo>
                <a:lnTo>
                  <a:pt x="31580" y="55540"/>
                </a:lnTo>
                <a:lnTo>
                  <a:pt x="31550" y="55560"/>
                </a:lnTo>
                <a:lnTo>
                  <a:pt x="31520" y="55600"/>
                </a:lnTo>
                <a:lnTo>
                  <a:pt x="31500" y="55640"/>
                </a:lnTo>
                <a:lnTo>
                  <a:pt x="31490" y="55700"/>
                </a:lnTo>
                <a:lnTo>
                  <a:pt x="31480" y="55790"/>
                </a:lnTo>
                <a:lnTo>
                  <a:pt x="31460" y="55860"/>
                </a:lnTo>
                <a:lnTo>
                  <a:pt x="31420" y="55940"/>
                </a:lnTo>
                <a:lnTo>
                  <a:pt x="31350" y="56020"/>
                </a:lnTo>
                <a:lnTo>
                  <a:pt x="31330" y="56080"/>
                </a:lnTo>
                <a:lnTo>
                  <a:pt x="31310" y="56160"/>
                </a:lnTo>
                <a:lnTo>
                  <a:pt x="31310" y="56320"/>
                </a:lnTo>
                <a:lnTo>
                  <a:pt x="31320" y="56400"/>
                </a:lnTo>
                <a:lnTo>
                  <a:pt x="31330" y="56460"/>
                </a:lnTo>
                <a:lnTo>
                  <a:pt x="31560" y="56880"/>
                </a:lnTo>
                <a:lnTo>
                  <a:pt x="31570" y="56920"/>
                </a:lnTo>
                <a:lnTo>
                  <a:pt x="31580" y="56960"/>
                </a:lnTo>
                <a:lnTo>
                  <a:pt x="31570" y="57310"/>
                </a:lnTo>
                <a:lnTo>
                  <a:pt x="31540" y="57380"/>
                </a:lnTo>
                <a:lnTo>
                  <a:pt x="31500" y="57480"/>
                </a:lnTo>
                <a:lnTo>
                  <a:pt x="31390" y="57640"/>
                </a:lnTo>
                <a:lnTo>
                  <a:pt x="31270" y="57760"/>
                </a:lnTo>
                <a:lnTo>
                  <a:pt x="31240" y="57800"/>
                </a:lnTo>
                <a:lnTo>
                  <a:pt x="31230" y="57880"/>
                </a:lnTo>
                <a:lnTo>
                  <a:pt x="31250" y="58110"/>
                </a:lnTo>
                <a:lnTo>
                  <a:pt x="31240" y="58160"/>
                </a:lnTo>
                <a:lnTo>
                  <a:pt x="31210" y="58210"/>
                </a:lnTo>
                <a:lnTo>
                  <a:pt x="31150" y="58250"/>
                </a:lnTo>
                <a:lnTo>
                  <a:pt x="31100" y="58260"/>
                </a:lnTo>
                <a:lnTo>
                  <a:pt x="31050" y="58250"/>
                </a:lnTo>
                <a:lnTo>
                  <a:pt x="31010" y="58240"/>
                </a:lnTo>
                <a:lnTo>
                  <a:pt x="30960" y="58240"/>
                </a:lnTo>
                <a:lnTo>
                  <a:pt x="30920" y="58240"/>
                </a:lnTo>
                <a:lnTo>
                  <a:pt x="30880" y="58260"/>
                </a:lnTo>
                <a:lnTo>
                  <a:pt x="30850" y="58290"/>
                </a:lnTo>
                <a:lnTo>
                  <a:pt x="30800" y="58350"/>
                </a:lnTo>
                <a:lnTo>
                  <a:pt x="30570" y="58560"/>
                </a:lnTo>
                <a:lnTo>
                  <a:pt x="30540" y="58590"/>
                </a:lnTo>
                <a:lnTo>
                  <a:pt x="30530" y="58640"/>
                </a:lnTo>
                <a:lnTo>
                  <a:pt x="30520" y="58710"/>
                </a:lnTo>
                <a:lnTo>
                  <a:pt x="30560" y="59010"/>
                </a:lnTo>
                <a:lnTo>
                  <a:pt x="30550" y="59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North-Western"/>
          <p:cNvSpPr/>
          <p:nvPr/>
        </p:nvSpPr>
        <p:spPr>
          <a:xfrm>
            <a:off x="3225056" y="1325880"/>
            <a:ext cx="5741581" cy="4937760"/>
          </a:xfrm>
          <a:custGeom>
            <a:avLst/>
            <a:gdLst/>
            <a:ahLst/>
            <a:cxnLst/>
            <a:rect l="0" t="0" r="100000" b="86000"/>
            <a:pathLst>
              <a:path w="100000" h="86000">
                <a:moveTo>
                  <a:pt x="32290" y="53820"/>
                </a:moveTo>
                <a:lnTo>
                  <a:pt x="32090" y="53810"/>
                </a:lnTo>
                <a:lnTo>
                  <a:pt x="32000" y="53840"/>
                </a:lnTo>
                <a:lnTo>
                  <a:pt x="31950" y="53870"/>
                </a:lnTo>
                <a:lnTo>
                  <a:pt x="31780" y="53950"/>
                </a:lnTo>
                <a:lnTo>
                  <a:pt x="31640" y="53960"/>
                </a:lnTo>
                <a:lnTo>
                  <a:pt x="31530" y="53970"/>
                </a:lnTo>
                <a:lnTo>
                  <a:pt x="31460" y="53960"/>
                </a:lnTo>
                <a:lnTo>
                  <a:pt x="31410" y="53940"/>
                </a:lnTo>
                <a:lnTo>
                  <a:pt x="31370" y="53920"/>
                </a:lnTo>
                <a:lnTo>
                  <a:pt x="31340" y="53900"/>
                </a:lnTo>
                <a:lnTo>
                  <a:pt x="31310" y="53870"/>
                </a:lnTo>
                <a:lnTo>
                  <a:pt x="31230" y="53830"/>
                </a:lnTo>
                <a:lnTo>
                  <a:pt x="31080" y="53800"/>
                </a:lnTo>
                <a:lnTo>
                  <a:pt x="30580" y="53750"/>
                </a:lnTo>
                <a:lnTo>
                  <a:pt x="30470" y="53750"/>
                </a:lnTo>
                <a:lnTo>
                  <a:pt x="30430" y="53770"/>
                </a:lnTo>
                <a:lnTo>
                  <a:pt x="30290" y="53840"/>
                </a:lnTo>
                <a:lnTo>
                  <a:pt x="30210" y="53870"/>
                </a:lnTo>
                <a:lnTo>
                  <a:pt x="29880" y="53940"/>
                </a:lnTo>
                <a:lnTo>
                  <a:pt x="29760" y="53980"/>
                </a:lnTo>
                <a:lnTo>
                  <a:pt x="29690" y="54010"/>
                </a:lnTo>
                <a:lnTo>
                  <a:pt x="29650" y="54030"/>
                </a:lnTo>
                <a:lnTo>
                  <a:pt x="29500" y="54100"/>
                </a:lnTo>
                <a:lnTo>
                  <a:pt x="29200" y="54160"/>
                </a:lnTo>
                <a:lnTo>
                  <a:pt x="29130" y="54170"/>
                </a:lnTo>
                <a:lnTo>
                  <a:pt x="28760" y="54150"/>
                </a:lnTo>
                <a:lnTo>
                  <a:pt x="28680" y="54150"/>
                </a:lnTo>
                <a:lnTo>
                  <a:pt x="28610" y="54160"/>
                </a:lnTo>
                <a:lnTo>
                  <a:pt x="28460" y="54210"/>
                </a:lnTo>
                <a:lnTo>
                  <a:pt x="28400" y="54220"/>
                </a:lnTo>
                <a:lnTo>
                  <a:pt x="28340" y="54220"/>
                </a:lnTo>
                <a:lnTo>
                  <a:pt x="28280" y="54210"/>
                </a:lnTo>
                <a:lnTo>
                  <a:pt x="28220" y="54200"/>
                </a:lnTo>
                <a:lnTo>
                  <a:pt x="28160" y="54160"/>
                </a:lnTo>
                <a:lnTo>
                  <a:pt x="28100" y="54130"/>
                </a:lnTo>
                <a:lnTo>
                  <a:pt x="28040" y="54080"/>
                </a:lnTo>
                <a:lnTo>
                  <a:pt x="27880" y="53890"/>
                </a:lnTo>
                <a:lnTo>
                  <a:pt x="27780" y="53760"/>
                </a:lnTo>
                <a:lnTo>
                  <a:pt x="27770" y="53730"/>
                </a:lnTo>
                <a:lnTo>
                  <a:pt x="27730" y="53650"/>
                </a:lnTo>
                <a:lnTo>
                  <a:pt x="27730" y="53610"/>
                </a:lnTo>
                <a:lnTo>
                  <a:pt x="27720" y="53560"/>
                </a:lnTo>
                <a:lnTo>
                  <a:pt x="27760" y="53300"/>
                </a:lnTo>
                <a:lnTo>
                  <a:pt x="27760" y="53260"/>
                </a:lnTo>
                <a:lnTo>
                  <a:pt x="27740" y="53070"/>
                </a:lnTo>
                <a:lnTo>
                  <a:pt x="27740" y="53000"/>
                </a:lnTo>
                <a:lnTo>
                  <a:pt x="27740" y="52980"/>
                </a:lnTo>
                <a:lnTo>
                  <a:pt x="27760" y="52930"/>
                </a:lnTo>
                <a:lnTo>
                  <a:pt x="27780" y="52920"/>
                </a:lnTo>
                <a:lnTo>
                  <a:pt x="27790" y="52900"/>
                </a:lnTo>
                <a:lnTo>
                  <a:pt x="27820" y="52880"/>
                </a:lnTo>
                <a:lnTo>
                  <a:pt x="27860" y="52860"/>
                </a:lnTo>
                <a:lnTo>
                  <a:pt x="28030" y="52800"/>
                </a:lnTo>
                <a:lnTo>
                  <a:pt x="28230" y="52700"/>
                </a:lnTo>
                <a:lnTo>
                  <a:pt x="28260" y="52680"/>
                </a:lnTo>
                <a:lnTo>
                  <a:pt x="28320" y="52630"/>
                </a:lnTo>
                <a:lnTo>
                  <a:pt x="28400" y="52540"/>
                </a:lnTo>
                <a:lnTo>
                  <a:pt x="28420" y="52500"/>
                </a:lnTo>
                <a:lnTo>
                  <a:pt x="28430" y="52460"/>
                </a:lnTo>
                <a:lnTo>
                  <a:pt x="28450" y="52110"/>
                </a:lnTo>
                <a:lnTo>
                  <a:pt x="28480" y="51930"/>
                </a:lnTo>
                <a:lnTo>
                  <a:pt x="28490" y="51910"/>
                </a:lnTo>
                <a:lnTo>
                  <a:pt x="28500" y="51880"/>
                </a:lnTo>
                <a:lnTo>
                  <a:pt x="28510" y="51840"/>
                </a:lnTo>
                <a:lnTo>
                  <a:pt x="28530" y="51810"/>
                </a:lnTo>
                <a:lnTo>
                  <a:pt x="28580" y="51740"/>
                </a:lnTo>
                <a:lnTo>
                  <a:pt x="28650" y="51630"/>
                </a:lnTo>
                <a:lnTo>
                  <a:pt x="28680" y="51550"/>
                </a:lnTo>
                <a:lnTo>
                  <a:pt x="28700" y="51450"/>
                </a:lnTo>
                <a:lnTo>
                  <a:pt x="28710" y="51400"/>
                </a:lnTo>
                <a:lnTo>
                  <a:pt x="28710" y="51110"/>
                </a:lnTo>
                <a:lnTo>
                  <a:pt x="28690" y="51050"/>
                </a:lnTo>
                <a:lnTo>
                  <a:pt x="28660" y="50980"/>
                </a:lnTo>
                <a:lnTo>
                  <a:pt x="28580" y="50880"/>
                </a:lnTo>
                <a:lnTo>
                  <a:pt x="28520" y="50840"/>
                </a:lnTo>
                <a:lnTo>
                  <a:pt x="28460" y="50830"/>
                </a:lnTo>
                <a:lnTo>
                  <a:pt x="28170" y="50880"/>
                </a:lnTo>
                <a:lnTo>
                  <a:pt x="28090" y="50870"/>
                </a:lnTo>
                <a:lnTo>
                  <a:pt x="27950" y="50820"/>
                </a:lnTo>
                <a:lnTo>
                  <a:pt x="27080" y="50370"/>
                </a:lnTo>
                <a:lnTo>
                  <a:pt x="27020" y="50360"/>
                </a:lnTo>
                <a:lnTo>
                  <a:pt x="26830" y="50330"/>
                </a:lnTo>
                <a:lnTo>
                  <a:pt x="26660" y="50280"/>
                </a:lnTo>
                <a:lnTo>
                  <a:pt x="26510" y="50260"/>
                </a:lnTo>
                <a:lnTo>
                  <a:pt x="26110" y="50120"/>
                </a:lnTo>
                <a:lnTo>
                  <a:pt x="26050" y="50090"/>
                </a:lnTo>
                <a:lnTo>
                  <a:pt x="26000" y="50050"/>
                </a:lnTo>
                <a:lnTo>
                  <a:pt x="25960" y="49980"/>
                </a:lnTo>
                <a:lnTo>
                  <a:pt x="25950" y="49940"/>
                </a:lnTo>
                <a:lnTo>
                  <a:pt x="25910" y="49870"/>
                </a:lnTo>
                <a:lnTo>
                  <a:pt x="25900" y="49830"/>
                </a:lnTo>
                <a:lnTo>
                  <a:pt x="25890" y="49790"/>
                </a:lnTo>
                <a:lnTo>
                  <a:pt x="25890" y="49740"/>
                </a:lnTo>
                <a:lnTo>
                  <a:pt x="25900" y="49540"/>
                </a:lnTo>
                <a:lnTo>
                  <a:pt x="25890" y="49500"/>
                </a:lnTo>
                <a:lnTo>
                  <a:pt x="25830" y="49350"/>
                </a:lnTo>
                <a:lnTo>
                  <a:pt x="25810" y="49260"/>
                </a:lnTo>
                <a:lnTo>
                  <a:pt x="25800" y="49220"/>
                </a:lnTo>
                <a:lnTo>
                  <a:pt x="25770" y="49190"/>
                </a:lnTo>
                <a:lnTo>
                  <a:pt x="25730" y="49140"/>
                </a:lnTo>
                <a:lnTo>
                  <a:pt x="25640" y="49060"/>
                </a:lnTo>
                <a:lnTo>
                  <a:pt x="25460" y="48840"/>
                </a:lnTo>
                <a:lnTo>
                  <a:pt x="25420" y="48800"/>
                </a:lnTo>
                <a:lnTo>
                  <a:pt x="25390" y="48790"/>
                </a:lnTo>
                <a:lnTo>
                  <a:pt x="25360" y="48800"/>
                </a:lnTo>
                <a:lnTo>
                  <a:pt x="25300" y="48830"/>
                </a:lnTo>
                <a:lnTo>
                  <a:pt x="25270" y="48850"/>
                </a:lnTo>
                <a:lnTo>
                  <a:pt x="25230" y="48860"/>
                </a:lnTo>
                <a:lnTo>
                  <a:pt x="25190" y="48880"/>
                </a:lnTo>
                <a:lnTo>
                  <a:pt x="25170" y="48910"/>
                </a:lnTo>
                <a:lnTo>
                  <a:pt x="25150" y="48950"/>
                </a:lnTo>
                <a:lnTo>
                  <a:pt x="25140" y="48990"/>
                </a:lnTo>
                <a:lnTo>
                  <a:pt x="25140" y="49080"/>
                </a:lnTo>
                <a:lnTo>
                  <a:pt x="25120" y="49110"/>
                </a:lnTo>
                <a:lnTo>
                  <a:pt x="25110" y="49120"/>
                </a:lnTo>
                <a:lnTo>
                  <a:pt x="25070" y="49120"/>
                </a:lnTo>
                <a:lnTo>
                  <a:pt x="25050" y="49120"/>
                </a:lnTo>
                <a:lnTo>
                  <a:pt x="25040" y="49110"/>
                </a:lnTo>
                <a:lnTo>
                  <a:pt x="25030" y="49090"/>
                </a:lnTo>
                <a:lnTo>
                  <a:pt x="25030" y="49050"/>
                </a:lnTo>
                <a:lnTo>
                  <a:pt x="25050" y="48900"/>
                </a:lnTo>
                <a:lnTo>
                  <a:pt x="25040" y="48850"/>
                </a:lnTo>
                <a:lnTo>
                  <a:pt x="25010" y="48840"/>
                </a:lnTo>
                <a:lnTo>
                  <a:pt x="24980" y="48840"/>
                </a:lnTo>
                <a:lnTo>
                  <a:pt x="24900" y="48820"/>
                </a:lnTo>
                <a:lnTo>
                  <a:pt x="24870" y="48810"/>
                </a:lnTo>
                <a:lnTo>
                  <a:pt x="24840" y="48830"/>
                </a:lnTo>
                <a:lnTo>
                  <a:pt x="24840" y="48870"/>
                </a:lnTo>
                <a:lnTo>
                  <a:pt x="24850" y="48940"/>
                </a:lnTo>
                <a:lnTo>
                  <a:pt x="24860" y="48980"/>
                </a:lnTo>
                <a:lnTo>
                  <a:pt x="24840" y="49010"/>
                </a:lnTo>
                <a:lnTo>
                  <a:pt x="24810" y="49030"/>
                </a:lnTo>
                <a:lnTo>
                  <a:pt x="24770" y="49020"/>
                </a:lnTo>
                <a:lnTo>
                  <a:pt x="24700" y="48990"/>
                </a:lnTo>
                <a:lnTo>
                  <a:pt x="24650" y="48980"/>
                </a:lnTo>
                <a:lnTo>
                  <a:pt x="24560" y="48990"/>
                </a:lnTo>
                <a:lnTo>
                  <a:pt x="24530" y="48950"/>
                </a:lnTo>
                <a:lnTo>
                  <a:pt x="24510" y="48910"/>
                </a:lnTo>
                <a:lnTo>
                  <a:pt x="24450" y="48830"/>
                </a:lnTo>
                <a:lnTo>
                  <a:pt x="24350" y="48780"/>
                </a:lnTo>
                <a:lnTo>
                  <a:pt x="24300" y="48740"/>
                </a:lnTo>
                <a:lnTo>
                  <a:pt x="24250" y="48700"/>
                </a:lnTo>
                <a:lnTo>
                  <a:pt x="24220" y="48650"/>
                </a:lnTo>
                <a:lnTo>
                  <a:pt x="24050" y="48460"/>
                </a:lnTo>
                <a:lnTo>
                  <a:pt x="24020" y="48470"/>
                </a:lnTo>
                <a:lnTo>
                  <a:pt x="24000" y="48500"/>
                </a:lnTo>
                <a:lnTo>
                  <a:pt x="23980" y="48540"/>
                </a:lnTo>
                <a:lnTo>
                  <a:pt x="23940" y="48560"/>
                </a:lnTo>
                <a:lnTo>
                  <a:pt x="23870" y="48580"/>
                </a:lnTo>
                <a:lnTo>
                  <a:pt x="23860" y="48610"/>
                </a:lnTo>
                <a:lnTo>
                  <a:pt x="23870" y="48630"/>
                </a:lnTo>
                <a:lnTo>
                  <a:pt x="23900" y="48660"/>
                </a:lnTo>
                <a:lnTo>
                  <a:pt x="23920" y="48690"/>
                </a:lnTo>
                <a:lnTo>
                  <a:pt x="23930" y="48720"/>
                </a:lnTo>
                <a:lnTo>
                  <a:pt x="23910" y="48740"/>
                </a:lnTo>
                <a:lnTo>
                  <a:pt x="23870" y="48760"/>
                </a:lnTo>
                <a:lnTo>
                  <a:pt x="23830" y="48760"/>
                </a:lnTo>
                <a:lnTo>
                  <a:pt x="23720" y="48750"/>
                </a:lnTo>
                <a:lnTo>
                  <a:pt x="23660" y="48740"/>
                </a:lnTo>
                <a:lnTo>
                  <a:pt x="23620" y="48750"/>
                </a:lnTo>
                <a:lnTo>
                  <a:pt x="23590" y="48770"/>
                </a:lnTo>
                <a:lnTo>
                  <a:pt x="23570" y="48800"/>
                </a:lnTo>
                <a:lnTo>
                  <a:pt x="23540" y="48830"/>
                </a:lnTo>
                <a:lnTo>
                  <a:pt x="23490" y="48830"/>
                </a:lnTo>
                <a:lnTo>
                  <a:pt x="23460" y="48810"/>
                </a:lnTo>
                <a:lnTo>
                  <a:pt x="23430" y="48770"/>
                </a:lnTo>
                <a:lnTo>
                  <a:pt x="23420" y="48730"/>
                </a:lnTo>
                <a:lnTo>
                  <a:pt x="23390" y="48690"/>
                </a:lnTo>
                <a:lnTo>
                  <a:pt x="23370" y="48700"/>
                </a:lnTo>
                <a:lnTo>
                  <a:pt x="23350" y="48720"/>
                </a:lnTo>
                <a:lnTo>
                  <a:pt x="23320" y="48750"/>
                </a:lnTo>
                <a:lnTo>
                  <a:pt x="23290" y="48770"/>
                </a:lnTo>
                <a:lnTo>
                  <a:pt x="23260" y="48790"/>
                </a:lnTo>
                <a:lnTo>
                  <a:pt x="23220" y="48790"/>
                </a:lnTo>
                <a:lnTo>
                  <a:pt x="22920" y="48700"/>
                </a:lnTo>
                <a:lnTo>
                  <a:pt x="22850" y="48660"/>
                </a:lnTo>
                <a:lnTo>
                  <a:pt x="22810" y="48620"/>
                </a:lnTo>
                <a:lnTo>
                  <a:pt x="22800" y="48520"/>
                </a:lnTo>
                <a:lnTo>
                  <a:pt x="22800" y="48480"/>
                </a:lnTo>
                <a:lnTo>
                  <a:pt x="22790" y="48420"/>
                </a:lnTo>
                <a:lnTo>
                  <a:pt x="22750" y="48360"/>
                </a:lnTo>
                <a:lnTo>
                  <a:pt x="22670" y="48290"/>
                </a:lnTo>
                <a:lnTo>
                  <a:pt x="22620" y="48260"/>
                </a:lnTo>
                <a:lnTo>
                  <a:pt x="22590" y="48260"/>
                </a:lnTo>
                <a:lnTo>
                  <a:pt x="22590" y="48290"/>
                </a:lnTo>
                <a:lnTo>
                  <a:pt x="22570" y="48330"/>
                </a:lnTo>
                <a:lnTo>
                  <a:pt x="22560" y="48370"/>
                </a:lnTo>
                <a:lnTo>
                  <a:pt x="22530" y="48400"/>
                </a:lnTo>
                <a:lnTo>
                  <a:pt x="22510" y="48420"/>
                </a:lnTo>
                <a:lnTo>
                  <a:pt x="22510" y="48460"/>
                </a:lnTo>
                <a:lnTo>
                  <a:pt x="22530" y="48490"/>
                </a:lnTo>
                <a:lnTo>
                  <a:pt x="22570" y="48530"/>
                </a:lnTo>
                <a:lnTo>
                  <a:pt x="22600" y="48560"/>
                </a:lnTo>
                <a:lnTo>
                  <a:pt x="22600" y="48600"/>
                </a:lnTo>
                <a:lnTo>
                  <a:pt x="22580" y="48630"/>
                </a:lnTo>
                <a:lnTo>
                  <a:pt x="22540" y="48640"/>
                </a:lnTo>
                <a:lnTo>
                  <a:pt x="22480" y="48640"/>
                </a:lnTo>
                <a:lnTo>
                  <a:pt x="22390" y="48620"/>
                </a:lnTo>
                <a:lnTo>
                  <a:pt x="22330" y="48590"/>
                </a:lnTo>
                <a:lnTo>
                  <a:pt x="22180" y="48480"/>
                </a:lnTo>
                <a:lnTo>
                  <a:pt x="22060" y="48380"/>
                </a:lnTo>
                <a:lnTo>
                  <a:pt x="22020" y="48360"/>
                </a:lnTo>
                <a:lnTo>
                  <a:pt x="21980" y="48370"/>
                </a:lnTo>
                <a:lnTo>
                  <a:pt x="21880" y="48430"/>
                </a:lnTo>
                <a:lnTo>
                  <a:pt x="21800" y="48450"/>
                </a:lnTo>
                <a:lnTo>
                  <a:pt x="21760" y="48470"/>
                </a:lnTo>
                <a:lnTo>
                  <a:pt x="21710" y="48530"/>
                </a:lnTo>
                <a:lnTo>
                  <a:pt x="21670" y="48550"/>
                </a:lnTo>
                <a:lnTo>
                  <a:pt x="21630" y="48550"/>
                </a:lnTo>
                <a:lnTo>
                  <a:pt x="21560" y="48550"/>
                </a:lnTo>
                <a:lnTo>
                  <a:pt x="21510" y="48550"/>
                </a:lnTo>
                <a:lnTo>
                  <a:pt x="21470" y="48560"/>
                </a:lnTo>
                <a:lnTo>
                  <a:pt x="21440" y="48590"/>
                </a:lnTo>
                <a:lnTo>
                  <a:pt x="21400" y="48660"/>
                </a:lnTo>
                <a:lnTo>
                  <a:pt x="21370" y="48700"/>
                </a:lnTo>
                <a:lnTo>
                  <a:pt x="21340" y="48720"/>
                </a:lnTo>
                <a:lnTo>
                  <a:pt x="21280" y="48750"/>
                </a:lnTo>
                <a:lnTo>
                  <a:pt x="21230" y="48770"/>
                </a:lnTo>
                <a:lnTo>
                  <a:pt x="21190" y="48770"/>
                </a:lnTo>
                <a:lnTo>
                  <a:pt x="21120" y="48770"/>
                </a:lnTo>
                <a:lnTo>
                  <a:pt x="21070" y="48740"/>
                </a:lnTo>
                <a:lnTo>
                  <a:pt x="21010" y="48700"/>
                </a:lnTo>
                <a:lnTo>
                  <a:pt x="20970" y="48680"/>
                </a:lnTo>
                <a:lnTo>
                  <a:pt x="20930" y="48690"/>
                </a:lnTo>
                <a:lnTo>
                  <a:pt x="20900" y="48720"/>
                </a:lnTo>
                <a:lnTo>
                  <a:pt x="20880" y="48750"/>
                </a:lnTo>
                <a:lnTo>
                  <a:pt x="20860" y="48800"/>
                </a:lnTo>
                <a:lnTo>
                  <a:pt x="20850" y="48840"/>
                </a:lnTo>
                <a:lnTo>
                  <a:pt x="20830" y="48890"/>
                </a:lnTo>
                <a:lnTo>
                  <a:pt x="20810" y="48930"/>
                </a:lnTo>
                <a:lnTo>
                  <a:pt x="20750" y="48950"/>
                </a:lnTo>
                <a:lnTo>
                  <a:pt x="20720" y="48930"/>
                </a:lnTo>
                <a:lnTo>
                  <a:pt x="20660" y="48860"/>
                </a:lnTo>
                <a:lnTo>
                  <a:pt x="20620" y="48850"/>
                </a:lnTo>
                <a:lnTo>
                  <a:pt x="20590" y="48870"/>
                </a:lnTo>
                <a:lnTo>
                  <a:pt x="20520" y="48960"/>
                </a:lnTo>
                <a:lnTo>
                  <a:pt x="20440" y="49040"/>
                </a:lnTo>
                <a:lnTo>
                  <a:pt x="20380" y="49080"/>
                </a:lnTo>
                <a:lnTo>
                  <a:pt x="20340" y="49100"/>
                </a:lnTo>
                <a:lnTo>
                  <a:pt x="20260" y="49120"/>
                </a:lnTo>
                <a:lnTo>
                  <a:pt x="20190" y="49130"/>
                </a:lnTo>
                <a:lnTo>
                  <a:pt x="20100" y="49120"/>
                </a:lnTo>
                <a:lnTo>
                  <a:pt x="20020" y="49090"/>
                </a:lnTo>
                <a:lnTo>
                  <a:pt x="19910" y="49040"/>
                </a:lnTo>
                <a:lnTo>
                  <a:pt x="19840" y="49020"/>
                </a:lnTo>
                <a:lnTo>
                  <a:pt x="19800" y="49020"/>
                </a:lnTo>
                <a:lnTo>
                  <a:pt x="19730" y="49070"/>
                </a:lnTo>
                <a:lnTo>
                  <a:pt x="19690" y="49080"/>
                </a:lnTo>
                <a:lnTo>
                  <a:pt x="19650" y="49090"/>
                </a:lnTo>
                <a:lnTo>
                  <a:pt x="19620" y="49100"/>
                </a:lnTo>
                <a:lnTo>
                  <a:pt x="19590" y="49120"/>
                </a:lnTo>
                <a:lnTo>
                  <a:pt x="19560" y="49120"/>
                </a:lnTo>
                <a:lnTo>
                  <a:pt x="19500" y="49120"/>
                </a:lnTo>
                <a:lnTo>
                  <a:pt x="19440" y="49110"/>
                </a:lnTo>
                <a:lnTo>
                  <a:pt x="19280" y="49050"/>
                </a:lnTo>
                <a:lnTo>
                  <a:pt x="19130" y="49050"/>
                </a:lnTo>
                <a:lnTo>
                  <a:pt x="19010" y="49020"/>
                </a:lnTo>
                <a:lnTo>
                  <a:pt x="18950" y="48930"/>
                </a:lnTo>
                <a:lnTo>
                  <a:pt x="18960" y="48770"/>
                </a:lnTo>
                <a:lnTo>
                  <a:pt x="18870" y="48810"/>
                </a:lnTo>
                <a:lnTo>
                  <a:pt x="18690" y="48990"/>
                </a:lnTo>
                <a:lnTo>
                  <a:pt x="18600" y="49020"/>
                </a:lnTo>
                <a:lnTo>
                  <a:pt x="18520" y="49040"/>
                </a:lnTo>
                <a:lnTo>
                  <a:pt x="18430" y="49060"/>
                </a:lnTo>
                <a:lnTo>
                  <a:pt x="18180" y="49220"/>
                </a:lnTo>
                <a:lnTo>
                  <a:pt x="18040" y="49180"/>
                </a:lnTo>
                <a:lnTo>
                  <a:pt x="17910" y="49090"/>
                </a:lnTo>
                <a:lnTo>
                  <a:pt x="17790" y="49050"/>
                </a:lnTo>
                <a:lnTo>
                  <a:pt x="17670" y="49080"/>
                </a:lnTo>
                <a:lnTo>
                  <a:pt x="17400" y="49230"/>
                </a:lnTo>
                <a:lnTo>
                  <a:pt x="17080" y="49310"/>
                </a:lnTo>
                <a:lnTo>
                  <a:pt x="16800" y="49520"/>
                </a:lnTo>
                <a:lnTo>
                  <a:pt x="16670" y="49600"/>
                </a:lnTo>
                <a:lnTo>
                  <a:pt x="15870" y="49810"/>
                </a:lnTo>
                <a:lnTo>
                  <a:pt x="15650" y="49920"/>
                </a:lnTo>
                <a:lnTo>
                  <a:pt x="15410" y="50140"/>
                </a:lnTo>
                <a:lnTo>
                  <a:pt x="15330" y="50190"/>
                </a:lnTo>
                <a:lnTo>
                  <a:pt x="15230" y="50220"/>
                </a:lnTo>
                <a:lnTo>
                  <a:pt x="15160" y="50220"/>
                </a:lnTo>
                <a:lnTo>
                  <a:pt x="15090" y="50200"/>
                </a:lnTo>
                <a:lnTo>
                  <a:pt x="14990" y="50190"/>
                </a:lnTo>
                <a:lnTo>
                  <a:pt x="14850" y="50230"/>
                </a:lnTo>
                <a:lnTo>
                  <a:pt x="14660" y="50410"/>
                </a:lnTo>
                <a:lnTo>
                  <a:pt x="14530" y="50470"/>
                </a:lnTo>
                <a:lnTo>
                  <a:pt x="14210" y="50470"/>
                </a:lnTo>
                <a:lnTo>
                  <a:pt x="14240" y="50400"/>
                </a:lnTo>
                <a:lnTo>
                  <a:pt x="14250" y="50350"/>
                </a:lnTo>
                <a:lnTo>
                  <a:pt x="14240" y="50300"/>
                </a:lnTo>
                <a:lnTo>
                  <a:pt x="14210" y="50250"/>
                </a:lnTo>
                <a:lnTo>
                  <a:pt x="13900" y="50360"/>
                </a:lnTo>
                <a:lnTo>
                  <a:pt x="13930" y="50200"/>
                </a:lnTo>
                <a:lnTo>
                  <a:pt x="14100" y="49930"/>
                </a:lnTo>
                <a:lnTo>
                  <a:pt x="14210" y="49810"/>
                </a:lnTo>
                <a:lnTo>
                  <a:pt x="14230" y="49780"/>
                </a:lnTo>
                <a:lnTo>
                  <a:pt x="14240" y="49730"/>
                </a:lnTo>
                <a:lnTo>
                  <a:pt x="14210" y="49710"/>
                </a:lnTo>
                <a:lnTo>
                  <a:pt x="14160" y="49700"/>
                </a:lnTo>
                <a:lnTo>
                  <a:pt x="13560" y="49640"/>
                </a:lnTo>
                <a:lnTo>
                  <a:pt x="13490" y="49620"/>
                </a:lnTo>
                <a:lnTo>
                  <a:pt x="13450" y="49600"/>
                </a:lnTo>
                <a:lnTo>
                  <a:pt x="13380" y="49550"/>
                </a:lnTo>
                <a:lnTo>
                  <a:pt x="13340" y="49480"/>
                </a:lnTo>
                <a:lnTo>
                  <a:pt x="13320" y="49450"/>
                </a:lnTo>
                <a:lnTo>
                  <a:pt x="13300" y="49410"/>
                </a:lnTo>
                <a:lnTo>
                  <a:pt x="13280" y="49330"/>
                </a:lnTo>
                <a:lnTo>
                  <a:pt x="13270" y="49230"/>
                </a:lnTo>
                <a:lnTo>
                  <a:pt x="13270" y="49140"/>
                </a:lnTo>
                <a:lnTo>
                  <a:pt x="13270" y="49110"/>
                </a:lnTo>
                <a:lnTo>
                  <a:pt x="13250" y="49060"/>
                </a:lnTo>
                <a:lnTo>
                  <a:pt x="13210" y="49020"/>
                </a:lnTo>
                <a:lnTo>
                  <a:pt x="13110" y="48960"/>
                </a:lnTo>
                <a:lnTo>
                  <a:pt x="13050" y="48940"/>
                </a:lnTo>
                <a:lnTo>
                  <a:pt x="12990" y="48940"/>
                </a:lnTo>
                <a:lnTo>
                  <a:pt x="12940" y="48950"/>
                </a:lnTo>
                <a:lnTo>
                  <a:pt x="12900" y="48960"/>
                </a:lnTo>
                <a:lnTo>
                  <a:pt x="12700" y="49050"/>
                </a:lnTo>
                <a:lnTo>
                  <a:pt x="12560" y="49080"/>
                </a:lnTo>
                <a:lnTo>
                  <a:pt x="12520" y="49070"/>
                </a:lnTo>
                <a:lnTo>
                  <a:pt x="12480" y="49070"/>
                </a:lnTo>
                <a:lnTo>
                  <a:pt x="12460" y="49050"/>
                </a:lnTo>
                <a:lnTo>
                  <a:pt x="12440" y="49020"/>
                </a:lnTo>
                <a:lnTo>
                  <a:pt x="12420" y="48990"/>
                </a:lnTo>
                <a:lnTo>
                  <a:pt x="12400" y="48900"/>
                </a:lnTo>
                <a:lnTo>
                  <a:pt x="12350" y="48790"/>
                </a:lnTo>
                <a:lnTo>
                  <a:pt x="12310" y="48720"/>
                </a:lnTo>
                <a:lnTo>
                  <a:pt x="12200" y="48610"/>
                </a:lnTo>
                <a:lnTo>
                  <a:pt x="11520" y="48160"/>
                </a:lnTo>
                <a:lnTo>
                  <a:pt x="11330" y="48080"/>
                </a:lnTo>
                <a:lnTo>
                  <a:pt x="11270" y="48070"/>
                </a:lnTo>
                <a:lnTo>
                  <a:pt x="11220" y="48080"/>
                </a:lnTo>
                <a:lnTo>
                  <a:pt x="11190" y="48100"/>
                </a:lnTo>
                <a:lnTo>
                  <a:pt x="11000" y="48300"/>
                </a:lnTo>
                <a:lnTo>
                  <a:pt x="10960" y="48320"/>
                </a:lnTo>
                <a:lnTo>
                  <a:pt x="10920" y="48330"/>
                </a:lnTo>
                <a:lnTo>
                  <a:pt x="10560" y="48350"/>
                </a:lnTo>
                <a:lnTo>
                  <a:pt x="10520" y="48360"/>
                </a:lnTo>
                <a:lnTo>
                  <a:pt x="10490" y="48390"/>
                </a:lnTo>
                <a:lnTo>
                  <a:pt x="10480" y="48430"/>
                </a:lnTo>
                <a:lnTo>
                  <a:pt x="10380" y="48900"/>
                </a:lnTo>
                <a:lnTo>
                  <a:pt x="10370" y="48940"/>
                </a:lnTo>
                <a:lnTo>
                  <a:pt x="10310" y="49030"/>
                </a:lnTo>
                <a:lnTo>
                  <a:pt x="10220" y="49050"/>
                </a:lnTo>
                <a:lnTo>
                  <a:pt x="10120" y="49020"/>
                </a:lnTo>
                <a:lnTo>
                  <a:pt x="10050" y="48980"/>
                </a:lnTo>
                <a:lnTo>
                  <a:pt x="9980" y="48930"/>
                </a:lnTo>
                <a:lnTo>
                  <a:pt x="9900" y="48880"/>
                </a:lnTo>
                <a:lnTo>
                  <a:pt x="9710" y="48840"/>
                </a:lnTo>
                <a:lnTo>
                  <a:pt x="9620" y="48810"/>
                </a:lnTo>
                <a:lnTo>
                  <a:pt x="9580" y="48740"/>
                </a:lnTo>
                <a:lnTo>
                  <a:pt x="9560" y="48690"/>
                </a:lnTo>
                <a:lnTo>
                  <a:pt x="9530" y="48620"/>
                </a:lnTo>
                <a:lnTo>
                  <a:pt x="9480" y="48570"/>
                </a:lnTo>
                <a:lnTo>
                  <a:pt x="9440" y="48540"/>
                </a:lnTo>
                <a:lnTo>
                  <a:pt x="9310" y="48510"/>
                </a:lnTo>
                <a:lnTo>
                  <a:pt x="9240" y="48440"/>
                </a:lnTo>
                <a:lnTo>
                  <a:pt x="9100" y="48430"/>
                </a:lnTo>
                <a:lnTo>
                  <a:pt x="9020" y="48430"/>
                </a:lnTo>
                <a:lnTo>
                  <a:pt x="8960" y="48410"/>
                </a:lnTo>
                <a:lnTo>
                  <a:pt x="8910" y="48400"/>
                </a:lnTo>
                <a:lnTo>
                  <a:pt x="8720" y="48270"/>
                </a:lnTo>
                <a:lnTo>
                  <a:pt x="8690" y="48240"/>
                </a:lnTo>
                <a:lnTo>
                  <a:pt x="8620" y="48090"/>
                </a:lnTo>
                <a:lnTo>
                  <a:pt x="8600" y="48070"/>
                </a:lnTo>
                <a:lnTo>
                  <a:pt x="8580" y="48050"/>
                </a:lnTo>
                <a:lnTo>
                  <a:pt x="8050" y="47720"/>
                </a:lnTo>
                <a:lnTo>
                  <a:pt x="6920" y="46760"/>
                </a:lnTo>
                <a:lnTo>
                  <a:pt x="6840" y="46710"/>
                </a:lnTo>
                <a:lnTo>
                  <a:pt x="6650" y="46610"/>
                </a:lnTo>
                <a:lnTo>
                  <a:pt x="6580" y="46590"/>
                </a:lnTo>
                <a:lnTo>
                  <a:pt x="6510" y="46570"/>
                </a:lnTo>
                <a:lnTo>
                  <a:pt x="6470" y="46580"/>
                </a:lnTo>
                <a:lnTo>
                  <a:pt x="6420" y="46590"/>
                </a:lnTo>
                <a:lnTo>
                  <a:pt x="6390" y="46610"/>
                </a:lnTo>
                <a:lnTo>
                  <a:pt x="6360" y="46640"/>
                </a:lnTo>
                <a:lnTo>
                  <a:pt x="6280" y="46780"/>
                </a:lnTo>
                <a:lnTo>
                  <a:pt x="6260" y="46810"/>
                </a:lnTo>
                <a:lnTo>
                  <a:pt x="6230" y="46830"/>
                </a:lnTo>
                <a:lnTo>
                  <a:pt x="6120" y="46900"/>
                </a:lnTo>
                <a:lnTo>
                  <a:pt x="6090" y="46920"/>
                </a:lnTo>
                <a:lnTo>
                  <a:pt x="6070" y="46950"/>
                </a:lnTo>
                <a:lnTo>
                  <a:pt x="6040" y="47030"/>
                </a:lnTo>
                <a:lnTo>
                  <a:pt x="6010" y="47060"/>
                </a:lnTo>
                <a:lnTo>
                  <a:pt x="5980" y="47080"/>
                </a:lnTo>
                <a:lnTo>
                  <a:pt x="5760" y="47190"/>
                </a:lnTo>
                <a:lnTo>
                  <a:pt x="5700" y="47200"/>
                </a:lnTo>
                <a:lnTo>
                  <a:pt x="5630" y="47210"/>
                </a:lnTo>
                <a:lnTo>
                  <a:pt x="5500" y="47210"/>
                </a:lnTo>
                <a:lnTo>
                  <a:pt x="5420" y="47210"/>
                </a:lnTo>
                <a:lnTo>
                  <a:pt x="5370" y="47190"/>
                </a:lnTo>
                <a:lnTo>
                  <a:pt x="5330" y="47170"/>
                </a:lnTo>
                <a:lnTo>
                  <a:pt x="5210" y="47070"/>
                </a:lnTo>
                <a:lnTo>
                  <a:pt x="5020" y="46880"/>
                </a:lnTo>
                <a:lnTo>
                  <a:pt x="4920" y="46820"/>
                </a:lnTo>
                <a:lnTo>
                  <a:pt x="4690" y="46700"/>
                </a:lnTo>
                <a:lnTo>
                  <a:pt x="4550" y="46680"/>
                </a:lnTo>
                <a:lnTo>
                  <a:pt x="4550" y="45950"/>
                </a:lnTo>
                <a:lnTo>
                  <a:pt x="4550" y="44750"/>
                </a:lnTo>
                <a:lnTo>
                  <a:pt x="4550" y="43540"/>
                </a:lnTo>
                <a:lnTo>
                  <a:pt x="4550" y="42340"/>
                </a:lnTo>
                <a:lnTo>
                  <a:pt x="4550" y="41140"/>
                </a:lnTo>
                <a:lnTo>
                  <a:pt x="5510" y="41140"/>
                </a:lnTo>
                <a:lnTo>
                  <a:pt x="6480" y="41140"/>
                </a:lnTo>
                <a:lnTo>
                  <a:pt x="7440" y="41140"/>
                </a:lnTo>
                <a:lnTo>
                  <a:pt x="8410" y="41140"/>
                </a:lnTo>
                <a:lnTo>
                  <a:pt x="9380" y="41140"/>
                </a:lnTo>
                <a:lnTo>
                  <a:pt x="10340" y="41140"/>
                </a:lnTo>
                <a:lnTo>
                  <a:pt x="11310" y="41140"/>
                </a:lnTo>
                <a:lnTo>
                  <a:pt x="12270" y="41140"/>
                </a:lnTo>
                <a:lnTo>
                  <a:pt x="13240" y="41140"/>
                </a:lnTo>
                <a:lnTo>
                  <a:pt x="14210" y="41140"/>
                </a:lnTo>
                <a:lnTo>
                  <a:pt x="15170" y="41140"/>
                </a:lnTo>
                <a:lnTo>
                  <a:pt x="16140" y="41140"/>
                </a:lnTo>
                <a:lnTo>
                  <a:pt x="17110" y="41140"/>
                </a:lnTo>
                <a:lnTo>
                  <a:pt x="18070" y="41140"/>
                </a:lnTo>
                <a:lnTo>
                  <a:pt x="19040" y="41140"/>
                </a:lnTo>
                <a:lnTo>
                  <a:pt x="20000" y="41140"/>
                </a:lnTo>
                <a:lnTo>
                  <a:pt x="20250" y="41140"/>
                </a:lnTo>
                <a:lnTo>
                  <a:pt x="20160" y="40850"/>
                </a:lnTo>
                <a:lnTo>
                  <a:pt x="20030" y="40600"/>
                </a:lnTo>
                <a:lnTo>
                  <a:pt x="19860" y="40370"/>
                </a:lnTo>
                <a:lnTo>
                  <a:pt x="19430" y="39930"/>
                </a:lnTo>
                <a:lnTo>
                  <a:pt x="19280" y="39710"/>
                </a:lnTo>
                <a:lnTo>
                  <a:pt x="19210" y="39450"/>
                </a:lnTo>
                <a:lnTo>
                  <a:pt x="19260" y="39140"/>
                </a:lnTo>
                <a:lnTo>
                  <a:pt x="19410" y="38780"/>
                </a:lnTo>
                <a:lnTo>
                  <a:pt x="19560" y="38190"/>
                </a:lnTo>
                <a:lnTo>
                  <a:pt x="19700" y="37630"/>
                </a:lnTo>
                <a:lnTo>
                  <a:pt x="19790" y="37400"/>
                </a:lnTo>
                <a:lnTo>
                  <a:pt x="20140" y="36880"/>
                </a:lnTo>
                <a:lnTo>
                  <a:pt x="20400" y="36500"/>
                </a:lnTo>
                <a:lnTo>
                  <a:pt x="20470" y="36360"/>
                </a:lnTo>
                <a:lnTo>
                  <a:pt x="20490" y="36230"/>
                </a:lnTo>
                <a:lnTo>
                  <a:pt x="20410" y="35870"/>
                </a:lnTo>
                <a:lnTo>
                  <a:pt x="20380" y="35380"/>
                </a:lnTo>
                <a:lnTo>
                  <a:pt x="20300" y="35180"/>
                </a:lnTo>
                <a:lnTo>
                  <a:pt x="20100" y="34980"/>
                </a:lnTo>
                <a:lnTo>
                  <a:pt x="19940" y="34730"/>
                </a:lnTo>
                <a:lnTo>
                  <a:pt x="19890" y="34370"/>
                </a:lnTo>
                <a:lnTo>
                  <a:pt x="19950" y="33260"/>
                </a:lnTo>
                <a:lnTo>
                  <a:pt x="19990" y="32230"/>
                </a:lnTo>
                <a:lnTo>
                  <a:pt x="20160" y="31850"/>
                </a:lnTo>
                <a:lnTo>
                  <a:pt x="20170" y="31770"/>
                </a:lnTo>
                <a:lnTo>
                  <a:pt x="20140" y="31570"/>
                </a:lnTo>
                <a:lnTo>
                  <a:pt x="20100" y="30980"/>
                </a:lnTo>
                <a:lnTo>
                  <a:pt x="20040" y="30790"/>
                </a:lnTo>
                <a:lnTo>
                  <a:pt x="19960" y="30640"/>
                </a:lnTo>
                <a:lnTo>
                  <a:pt x="19900" y="30480"/>
                </a:lnTo>
                <a:lnTo>
                  <a:pt x="19900" y="30280"/>
                </a:lnTo>
                <a:lnTo>
                  <a:pt x="19940" y="30120"/>
                </a:lnTo>
                <a:lnTo>
                  <a:pt x="20080" y="29810"/>
                </a:lnTo>
                <a:lnTo>
                  <a:pt x="20290" y="29470"/>
                </a:lnTo>
                <a:lnTo>
                  <a:pt x="20330" y="29380"/>
                </a:lnTo>
                <a:lnTo>
                  <a:pt x="20330" y="29250"/>
                </a:lnTo>
                <a:lnTo>
                  <a:pt x="20310" y="29060"/>
                </a:lnTo>
                <a:lnTo>
                  <a:pt x="20310" y="28960"/>
                </a:lnTo>
                <a:lnTo>
                  <a:pt x="20330" y="28870"/>
                </a:lnTo>
                <a:lnTo>
                  <a:pt x="20410" y="28760"/>
                </a:lnTo>
                <a:lnTo>
                  <a:pt x="20650" y="28560"/>
                </a:lnTo>
                <a:lnTo>
                  <a:pt x="20730" y="28460"/>
                </a:lnTo>
                <a:lnTo>
                  <a:pt x="20720" y="28360"/>
                </a:lnTo>
                <a:lnTo>
                  <a:pt x="20380" y="27600"/>
                </a:lnTo>
                <a:lnTo>
                  <a:pt x="20340" y="27390"/>
                </a:lnTo>
                <a:lnTo>
                  <a:pt x="20370" y="26270"/>
                </a:lnTo>
                <a:lnTo>
                  <a:pt x="20220" y="26240"/>
                </a:lnTo>
                <a:lnTo>
                  <a:pt x="20170" y="26130"/>
                </a:lnTo>
                <a:lnTo>
                  <a:pt x="20210" y="25830"/>
                </a:lnTo>
                <a:lnTo>
                  <a:pt x="20200" y="25390"/>
                </a:lnTo>
                <a:lnTo>
                  <a:pt x="20230" y="25250"/>
                </a:lnTo>
                <a:lnTo>
                  <a:pt x="20280" y="25090"/>
                </a:lnTo>
                <a:lnTo>
                  <a:pt x="20250" y="24980"/>
                </a:lnTo>
                <a:lnTo>
                  <a:pt x="20100" y="24740"/>
                </a:lnTo>
                <a:lnTo>
                  <a:pt x="20050" y="24610"/>
                </a:lnTo>
                <a:lnTo>
                  <a:pt x="20040" y="24500"/>
                </a:lnTo>
                <a:lnTo>
                  <a:pt x="20000" y="24220"/>
                </a:lnTo>
                <a:lnTo>
                  <a:pt x="20260" y="24230"/>
                </a:lnTo>
                <a:lnTo>
                  <a:pt x="20630" y="24300"/>
                </a:lnTo>
                <a:lnTo>
                  <a:pt x="20960" y="24420"/>
                </a:lnTo>
                <a:lnTo>
                  <a:pt x="21020" y="24480"/>
                </a:lnTo>
                <a:lnTo>
                  <a:pt x="21140" y="24590"/>
                </a:lnTo>
                <a:lnTo>
                  <a:pt x="21140" y="24660"/>
                </a:lnTo>
                <a:lnTo>
                  <a:pt x="21090" y="24800"/>
                </a:lnTo>
                <a:lnTo>
                  <a:pt x="21090" y="24880"/>
                </a:lnTo>
                <a:lnTo>
                  <a:pt x="21110" y="24960"/>
                </a:lnTo>
                <a:lnTo>
                  <a:pt x="21160" y="25120"/>
                </a:lnTo>
                <a:lnTo>
                  <a:pt x="21180" y="25210"/>
                </a:lnTo>
                <a:lnTo>
                  <a:pt x="21160" y="25480"/>
                </a:lnTo>
                <a:lnTo>
                  <a:pt x="21220" y="25570"/>
                </a:lnTo>
                <a:lnTo>
                  <a:pt x="21370" y="25550"/>
                </a:lnTo>
                <a:lnTo>
                  <a:pt x="21400" y="25540"/>
                </a:lnTo>
                <a:lnTo>
                  <a:pt x="21530" y="25500"/>
                </a:lnTo>
                <a:lnTo>
                  <a:pt x="21630" y="25500"/>
                </a:lnTo>
                <a:lnTo>
                  <a:pt x="21660" y="25500"/>
                </a:lnTo>
                <a:lnTo>
                  <a:pt x="21950" y="25590"/>
                </a:lnTo>
                <a:lnTo>
                  <a:pt x="22100" y="25610"/>
                </a:lnTo>
                <a:lnTo>
                  <a:pt x="22390" y="25610"/>
                </a:lnTo>
                <a:lnTo>
                  <a:pt x="22530" y="25630"/>
                </a:lnTo>
                <a:lnTo>
                  <a:pt x="22710" y="25710"/>
                </a:lnTo>
                <a:lnTo>
                  <a:pt x="22930" y="25850"/>
                </a:lnTo>
                <a:lnTo>
                  <a:pt x="23130" y="26030"/>
                </a:lnTo>
                <a:lnTo>
                  <a:pt x="23220" y="26190"/>
                </a:lnTo>
                <a:lnTo>
                  <a:pt x="23190" y="26280"/>
                </a:lnTo>
                <a:lnTo>
                  <a:pt x="23130" y="26350"/>
                </a:lnTo>
                <a:lnTo>
                  <a:pt x="23070" y="26420"/>
                </a:lnTo>
                <a:lnTo>
                  <a:pt x="23060" y="26540"/>
                </a:lnTo>
                <a:lnTo>
                  <a:pt x="23110" y="26630"/>
                </a:lnTo>
                <a:lnTo>
                  <a:pt x="23240" y="26750"/>
                </a:lnTo>
                <a:lnTo>
                  <a:pt x="23290" y="26810"/>
                </a:lnTo>
                <a:lnTo>
                  <a:pt x="23330" y="26950"/>
                </a:lnTo>
                <a:lnTo>
                  <a:pt x="23340" y="27120"/>
                </a:lnTo>
                <a:lnTo>
                  <a:pt x="23330" y="27290"/>
                </a:lnTo>
                <a:lnTo>
                  <a:pt x="23300" y="27440"/>
                </a:lnTo>
                <a:lnTo>
                  <a:pt x="23240" y="27570"/>
                </a:lnTo>
                <a:lnTo>
                  <a:pt x="22990" y="27970"/>
                </a:lnTo>
                <a:lnTo>
                  <a:pt x="22890" y="28070"/>
                </a:lnTo>
                <a:lnTo>
                  <a:pt x="22570" y="28170"/>
                </a:lnTo>
                <a:lnTo>
                  <a:pt x="22470" y="28250"/>
                </a:lnTo>
                <a:lnTo>
                  <a:pt x="22530" y="28400"/>
                </a:lnTo>
                <a:lnTo>
                  <a:pt x="22660" y="28450"/>
                </a:lnTo>
                <a:lnTo>
                  <a:pt x="22980" y="28460"/>
                </a:lnTo>
                <a:lnTo>
                  <a:pt x="23130" y="28480"/>
                </a:lnTo>
                <a:lnTo>
                  <a:pt x="23300" y="28590"/>
                </a:lnTo>
                <a:lnTo>
                  <a:pt x="23560" y="28830"/>
                </a:lnTo>
                <a:lnTo>
                  <a:pt x="23720" y="28910"/>
                </a:lnTo>
                <a:lnTo>
                  <a:pt x="23900" y="28920"/>
                </a:lnTo>
                <a:lnTo>
                  <a:pt x="24070" y="28890"/>
                </a:lnTo>
                <a:lnTo>
                  <a:pt x="24200" y="28840"/>
                </a:lnTo>
                <a:lnTo>
                  <a:pt x="24390" y="28770"/>
                </a:lnTo>
                <a:lnTo>
                  <a:pt x="24470" y="28760"/>
                </a:lnTo>
                <a:lnTo>
                  <a:pt x="24510" y="28770"/>
                </a:lnTo>
                <a:lnTo>
                  <a:pt x="24560" y="28770"/>
                </a:lnTo>
                <a:lnTo>
                  <a:pt x="24600" y="28760"/>
                </a:lnTo>
                <a:lnTo>
                  <a:pt x="24640" y="28760"/>
                </a:lnTo>
                <a:lnTo>
                  <a:pt x="24690" y="28690"/>
                </a:lnTo>
                <a:lnTo>
                  <a:pt x="24720" y="28600"/>
                </a:lnTo>
                <a:lnTo>
                  <a:pt x="24750" y="28530"/>
                </a:lnTo>
                <a:lnTo>
                  <a:pt x="24790" y="28460"/>
                </a:lnTo>
                <a:lnTo>
                  <a:pt x="24860" y="28400"/>
                </a:lnTo>
                <a:lnTo>
                  <a:pt x="24930" y="28370"/>
                </a:lnTo>
                <a:lnTo>
                  <a:pt x="25110" y="28330"/>
                </a:lnTo>
                <a:lnTo>
                  <a:pt x="25190" y="28290"/>
                </a:lnTo>
                <a:lnTo>
                  <a:pt x="25260" y="28210"/>
                </a:lnTo>
                <a:lnTo>
                  <a:pt x="25410" y="28020"/>
                </a:lnTo>
                <a:lnTo>
                  <a:pt x="25490" y="27940"/>
                </a:lnTo>
                <a:lnTo>
                  <a:pt x="25790" y="27820"/>
                </a:lnTo>
                <a:lnTo>
                  <a:pt x="25860" y="27810"/>
                </a:lnTo>
                <a:lnTo>
                  <a:pt x="26370" y="27810"/>
                </a:lnTo>
                <a:lnTo>
                  <a:pt x="26680" y="27750"/>
                </a:lnTo>
                <a:lnTo>
                  <a:pt x="27250" y="27460"/>
                </a:lnTo>
                <a:lnTo>
                  <a:pt x="27540" y="27370"/>
                </a:lnTo>
                <a:lnTo>
                  <a:pt x="27580" y="27360"/>
                </a:lnTo>
                <a:lnTo>
                  <a:pt x="27740" y="27370"/>
                </a:lnTo>
                <a:lnTo>
                  <a:pt x="27880" y="27390"/>
                </a:lnTo>
                <a:lnTo>
                  <a:pt x="28880" y="27300"/>
                </a:lnTo>
                <a:lnTo>
                  <a:pt x="28990" y="27290"/>
                </a:lnTo>
                <a:lnTo>
                  <a:pt x="29450" y="27190"/>
                </a:lnTo>
                <a:lnTo>
                  <a:pt x="30190" y="26820"/>
                </a:lnTo>
                <a:lnTo>
                  <a:pt x="30440" y="26770"/>
                </a:lnTo>
                <a:lnTo>
                  <a:pt x="30530" y="26860"/>
                </a:lnTo>
                <a:lnTo>
                  <a:pt x="30550" y="27040"/>
                </a:lnTo>
                <a:lnTo>
                  <a:pt x="30540" y="27070"/>
                </a:lnTo>
                <a:lnTo>
                  <a:pt x="30540" y="27240"/>
                </a:lnTo>
                <a:lnTo>
                  <a:pt x="30550" y="27400"/>
                </a:lnTo>
                <a:lnTo>
                  <a:pt x="30550" y="27480"/>
                </a:lnTo>
                <a:lnTo>
                  <a:pt x="30490" y="27530"/>
                </a:lnTo>
                <a:lnTo>
                  <a:pt x="30330" y="27600"/>
                </a:lnTo>
                <a:lnTo>
                  <a:pt x="30240" y="27670"/>
                </a:lnTo>
                <a:lnTo>
                  <a:pt x="30280" y="27730"/>
                </a:lnTo>
                <a:lnTo>
                  <a:pt x="30370" y="27800"/>
                </a:lnTo>
                <a:lnTo>
                  <a:pt x="30410" y="27870"/>
                </a:lnTo>
                <a:lnTo>
                  <a:pt x="30340" y="28020"/>
                </a:lnTo>
                <a:lnTo>
                  <a:pt x="30250" y="28090"/>
                </a:lnTo>
                <a:lnTo>
                  <a:pt x="30180" y="28180"/>
                </a:lnTo>
                <a:lnTo>
                  <a:pt x="30190" y="28370"/>
                </a:lnTo>
                <a:lnTo>
                  <a:pt x="30250" y="28530"/>
                </a:lnTo>
                <a:lnTo>
                  <a:pt x="30430" y="28840"/>
                </a:lnTo>
                <a:lnTo>
                  <a:pt x="30490" y="28980"/>
                </a:lnTo>
                <a:lnTo>
                  <a:pt x="30470" y="29060"/>
                </a:lnTo>
                <a:lnTo>
                  <a:pt x="30370" y="29180"/>
                </a:lnTo>
                <a:lnTo>
                  <a:pt x="30340" y="29260"/>
                </a:lnTo>
                <a:lnTo>
                  <a:pt x="30340" y="29330"/>
                </a:lnTo>
                <a:lnTo>
                  <a:pt x="30360" y="29470"/>
                </a:lnTo>
                <a:lnTo>
                  <a:pt x="30570" y="30120"/>
                </a:lnTo>
                <a:lnTo>
                  <a:pt x="30640" y="30250"/>
                </a:lnTo>
                <a:lnTo>
                  <a:pt x="30700" y="30320"/>
                </a:lnTo>
                <a:lnTo>
                  <a:pt x="30760" y="30350"/>
                </a:lnTo>
                <a:lnTo>
                  <a:pt x="30830" y="30360"/>
                </a:lnTo>
                <a:lnTo>
                  <a:pt x="30920" y="30360"/>
                </a:lnTo>
                <a:lnTo>
                  <a:pt x="31030" y="30380"/>
                </a:lnTo>
                <a:lnTo>
                  <a:pt x="31080" y="30440"/>
                </a:lnTo>
                <a:lnTo>
                  <a:pt x="31110" y="30500"/>
                </a:lnTo>
                <a:lnTo>
                  <a:pt x="31180" y="30570"/>
                </a:lnTo>
                <a:lnTo>
                  <a:pt x="31630" y="30780"/>
                </a:lnTo>
                <a:lnTo>
                  <a:pt x="31760" y="30900"/>
                </a:lnTo>
                <a:lnTo>
                  <a:pt x="31780" y="30940"/>
                </a:lnTo>
                <a:lnTo>
                  <a:pt x="31780" y="30990"/>
                </a:lnTo>
                <a:lnTo>
                  <a:pt x="31780" y="31030"/>
                </a:lnTo>
                <a:lnTo>
                  <a:pt x="31710" y="31230"/>
                </a:lnTo>
                <a:lnTo>
                  <a:pt x="31760" y="31340"/>
                </a:lnTo>
                <a:lnTo>
                  <a:pt x="31790" y="31350"/>
                </a:lnTo>
                <a:lnTo>
                  <a:pt x="31880" y="31390"/>
                </a:lnTo>
                <a:lnTo>
                  <a:pt x="32030" y="31380"/>
                </a:lnTo>
                <a:lnTo>
                  <a:pt x="32100" y="31350"/>
                </a:lnTo>
                <a:lnTo>
                  <a:pt x="32150" y="31290"/>
                </a:lnTo>
                <a:lnTo>
                  <a:pt x="32200" y="31250"/>
                </a:lnTo>
                <a:lnTo>
                  <a:pt x="32300" y="31230"/>
                </a:lnTo>
                <a:lnTo>
                  <a:pt x="32380" y="31210"/>
                </a:lnTo>
                <a:lnTo>
                  <a:pt x="32410" y="31130"/>
                </a:lnTo>
                <a:lnTo>
                  <a:pt x="32440" y="31050"/>
                </a:lnTo>
                <a:lnTo>
                  <a:pt x="32500" y="31000"/>
                </a:lnTo>
                <a:lnTo>
                  <a:pt x="32850" y="31010"/>
                </a:lnTo>
                <a:lnTo>
                  <a:pt x="32960" y="31080"/>
                </a:lnTo>
                <a:lnTo>
                  <a:pt x="33120" y="31180"/>
                </a:lnTo>
                <a:lnTo>
                  <a:pt x="33210" y="31260"/>
                </a:lnTo>
                <a:lnTo>
                  <a:pt x="33370" y="31410"/>
                </a:lnTo>
                <a:lnTo>
                  <a:pt x="33660" y="31580"/>
                </a:lnTo>
                <a:lnTo>
                  <a:pt x="33810" y="31610"/>
                </a:lnTo>
                <a:lnTo>
                  <a:pt x="34250" y="31610"/>
                </a:lnTo>
                <a:lnTo>
                  <a:pt x="34340" y="31600"/>
                </a:lnTo>
                <a:lnTo>
                  <a:pt x="34490" y="31530"/>
                </a:lnTo>
                <a:lnTo>
                  <a:pt x="34550" y="31510"/>
                </a:lnTo>
                <a:lnTo>
                  <a:pt x="34640" y="31530"/>
                </a:lnTo>
                <a:lnTo>
                  <a:pt x="34680" y="31550"/>
                </a:lnTo>
                <a:lnTo>
                  <a:pt x="34710" y="31590"/>
                </a:lnTo>
                <a:lnTo>
                  <a:pt x="34720" y="31600"/>
                </a:lnTo>
                <a:lnTo>
                  <a:pt x="34960" y="31800"/>
                </a:lnTo>
                <a:lnTo>
                  <a:pt x="35130" y="31940"/>
                </a:lnTo>
                <a:lnTo>
                  <a:pt x="35300" y="32000"/>
                </a:lnTo>
                <a:lnTo>
                  <a:pt x="35410" y="32080"/>
                </a:lnTo>
                <a:lnTo>
                  <a:pt x="35460" y="32200"/>
                </a:lnTo>
                <a:lnTo>
                  <a:pt x="35510" y="32330"/>
                </a:lnTo>
                <a:lnTo>
                  <a:pt x="35650" y="32390"/>
                </a:lnTo>
                <a:lnTo>
                  <a:pt x="35720" y="32400"/>
                </a:lnTo>
                <a:lnTo>
                  <a:pt x="35750" y="32410"/>
                </a:lnTo>
                <a:lnTo>
                  <a:pt x="37090" y="32390"/>
                </a:lnTo>
                <a:lnTo>
                  <a:pt x="37270" y="32460"/>
                </a:lnTo>
                <a:lnTo>
                  <a:pt x="37420" y="32560"/>
                </a:lnTo>
                <a:lnTo>
                  <a:pt x="37580" y="32630"/>
                </a:lnTo>
                <a:lnTo>
                  <a:pt x="37860" y="32620"/>
                </a:lnTo>
                <a:lnTo>
                  <a:pt x="38020" y="32690"/>
                </a:lnTo>
                <a:lnTo>
                  <a:pt x="38110" y="32700"/>
                </a:lnTo>
                <a:lnTo>
                  <a:pt x="38200" y="32660"/>
                </a:lnTo>
                <a:lnTo>
                  <a:pt x="38350" y="32560"/>
                </a:lnTo>
                <a:lnTo>
                  <a:pt x="38430" y="32520"/>
                </a:lnTo>
                <a:lnTo>
                  <a:pt x="38720" y="32470"/>
                </a:lnTo>
                <a:lnTo>
                  <a:pt x="39020" y="32460"/>
                </a:lnTo>
                <a:lnTo>
                  <a:pt x="39110" y="32490"/>
                </a:lnTo>
                <a:lnTo>
                  <a:pt x="39200" y="32520"/>
                </a:lnTo>
                <a:lnTo>
                  <a:pt x="39340" y="32620"/>
                </a:lnTo>
                <a:lnTo>
                  <a:pt x="39460" y="32740"/>
                </a:lnTo>
                <a:lnTo>
                  <a:pt x="39600" y="32850"/>
                </a:lnTo>
                <a:lnTo>
                  <a:pt x="39880" y="32940"/>
                </a:lnTo>
                <a:lnTo>
                  <a:pt x="40100" y="32960"/>
                </a:lnTo>
                <a:lnTo>
                  <a:pt x="40380" y="32980"/>
                </a:lnTo>
                <a:lnTo>
                  <a:pt x="40510" y="32990"/>
                </a:lnTo>
                <a:lnTo>
                  <a:pt x="40710" y="33030"/>
                </a:lnTo>
                <a:lnTo>
                  <a:pt x="40800" y="33050"/>
                </a:lnTo>
                <a:lnTo>
                  <a:pt x="40810" y="33050"/>
                </a:lnTo>
                <a:lnTo>
                  <a:pt x="40950" y="33140"/>
                </a:lnTo>
                <a:lnTo>
                  <a:pt x="41080" y="33240"/>
                </a:lnTo>
                <a:lnTo>
                  <a:pt x="41220" y="33300"/>
                </a:lnTo>
                <a:lnTo>
                  <a:pt x="41370" y="33270"/>
                </a:lnTo>
                <a:lnTo>
                  <a:pt x="41490" y="33150"/>
                </a:lnTo>
                <a:lnTo>
                  <a:pt x="41530" y="33100"/>
                </a:lnTo>
                <a:lnTo>
                  <a:pt x="41580" y="33020"/>
                </a:lnTo>
                <a:lnTo>
                  <a:pt x="41700" y="32920"/>
                </a:lnTo>
                <a:lnTo>
                  <a:pt x="41730" y="32920"/>
                </a:lnTo>
                <a:lnTo>
                  <a:pt x="41900" y="32910"/>
                </a:lnTo>
                <a:lnTo>
                  <a:pt x="42020" y="32930"/>
                </a:lnTo>
                <a:lnTo>
                  <a:pt x="42260" y="32950"/>
                </a:lnTo>
                <a:lnTo>
                  <a:pt x="42590" y="32880"/>
                </a:lnTo>
                <a:lnTo>
                  <a:pt x="42890" y="32710"/>
                </a:lnTo>
                <a:lnTo>
                  <a:pt x="43160" y="32440"/>
                </a:lnTo>
                <a:lnTo>
                  <a:pt x="43320" y="32140"/>
                </a:lnTo>
                <a:lnTo>
                  <a:pt x="43350" y="31490"/>
                </a:lnTo>
                <a:lnTo>
                  <a:pt x="43420" y="31170"/>
                </a:lnTo>
                <a:lnTo>
                  <a:pt x="43540" y="31000"/>
                </a:lnTo>
                <a:lnTo>
                  <a:pt x="43660" y="30890"/>
                </a:lnTo>
                <a:lnTo>
                  <a:pt x="43740" y="30770"/>
                </a:lnTo>
                <a:lnTo>
                  <a:pt x="43750" y="30550"/>
                </a:lnTo>
                <a:lnTo>
                  <a:pt x="43660" y="30220"/>
                </a:lnTo>
                <a:lnTo>
                  <a:pt x="43650" y="30070"/>
                </a:lnTo>
                <a:lnTo>
                  <a:pt x="43760" y="29950"/>
                </a:lnTo>
                <a:lnTo>
                  <a:pt x="43820" y="29940"/>
                </a:lnTo>
                <a:lnTo>
                  <a:pt x="43990" y="29970"/>
                </a:lnTo>
                <a:lnTo>
                  <a:pt x="44070" y="29970"/>
                </a:lnTo>
                <a:lnTo>
                  <a:pt x="44370" y="29870"/>
                </a:lnTo>
                <a:lnTo>
                  <a:pt x="44700" y="29840"/>
                </a:lnTo>
                <a:lnTo>
                  <a:pt x="44920" y="29750"/>
                </a:lnTo>
                <a:lnTo>
                  <a:pt x="44970" y="29750"/>
                </a:lnTo>
                <a:lnTo>
                  <a:pt x="45030" y="29830"/>
                </a:lnTo>
                <a:lnTo>
                  <a:pt x="45100" y="29940"/>
                </a:lnTo>
                <a:lnTo>
                  <a:pt x="45180" y="30300"/>
                </a:lnTo>
                <a:lnTo>
                  <a:pt x="45220" y="30690"/>
                </a:lnTo>
                <a:lnTo>
                  <a:pt x="45200" y="30960"/>
                </a:lnTo>
                <a:lnTo>
                  <a:pt x="45390" y="31650"/>
                </a:lnTo>
                <a:lnTo>
                  <a:pt x="46840" y="32540"/>
                </a:lnTo>
                <a:lnTo>
                  <a:pt x="47190" y="33160"/>
                </a:lnTo>
                <a:lnTo>
                  <a:pt x="47210" y="33180"/>
                </a:lnTo>
                <a:lnTo>
                  <a:pt x="47240" y="33500"/>
                </a:lnTo>
                <a:lnTo>
                  <a:pt x="47270" y="33590"/>
                </a:lnTo>
                <a:lnTo>
                  <a:pt x="47620" y="34590"/>
                </a:lnTo>
                <a:lnTo>
                  <a:pt x="47740" y="34760"/>
                </a:lnTo>
                <a:lnTo>
                  <a:pt x="48160" y="35100"/>
                </a:lnTo>
                <a:lnTo>
                  <a:pt x="48130" y="35120"/>
                </a:lnTo>
                <a:lnTo>
                  <a:pt x="47800" y="35350"/>
                </a:lnTo>
                <a:lnTo>
                  <a:pt x="47770" y="35370"/>
                </a:lnTo>
                <a:lnTo>
                  <a:pt x="47650" y="35410"/>
                </a:lnTo>
                <a:lnTo>
                  <a:pt x="47540" y="35560"/>
                </a:lnTo>
                <a:lnTo>
                  <a:pt x="47510" y="35540"/>
                </a:lnTo>
                <a:lnTo>
                  <a:pt x="47420" y="35500"/>
                </a:lnTo>
                <a:lnTo>
                  <a:pt x="47200" y="35460"/>
                </a:lnTo>
                <a:lnTo>
                  <a:pt x="47180" y="35410"/>
                </a:lnTo>
                <a:lnTo>
                  <a:pt x="47190" y="35360"/>
                </a:lnTo>
                <a:lnTo>
                  <a:pt x="47190" y="35320"/>
                </a:lnTo>
                <a:lnTo>
                  <a:pt x="47090" y="35240"/>
                </a:lnTo>
                <a:lnTo>
                  <a:pt x="46960" y="35160"/>
                </a:lnTo>
                <a:lnTo>
                  <a:pt x="46900" y="35100"/>
                </a:lnTo>
                <a:lnTo>
                  <a:pt x="46780" y="35140"/>
                </a:lnTo>
                <a:lnTo>
                  <a:pt x="46750" y="35150"/>
                </a:lnTo>
                <a:lnTo>
                  <a:pt x="46690" y="35190"/>
                </a:lnTo>
                <a:lnTo>
                  <a:pt x="46570" y="35300"/>
                </a:lnTo>
                <a:lnTo>
                  <a:pt x="46510" y="35340"/>
                </a:lnTo>
                <a:lnTo>
                  <a:pt x="46470" y="35360"/>
                </a:lnTo>
                <a:lnTo>
                  <a:pt x="46390" y="35390"/>
                </a:lnTo>
                <a:lnTo>
                  <a:pt x="46360" y="35400"/>
                </a:lnTo>
                <a:lnTo>
                  <a:pt x="46320" y="35440"/>
                </a:lnTo>
                <a:lnTo>
                  <a:pt x="46210" y="35570"/>
                </a:lnTo>
                <a:lnTo>
                  <a:pt x="46090" y="35630"/>
                </a:lnTo>
                <a:lnTo>
                  <a:pt x="46060" y="35650"/>
                </a:lnTo>
                <a:lnTo>
                  <a:pt x="45960" y="35710"/>
                </a:lnTo>
                <a:lnTo>
                  <a:pt x="45920" y="35740"/>
                </a:lnTo>
                <a:lnTo>
                  <a:pt x="45820" y="35860"/>
                </a:lnTo>
                <a:lnTo>
                  <a:pt x="45770" y="35900"/>
                </a:lnTo>
                <a:lnTo>
                  <a:pt x="45720" y="35910"/>
                </a:lnTo>
                <a:lnTo>
                  <a:pt x="44740" y="35820"/>
                </a:lnTo>
                <a:lnTo>
                  <a:pt x="44650" y="35830"/>
                </a:lnTo>
                <a:lnTo>
                  <a:pt x="44500" y="35860"/>
                </a:lnTo>
                <a:lnTo>
                  <a:pt x="44430" y="35860"/>
                </a:lnTo>
                <a:lnTo>
                  <a:pt x="44220" y="35850"/>
                </a:lnTo>
                <a:lnTo>
                  <a:pt x="44040" y="35810"/>
                </a:lnTo>
                <a:lnTo>
                  <a:pt x="44000" y="35810"/>
                </a:lnTo>
                <a:lnTo>
                  <a:pt x="43970" y="35820"/>
                </a:lnTo>
                <a:lnTo>
                  <a:pt x="43980" y="35880"/>
                </a:lnTo>
                <a:lnTo>
                  <a:pt x="43990" y="35920"/>
                </a:lnTo>
                <a:lnTo>
                  <a:pt x="44080" y="36200"/>
                </a:lnTo>
                <a:lnTo>
                  <a:pt x="44080" y="36250"/>
                </a:lnTo>
                <a:lnTo>
                  <a:pt x="44080" y="36490"/>
                </a:lnTo>
                <a:lnTo>
                  <a:pt x="44050" y="36570"/>
                </a:lnTo>
                <a:lnTo>
                  <a:pt x="44030" y="36610"/>
                </a:lnTo>
                <a:lnTo>
                  <a:pt x="44010" y="36670"/>
                </a:lnTo>
                <a:lnTo>
                  <a:pt x="43990" y="36740"/>
                </a:lnTo>
                <a:lnTo>
                  <a:pt x="44000" y="36850"/>
                </a:lnTo>
                <a:lnTo>
                  <a:pt x="44010" y="36910"/>
                </a:lnTo>
                <a:lnTo>
                  <a:pt x="44020" y="36960"/>
                </a:lnTo>
                <a:lnTo>
                  <a:pt x="44090" y="37140"/>
                </a:lnTo>
                <a:lnTo>
                  <a:pt x="44100" y="37150"/>
                </a:lnTo>
                <a:lnTo>
                  <a:pt x="44150" y="37210"/>
                </a:lnTo>
                <a:lnTo>
                  <a:pt x="44170" y="37240"/>
                </a:lnTo>
                <a:lnTo>
                  <a:pt x="44170" y="37270"/>
                </a:lnTo>
                <a:lnTo>
                  <a:pt x="44130" y="37300"/>
                </a:lnTo>
                <a:lnTo>
                  <a:pt x="44090" y="37310"/>
                </a:lnTo>
                <a:lnTo>
                  <a:pt x="43780" y="37370"/>
                </a:lnTo>
                <a:lnTo>
                  <a:pt x="43710" y="37400"/>
                </a:lnTo>
                <a:lnTo>
                  <a:pt x="43640" y="37450"/>
                </a:lnTo>
                <a:lnTo>
                  <a:pt x="43370" y="37790"/>
                </a:lnTo>
                <a:lnTo>
                  <a:pt x="43290" y="37940"/>
                </a:lnTo>
                <a:lnTo>
                  <a:pt x="43210" y="38030"/>
                </a:lnTo>
                <a:lnTo>
                  <a:pt x="43160" y="38080"/>
                </a:lnTo>
                <a:lnTo>
                  <a:pt x="43090" y="38130"/>
                </a:lnTo>
                <a:lnTo>
                  <a:pt x="43020" y="38160"/>
                </a:lnTo>
                <a:lnTo>
                  <a:pt x="42980" y="38170"/>
                </a:lnTo>
                <a:lnTo>
                  <a:pt x="42840" y="38180"/>
                </a:lnTo>
                <a:lnTo>
                  <a:pt x="42800" y="38190"/>
                </a:lnTo>
                <a:lnTo>
                  <a:pt x="42760" y="38200"/>
                </a:lnTo>
                <a:lnTo>
                  <a:pt x="42690" y="38240"/>
                </a:lnTo>
                <a:lnTo>
                  <a:pt x="42630" y="38300"/>
                </a:lnTo>
                <a:lnTo>
                  <a:pt x="42560" y="38400"/>
                </a:lnTo>
                <a:lnTo>
                  <a:pt x="42540" y="38440"/>
                </a:lnTo>
                <a:lnTo>
                  <a:pt x="42520" y="38500"/>
                </a:lnTo>
                <a:lnTo>
                  <a:pt x="42450" y="38840"/>
                </a:lnTo>
                <a:lnTo>
                  <a:pt x="42420" y="38910"/>
                </a:lnTo>
                <a:lnTo>
                  <a:pt x="42370" y="39000"/>
                </a:lnTo>
                <a:lnTo>
                  <a:pt x="42370" y="39040"/>
                </a:lnTo>
                <a:lnTo>
                  <a:pt x="42390" y="39120"/>
                </a:lnTo>
                <a:lnTo>
                  <a:pt x="42420" y="39160"/>
                </a:lnTo>
                <a:lnTo>
                  <a:pt x="42450" y="39190"/>
                </a:lnTo>
                <a:lnTo>
                  <a:pt x="42490" y="39210"/>
                </a:lnTo>
                <a:lnTo>
                  <a:pt x="42520" y="39250"/>
                </a:lnTo>
                <a:lnTo>
                  <a:pt x="42540" y="39300"/>
                </a:lnTo>
                <a:lnTo>
                  <a:pt x="42560" y="39370"/>
                </a:lnTo>
                <a:lnTo>
                  <a:pt x="42600" y="39410"/>
                </a:lnTo>
                <a:lnTo>
                  <a:pt x="42630" y="39440"/>
                </a:lnTo>
                <a:lnTo>
                  <a:pt x="42670" y="39460"/>
                </a:lnTo>
                <a:lnTo>
                  <a:pt x="42810" y="39610"/>
                </a:lnTo>
                <a:lnTo>
                  <a:pt x="42840" y="39650"/>
                </a:lnTo>
                <a:lnTo>
                  <a:pt x="42850" y="39690"/>
                </a:lnTo>
                <a:lnTo>
                  <a:pt x="42840" y="39740"/>
                </a:lnTo>
                <a:lnTo>
                  <a:pt x="42810" y="39810"/>
                </a:lnTo>
                <a:lnTo>
                  <a:pt x="42780" y="39860"/>
                </a:lnTo>
                <a:lnTo>
                  <a:pt x="42710" y="40030"/>
                </a:lnTo>
                <a:lnTo>
                  <a:pt x="42640" y="40140"/>
                </a:lnTo>
                <a:lnTo>
                  <a:pt x="42630" y="40180"/>
                </a:lnTo>
                <a:lnTo>
                  <a:pt x="42640" y="40220"/>
                </a:lnTo>
                <a:lnTo>
                  <a:pt x="42660" y="40270"/>
                </a:lnTo>
                <a:lnTo>
                  <a:pt x="42700" y="40300"/>
                </a:lnTo>
                <a:lnTo>
                  <a:pt x="42730" y="40320"/>
                </a:lnTo>
                <a:lnTo>
                  <a:pt x="42810" y="40360"/>
                </a:lnTo>
                <a:lnTo>
                  <a:pt x="42890" y="40410"/>
                </a:lnTo>
                <a:lnTo>
                  <a:pt x="42910" y="40440"/>
                </a:lnTo>
                <a:lnTo>
                  <a:pt x="42970" y="40490"/>
                </a:lnTo>
                <a:lnTo>
                  <a:pt x="43000" y="40520"/>
                </a:lnTo>
                <a:lnTo>
                  <a:pt x="43030" y="40540"/>
                </a:lnTo>
                <a:lnTo>
                  <a:pt x="43240" y="40630"/>
                </a:lnTo>
                <a:lnTo>
                  <a:pt x="43280" y="40650"/>
                </a:lnTo>
                <a:lnTo>
                  <a:pt x="43340" y="40700"/>
                </a:lnTo>
                <a:lnTo>
                  <a:pt x="43380" y="40720"/>
                </a:lnTo>
                <a:lnTo>
                  <a:pt x="43420" y="40730"/>
                </a:lnTo>
                <a:lnTo>
                  <a:pt x="43550" y="40740"/>
                </a:lnTo>
                <a:lnTo>
                  <a:pt x="43580" y="40740"/>
                </a:lnTo>
                <a:lnTo>
                  <a:pt x="43610" y="40750"/>
                </a:lnTo>
                <a:lnTo>
                  <a:pt x="43650" y="40770"/>
                </a:lnTo>
                <a:lnTo>
                  <a:pt x="43670" y="40800"/>
                </a:lnTo>
                <a:lnTo>
                  <a:pt x="43690" y="40830"/>
                </a:lnTo>
                <a:lnTo>
                  <a:pt x="43730" y="40910"/>
                </a:lnTo>
                <a:lnTo>
                  <a:pt x="43750" y="40930"/>
                </a:lnTo>
                <a:lnTo>
                  <a:pt x="43780" y="40950"/>
                </a:lnTo>
                <a:lnTo>
                  <a:pt x="43820" y="40970"/>
                </a:lnTo>
                <a:lnTo>
                  <a:pt x="43840" y="41010"/>
                </a:lnTo>
                <a:lnTo>
                  <a:pt x="43870" y="41070"/>
                </a:lnTo>
                <a:lnTo>
                  <a:pt x="43910" y="41100"/>
                </a:lnTo>
                <a:lnTo>
                  <a:pt x="43960" y="41120"/>
                </a:lnTo>
                <a:lnTo>
                  <a:pt x="44130" y="41090"/>
                </a:lnTo>
                <a:lnTo>
                  <a:pt x="44180" y="41090"/>
                </a:lnTo>
                <a:lnTo>
                  <a:pt x="44230" y="41100"/>
                </a:lnTo>
                <a:lnTo>
                  <a:pt x="44270" y="41110"/>
                </a:lnTo>
                <a:lnTo>
                  <a:pt x="44300" y="41130"/>
                </a:lnTo>
                <a:lnTo>
                  <a:pt x="44090" y="42050"/>
                </a:lnTo>
                <a:lnTo>
                  <a:pt x="44070" y="42110"/>
                </a:lnTo>
                <a:lnTo>
                  <a:pt x="44050" y="42170"/>
                </a:lnTo>
                <a:lnTo>
                  <a:pt x="43990" y="42250"/>
                </a:lnTo>
                <a:lnTo>
                  <a:pt x="43920" y="42340"/>
                </a:lnTo>
                <a:lnTo>
                  <a:pt x="43860" y="42390"/>
                </a:lnTo>
                <a:lnTo>
                  <a:pt x="43430" y="42660"/>
                </a:lnTo>
                <a:lnTo>
                  <a:pt x="43370" y="42710"/>
                </a:lnTo>
                <a:lnTo>
                  <a:pt x="43340" y="42740"/>
                </a:lnTo>
                <a:lnTo>
                  <a:pt x="43320" y="42770"/>
                </a:lnTo>
                <a:lnTo>
                  <a:pt x="43300" y="42810"/>
                </a:lnTo>
                <a:lnTo>
                  <a:pt x="43280" y="42870"/>
                </a:lnTo>
                <a:lnTo>
                  <a:pt x="43270" y="42950"/>
                </a:lnTo>
                <a:lnTo>
                  <a:pt x="43270" y="43080"/>
                </a:lnTo>
                <a:lnTo>
                  <a:pt x="43280" y="43150"/>
                </a:lnTo>
                <a:lnTo>
                  <a:pt x="43300" y="43200"/>
                </a:lnTo>
                <a:lnTo>
                  <a:pt x="43380" y="43380"/>
                </a:lnTo>
                <a:lnTo>
                  <a:pt x="43410" y="43460"/>
                </a:lnTo>
                <a:lnTo>
                  <a:pt x="43420" y="43600"/>
                </a:lnTo>
                <a:lnTo>
                  <a:pt x="43420" y="43650"/>
                </a:lnTo>
                <a:lnTo>
                  <a:pt x="43400" y="43720"/>
                </a:lnTo>
                <a:lnTo>
                  <a:pt x="43370" y="43800"/>
                </a:lnTo>
                <a:lnTo>
                  <a:pt x="43290" y="43940"/>
                </a:lnTo>
                <a:lnTo>
                  <a:pt x="43240" y="44010"/>
                </a:lnTo>
                <a:lnTo>
                  <a:pt x="43200" y="44050"/>
                </a:lnTo>
                <a:lnTo>
                  <a:pt x="43020" y="44140"/>
                </a:lnTo>
                <a:lnTo>
                  <a:pt x="42990" y="44170"/>
                </a:lnTo>
                <a:lnTo>
                  <a:pt x="42960" y="44200"/>
                </a:lnTo>
                <a:lnTo>
                  <a:pt x="42880" y="44410"/>
                </a:lnTo>
                <a:lnTo>
                  <a:pt x="42840" y="44460"/>
                </a:lnTo>
                <a:lnTo>
                  <a:pt x="42800" y="44490"/>
                </a:lnTo>
                <a:lnTo>
                  <a:pt x="42730" y="44520"/>
                </a:lnTo>
                <a:lnTo>
                  <a:pt x="42580" y="44580"/>
                </a:lnTo>
                <a:lnTo>
                  <a:pt x="42510" y="44610"/>
                </a:lnTo>
                <a:lnTo>
                  <a:pt x="42480" y="44640"/>
                </a:lnTo>
                <a:lnTo>
                  <a:pt x="42450" y="44680"/>
                </a:lnTo>
                <a:lnTo>
                  <a:pt x="42420" y="44740"/>
                </a:lnTo>
                <a:lnTo>
                  <a:pt x="42340" y="45130"/>
                </a:lnTo>
                <a:lnTo>
                  <a:pt x="42310" y="45190"/>
                </a:lnTo>
                <a:lnTo>
                  <a:pt x="42290" y="45230"/>
                </a:lnTo>
                <a:lnTo>
                  <a:pt x="42270" y="45260"/>
                </a:lnTo>
                <a:lnTo>
                  <a:pt x="42120" y="45380"/>
                </a:lnTo>
                <a:lnTo>
                  <a:pt x="42090" y="45410"/>
                </a:lnTo>
                <a:lnTo>
                  <a:pt x="42050" y="45480"/>
                </a:lnTo>
                <a:lnTo>
                  <a:pt x="41990" y="45620"/>
                </a:lnTo>
                <a:lnTo>
                  <a:pt x="41960" y="45750"/>
                </a:lnTo>
                <a:lnTo>
                  <a:pt x="41930" y="46270"/>
                </a:lnTo>
                <a:lnTo>
                  <a:pt x="41940" y="46360"/>
                </a:lnTo>
                <a:lnTo>
                  <a:pt x="41970" y="46460"/>
                </a:lnTo>
                <a:lnTo>
                  <a:pt x="42010" y="46530"/>
                </a:lnTo>
                <a:lnTo>
                  <a:pt x="42040" y="46580"/>
                </a:lnTo>
                <a:lnTo>
                  <a:pt x="42160" y="46680"/>
                </a:lnTo>
                <a:lnTo>
                  <a:pt x="42420" y="46850"/>
                </a:lnTo>
                <a:lnTo>
                  <a:pt x="42490" y="46880"/>
                </a:lnTo>
                <a:lnTo>
                  <a:pt x="42550" y="46930"/>
                </a:lnTo>
                <a:lnTo>
                  <a:pt x="42600" y="46990"/>
                </a:lnTo>
                <a:lnTo>
                  <a:pt x="42650" y="47050"/>
                </a:lnTo>
                <a:lnTo>
                  <a:pt x="42690" y="47120"/>
                </a:lnTo>
                <a:lnTo>
                  <a:pt x="42720" y="47190"/>
                </a:lnTo>
                <a:lnTo>
                  <a:pt x="42750" y="47320"/>
                </a:lnTo>
                <a:lnTo>
                  <a:pt x="42770" y="47350"/>
                </a:lnTo>
                <a:lnTo>
                  <a:pt x="42790" y="47380"/>
                </a:lnTo>
                <a:lnTo>
                  <a:pt x="42840" y="47440"/>
                </a:lnTo>
                <a:lnTo>
                  <a:pt x="42870" y="47470"/>
                </a:lnTo>
                <a:lnTo>
                  <a:pt x="42940" y="47510"/>
                </a:lnTo>
                <a:lnTo>
                  <a:pt x="43180" y="47630"/>
                </a:lnTo>
                <a:lnTo>
                  <a:pt x="43210" y="47660"/>
                </a:lnTo>
                <a:lnTo>
                  <a:pt x="43220" y="47690"/>
                </a:lnTo>
                <a:lnTo>
                  <a:pt x="43220" y="47740"/>
                </a:lnTo>
                <a:lnTo>
                  <a:pt x="43210" y="47790"/>
                </a:lnTo>
                <a:lnTo>
                  <a:pt x="43190" y="47830"/>
                </a:lnTo>
                <a:lnTo>
                  <a:pt x="43110" y="47990"/>
                </a:lnTo>
                <a:lnTo>
                  <a:pt x="42950" y="48230"/>
                </a:lnTo>
                <a:lnTo>
                  <a:pt x="42890" y="48400"/>
                </a:lnTo>
                <a:lnTo>
                  <a:pt x="42860" y="48620"/>
                </a:lnTo>
                <a:lnTo>
                  <a:pt x="42850" y="48820"/>
                </a:lnTo>
                <a:lnTo>
                  <a:pt x="42870" y="49120"/>
                </a:lnTo>
                <a:lnTo>
                  <a:pt x="42860" y="49160"/>
                </a:lnTo>
                <a:lnTo>
                  <a:pt x="42850" y="49200"/>
                </a:lnTo>
                <a:lnTo>
                  <a:pt x="42810" y="49240"/>
                </a:lnTo>
                <a:lnTo>
                  <a:pt x="42740" y="49280"/>
                </a:lnTo>
                <a:lnTo>
                  <a:pt x="42580" y="49330"/>
                </a:lnTo>
                <a:lnTo>
                  <a:pt x="42510" y="49370"/>
                </a:lnTo>
                <a:lnTo>
                  <a:pt x="42460" y="49420"/>
                </a:lnTo>
                <a:lnTo>
                  <a:pt x="42480" y="49460"/>
                </a:lnTo>
                <a:lnTo>
                  <a:pt x="42510" y="49490"/>
                </a:lnTo>
                <a:lnTo>
                  <a:pt x="42810" y="49650"/>
                </a:lnTo>
                <a:lnTo>
                  <a:pt x="42900" y="49730"/>
                </a:lnTo>
                <a:lnTo>
                  <a:pt x="43280" y="50230"/>
                </a:lnTo>
                <a:lnTo>
                  <a:pt x="43340" y="50330"/>
                </a:lnTo>
                <a:lnTo>
                  <a:pt x="43410" y="50480"/>
                </a:lnTo>
                <a:lnTo>
                  <a:pt x="43430" y="50560"/>
                </a:lnTo>
                <a:lnTo>
                  <a:pt x="43430" y="50660"/>
                </a:lnTo>
                <a:lnTo>
                  <a:pt x="43430" y="50710"/>
                </a:lnTo>
                <a:lnTo>
                  <a:pt x="43420" y="50760"/>
                </a:lnTo>
                <a:lnTo>
                  <a:pt x="43410" y="50800"/>
                </a:lnTo>
                <a:lnTo>
                  <a:pt x="43390" y="50840"/>
                </a:lnTo>
                <a:lnTo>
                  <a:pt x="43250" y="51040"/>
                </a:lnTo>
                <a:lnTo>
                  <a:pt x="43210" y="51110"/>
                </a:lnTo>
                <a:lnTo>
                  <a:pt x="43200" y="51150"/>
                </a:lnTo>
                <a:lnTo>
                  <a:pt x="43200" y="51190"/>
                </a:lnTo>
                <a:lnTo>
                  <a:pt x="43210" y="51230"/>
                </a:lnTo>
                <a:lnTo>
                  <a:pt x="43230" y="52120"/>
                </a:lnTo>
                <a:lnTo>
                  <a:pt x="43180" y="52250"/>
                </a:lnTo>
                <a:lnTo>
                  <a:pt x="43140" y="52290"/>
                </a:lnTo>
                <a:lnTo>
                  <a:pt x="43010" y="52410"/>
                </a:lnTo>
                <a:lnTo>
                  <a:pt x="42050" y="52450"/>
                </a:lnTo>
                <a:lnTo>
                  <a:pt x="41940" y="52490"/>
                </a:lnTo>
                <a:lnTo>
                  <a:pt x="41660" y="52680"/>
                </a:lnTo>
                <a:lnTo>
                  <a:pt x="41520" y="52720"/>
                </a:lnTo>
                <a:lnTo>
                  <a:pt x="40880" y="52670"/>
                </a:lnTo>
                <a:lnTo>
                  <a:pt x="40790" y="52690"/>
                </a:lnTo>
                <a:lnTo>
                  <a:pt x="40760" y="52730"/>
                </a:lnTo>
                <a:lnTo>
                  <a:pt x="40730" y="52760"/>
                </a:lnTo>
                <a:lnTo>
                  <a:pt x="40690" y="52780"/>
                </a:lnTo>
                <a:lnTo>
                  <a:pt x="40590" y="52770"/>
                </a:lnTo>
                <a:lnTo>
                  <a:pt x="40450" y="52700"/>
                </a:lnTo>
                <a:lnTo>
                  <a:pt x="40370" y="52670"/>
                </a:lnTo>
                <a:lnTo>
                  <a:pt x="40240" y="52680"/>
                </a:lnTo>
                <a:lnTo>
                  <a:pt x="40120" y="52740"/>
                </a:lnTo>
                <a:lnTo>
                  <a:pt x="40010" y="52810"/>
                </a:lnTo>
                <a:lnTo>
                  <a:pt x="39950" y="52890"/>
                </a:lnTo>
                <a:lnTo>
                  <a:pt x="39620" y="53390"/>
                </a:lnTo>
                <a:lnTo>
                  <a:pt x="39130" y="53770"/>
                </a:lnTo>
                <a:lnTo>
                  <a:pt x="38810" y="54150"/>
                </a:lnTo>
                <a:lnTo>
                  <a:pt x="38720" y="54320"/>
                </a:lnTo>
                <a:lnTo>
                  <a:pt x="38670" y="54730"/>
                </a:lnTo>
                <a:lnTo>
                  <a:pt x="38400" y="54850"/>
                </a:lnTo>
                <a:lnTo>
                  <a:pt x="38320" y="54870"/>
                </a:lnTo>
                <a:lnTo>
                  <a:pt x="38240" y="54850"/>
                </a:lnTo>
                <a:lnTo>
                  <a:pt x="38190" y="54780"/>
                </a:lnTo>
                <a:lnTo>
                  <a:pt x="38140" y="54710"/>
                </a:lnTo>
                <a:lnTo>
                  <a:pt x="38080" y="54650"/>
                </a:lnTo>
                <a:lnTo>
                  <a:pt x="37740" y="54480"/>
                </a:lnTo>
                <a:lnTo>
                  <a:pt x="37540" y="54450"/>
                </a:lnTo>
                <a:lnTo>
                  <a:pt x="37420" y="54420"/>
                </a:lnTo>
                <a:lnTo>
                  <a:pt x="37340" y="54370"/>
                </a:lnTo>
                <a:lnTo>
                  <a:pt x="37280" y="54300"/>
                </a:lnTo>
                <a:lnTo>
                  <a:pt x="37220" y="54190"/>
                </a:lnTo>
                <a:lnTo>
                  <a:pt x="37190" y="54150"/>
                </a:lnTo>
                <a:lnTo>
                  <a:pt x="37150" y="54110"/>
                </a:lnTo>
                <a:lnTo>
                  <a:pt x="32850" y="53580"/>
                </a:lnTo>
                <a:lnTo>
                  <a:pt x="32710" y="53580"/>
                </a:lnTo>
                <a:lnTo>
                  <a:pt x="32580" y="53610"/>
                </a:lnTo>
                <a:lnTo>
                  <a:pt x="32470" y="53690"/>
                </a:lnTo>
                <a:lnTo>
                  <a:pt x="32290" y="53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Luapula"/>
          <p:cNvSpPr/>
          <p:nvPr/>
        </p:nvSpPr>
        <p:spPr>
          <a:xfrm>
            <a:off x="3225056" y="1325880"/>
            <a:ext cx="5741581" cy="4937760"/>
          </a:xfrm>
          <a:custGeom>
            <a:avLst/>
            <a:gdLst/>
            <a:ahLst/>
            <a:cxnLst/>
            <a:rect l="0" t="0" r="100000" b="86000"/>
            <a:pathLst>
              <a:path w="100000" h="86000">
                <a:moveTo>
                  <a:pt x="70440" y="29210"/>
                </a:moveTo>
                <a:lnTo>
                  <a:pt x="70410" y="29250"/>
                </a:lnTo>
                <a:lnTo>
                  <a:pt x="70400" y="29280"/>
                </a:lnTo>
                <a:lnTo>
                  <a:pt x="70390" y="29310"/>
                </a:lnTo>
                <a:lnTo>
                  <a:pt x="70390" y="29400"/>
                </a:lnTo>
                <a:lnTo>
                  <a:pt x="70390" y="29440"/>
                </a:lnTo>
                <a:lnTo>
                  <a:pt x="70320" y="29610"/>
                </a:lnTo>
                <a:lnTo>
                  <a:pt x="70310" y="29710"/>
                </a:lnTo>
                <a:lnTo>
                  <a:pt x="70320" y="29760"/>
                </a:lnTo>
                <a:lnTo>
                  <a:pt x="70330" y="29790"/>
                </a:lnTo>
                <a:lnTo>
                  <a:pt x="70360" y="29820"/>
                </a:lnTo>
                <a:lnTo>
                  <a:pt x="70370" y="29860"/>
                </a:lnTo>
                <a:lnTo>
                  <a:pt x="70370" y="29910"/>
                </a:lnTo>
                <a:lnTo>
                  <a:pt x="69030" y="31630"/>
                </a:lnTo>
                <a:lnTo>
                  <a:pt x="68920" y="31730"/>
                </a:lnTo>
                <a:lnTo>
                  <a:pt x="68800" y="31780"/>
                </a:lnTo>
                <a:lnTo>
                  <a:pt x="65500" y="32320"/>
                </a:lnTo>
                <a:lnTo>
                  <a:pt x="65460" y="32340"/>
                </a:lnTo>
                <a:lnTo>
                  <a:pt x="65260" y="32360"/>
                </a:lnTo>
                <a:lnTo>
                  <a:pt x="65170" y="32450"/>
                </a:lnTo>
                <a:lnTo>
                  <a:pt x="65130" y="32570"/>
                </a:lnTo>
                <a:lnTo>
                  <a:pt x="65140" y="32710"/>
                </a:lnTo>
                <a:lnTo>
                  <a:pt x="65200" y="32970"/>
                </a:lnTo>
                <a:lnTo>
                  <a:pt x="65170" y="33330"/>
                </a:lnTo>
                <a:lnTo>
                  <a:pt x="65200" y="33460"/>
                </a:lnTo>
                <a:lnTo>
                  <a:pt x="65260" y="33580"/>
                </a:lnTo>
                <a:lnTo>
                  <a:pt x="65410" y="33740"/>
                </a:lnTo>
                <a:lnTo>
                  <a:pt x="65470" y="33840"/>
                </a:lnTo>
                <a:lnTo>
                  <a:pt x="65460" y="33940"/>
                </a:lnTo>
                <a:lnTo>
                  <a:pt x="65440" y="34040"/>
                </a:lnTo>
                <a:lnTo>
                  <a:pt x="65430" y="34150"/>
                </a:lnTo>
                <a:lnTo>
                  <a:pt x="65470" y="34220"/>
                </a:lnTo>
                <a:lnTo>
                  <a:pt x="65440" y="34280"/>
                </a:lnTo>
                <a:lnTo>
                  <a:pt x="65420" y="34320"/>
                </a:lnTo>
                <a:lnTo>
                  <a:pt x="65390" y="34360"/>
                </a:lnTo>
                <a:lnTo>
                  <a:pt x="65360" y="34390"/>
                </a:lnTo>
                <a:lnTo>
                  <a:pt x="65330" y="34400"/>
                </a:lnTo>
                <a:lnTo>
                  <a:pt x="65330" y="34390"/>
                </a:lnTo>
                <a:lnTo>
                  <a:pt x="65000" y="34420"/>
                </a:lnTo>
                <a:lnTo>
                  <a:pt x="64830" y="34480"/>
                </a:lnTo>
                <a:lnTo>
                  <a:pt x="64570" y="34670"/>
                </a:lnTo>
                <a:lnTo>
                  <a:pt x="64260" y="34810"/>
                </a:lnTo>
                <a:lnTo>
                  <a:pt x="64230" y="34810"/>
                </a:lnTo>
                <a:lnTo>
                  <a:pt x="64140" y="34820"/>
                </a:lnTo>
                <a:lnTo>
                  <a:pt x="64040" y="34810"/>
                </a:lnTo>
                <a:lnTo>
                  <a:pt x="63850" y="34740"/>
                </a:lnTo>
                <a:lnTo>
                  <a:pt x="63750" y="34700"/>
                </a:lnTo>
                <a:lnTo>
                  <a:pt x="63690" y="34690"/>
                </a:lnTo>
                <a:lnTo>
                  <a:pt x="63590" y="34700"/>
                </a:lnTo>
                <a:lnTo>
                  <a:pt x="63580" y="34710"/>
                </a:lnTo>
                <a:lnTo>
                  <a:pt x="63510" y="34760"/>
                </a:lnTo>
                <a:lnTo>
                  <a:pt x="63460" y="34790"/>
                </a:lnTo>
                <a:lnTo>
                  <a:pt x="63430" y="34820"/>
                </a:lnTo>
                <a:lnTo>
                  <a:pt x="63320" y="34880"/>
                </a:lnTo>
                <a:lnTo>
                  <a:pt x="63310" y="34880"/>
                </a:lnTo>
                <a:lnTo>
                  <a:pt x="63180" y="34920"/>
                </a:lnTo>
                <a:lnTo>
                  <a:pt x="63110" y="34940"/>
                </a:lnTo>
                <a:lnTo>
                  <a:pt x="63100" y="34940"/>
                </a:lnTo>
                <a:lnTo>
                  <a:pt x="63090" y="34950"/>
                </a:lnTo>
                <a:lnTo>
                  <a:pt x="62920" y="35010"/>
                </a:lnTo>
                <a:lnTo>
                  <a:pt x="62810" y="35090"/>
                </a:lnTo>
                <a:lnTo>
                  <a:pt x="62760" y="35190"/>
                </a:lnTo>
                <a:lnTo>
                  <a:pt x="62660" y="35510"/>
                </a:lnTo>
                <a:lnTo>
                  <a:pt x="62630" y="35690"/>
                </a:lnTo>
                <a:lnTo>
                  <a:pt x="62600" y="35760"/>
                </a:lnTo>
                <a:lnTo>
                  <a:pt x="62590" y="35830"/>
                </a:lnTo>
                <a:lnTo>
                  <a:pt x="62620" y="35890"/>
                </a:lnTo>
                <a:lnTo>
                  <a:pt x="62850" y="36190"/>
                </a:lnTo>
                <a:lnTo>
                  <a:pt x="62890" y="36200"/>
                </a:lnTo>
                <a:lnTo>
                  <a:pt x="62900" y="36220"/>
                </a:lnTo>
                <a:lnTo>
                  <a:pt x="62970" y="36300"/>
                </a:lnTo>
                <a:lnTo>
                  <a:pt x="63010" y="36320"/>
                </a:lnTo>
                <a:lnTo>
                  <a:pt x="63200" y="36330"/>
                </a:lnTo>
                <a:lnTo>
                  <a:pt x="63220" y="36430"/>
                </a:lnTo>
                <a:lnTo>
                  <a:pt x="63200" y="36580"/>
                </a:lnTo>
                <a:lnTo>
                  <a:pt x="63120" y="36700"/>
                </a:lnTo>
                <a:lnTo>
                  <a:pt x="63000" y="36770"/>
                </a:lnTo>
                <a:lnTo>
                  <a:pt x="62850" y="36780"/>
                </a:lnTo>
                <a:lnTo>
                  <a:pt x="62800" y="36760"/>
                </a:lnTo>
                <a:lnTo>
                  <a:pt x="62760" y="36730"/>
                </a:lnTo>
                <a:lnTo>
                  <a:pt x="62740" y="36700"/>
                </a:lnTo>
                <a:lnTo>
                  <a:pt x="62690" y="36680"/>
                </a:lnTo>
                <a:lnTo>
                  <a:pt x="62640" y="36670"/>
                </a:lnTo>
                <a:lnTo>
                  <a:pt x="62530" y="36680"/>
                </a:lnTo>
                <a:lnTo>
                  <a:pt x="62480" y="36680"/>
                </a:lnTo>
                <a:lnTo>
                  <a:pt x="62270" y="36600"/>
                </a:lnTo>
                <a:lnTo>
                  <a:pt x="61950" y="36420"/>
                </a:lnTo>
                <a:lnTo>
                  <a:pt x="61890" y="36410"/>
                </a:lnTo>
                <a:lnTo>
                  <a:pt x="61580" y="36400"/>
                </a:lnTo>
                <a:lnTo>
                  <a:pt x="61490" y="36380"/>
                </a:lnTo>
                <a:lnTo>
                  <a:pt x="61420" y="36350"/>
                </a:lnTo>
                <a:lnTo>
                  <a:pt x="61430" y="36310"/>
                </a:lnTo>
                <a:lnTo>
                  <a:pt x="61420" y="36260"/>
                </a:lnTo>
                <a:lnTo>
                  <a:pt x="61330" y="36180"/>
                </a:lnTo>
                <a:lnTo>
                  <a:pt x="61260" y="36110"/>
                </a:lnTo>
                <a:lnTo>
                  <a:pt x="61190" y="36060"/>
                </a:lnTo>
                <a:lnTo>
                  <a:pt x="61120" y="36070"/>
                </a:lnTo>
                <a:lnTo>
                  <a:pt x="61120" y="36080"/>
                </a:lnTo>
                <a:lnTo>
                  <a:pt x="61110" y="36080"/>
                </a:lnTo>
                <a:lnTo>
                  <a:pt x="61100" y="36080"/>
                </a:lnTo>
                <a:lnTo>
                  <a:pt x="60470" y="36090"/>
                </a:lnTo>
                <a:lnTo>
                  <a:pt x="60280" y="36140"/>
                </a:lnTo>
                <a:lnTo>
                  <a:pt x="60110" y="36210"/>
                </a:lnTo>
                <a:lnTo>
                  <a:pt x="60030" y="36260"/>
                </a:lnTo>
                <a:lnTo>
                  <a:pt x="60000" y="36230"/>
                </a:lnTo>
                <a:lnTo>
                  <a:pt x="59950" y="36180"/>
                </a:lnTo>
                <a:lnTo>
                  <a:pt x="59920" y="36180"/>
                </a:lnTo>
                <a:lnTo>
                  <a:pt x="59900" y="36140"/>
                </a:lnTo>
                <a:lnTo>
                  <a:pt x="59770" y="36160"/>
                </a:lnTo>
                <a:lnTo>
                  <a:pt x="59640" y="36230"/>
                </a:lnTo>
                <a:lnTo>
                  <a:pt x="59530" y="36220"/>
                </a:lnTo>
                <a:lnTo>
                  <a:pt x="59450" y="36180"/>
                </a:lnTo>
                <a:lnTo>
                  <a:pt x="59430" y="36180"/>
                </a:lnTo>
                <a:lnTo>
                  <a:pt x="59400" y="36150"/>
                </a:lnTo>
                <a:lnTo>
                  <a:pt x="59350" y="36070"/>
                </a:lnTo>
                <a:lnTo>
                  <a:pt x="59340" y="36000"/>
                </a:lnTo>
                <a:lnTo>
                  <a:pt x="59300" y="35940"/>
                </a:lnTo>
                <a:lnTo>
                  <a:pt x="59140" y="35640"/>
                </a:lnTo>
                <a:lnTo>
                  <a:pt x="59130" y="35570"/>
                </a:lnTo>
                <a:lnTo>
                  <a:pt x="59110" y="35450"/>
                </a:lnTo>
                <a:lnTo>
                  <a:pt x="58990" y="35300"/>
                </a:lnTo>
                <a:lnTo>
                  <a:pt x="58820" y="35010"/>
                </a:lnTo>
                <a:lnTo>
                  <a:pt x="58740" y="34890"/>
                </a:lnTo>
                <a:lnTo>
                  <a:pt x="58710" y="34850"/>
                </a:lnTo>
                <a:lnTo>
                  <a:pt x="58610" y="34750"/>
                </a:lnTo>
                <a:lnTo>
                  <a:pt x="58430" y="34590"/>
                </a:lnTo>
                <a:lnTo>
                  <a:pt x="58200" y="34410"/>
                </a:lnTo>
                <a:lnTo>
                  <a:pt x="58090" y="34350"/>
                </a:lnTo>
                <a:lnTo>
                  <a:pt x="58040" y="34300"/>
                </a:lnTo>
                <a:lnTo>
                  <a:pt x="58010" y="34280"/>
                </a:lnTo>
                <a:lnTo>
                  <a:pt x="57960" y="34200"/>
                </a:lnTo>
                <a:lnTo>
                  <a:pt x="57920" y="34050"/>
                </a:lnTo>
                <a:lnTo>
                  <a:pt x="57840" y="33900"/>
                </a:lnTo>
                <a:lnTo>
                  <a:pt x="57730" y="33770"/>
                </a:lnTo>
                <a:lnTo>
                  <a:pt x="57630" y="33680"/>
                </a:lnTo>
                <a:lnTo>
                  <a:pt x="57360" y="33530"/>
                </a:lnTo>
                <a:lnTo>
                  <a:pt x="57340" y="33420"/>
                </a:lnTo>
                <a:lnTo>
                  <a:pt x="57280" y="33300"/>
                </a:lnTo>
                <a:lnTo>
                  <a:pt x="57280" y="33210"/>
                </a:lnTo>
                <a:lnTo>
                  <a:pt x="57280" y="33130"/>
                </a:lnTo>
                <a:lnTo>
                  <a:pt x="57240" y="33090"/>
                </a:lnTo>
                <a:lnTo>
                  <a:pt x="57170" y="33040"/>
                </a:lnTo>
                <a:lnTo>
                  <a:pt x="57150" y="33040"/>
                </a:lnTo>
                <a:lnTo>
                  <a:pt x="57120" y="33040"/>
                </a:lnTo>
                <a:lnTo>
                  <a:pt x="57110" y="33040"/>
                </a:lnTo>
                <a:lnTo>
                  <a:pt x="56880" y="33070"/>
                </a:lnTo>
                <a:lnTo>
                  <a:pt x="56790" y="32990"/>
                </a:lnTo>
                <a:lnTo>
                  <a:pt x="56600" y="32930"/>
                </a:lnTo>
                <a:lnTo>
                  <a:pt x="56510" y="32860"/>
                </a:lnTo>
                <a:lnTo>
                  <a:pt x="56440" y="32820"/>
                </a:lnTo>
                <a:lnTo>
                  <a:pt x="56320" y="32780"/>
                </a:lnTo>
                <a:lnTo>
                  <a:pt x="56270" y="32740"/>
                </a:lnTo>
                <a:lnTo>
                  <a:pt x="56230" y="32690"/>
                </a:lnTo>
                <a:lnTo>
                  <a:pt x="56150" y="32510"/>
                </a:lnTo>
                <a:lnTo>
                  <a:pt x="56130" y="32470"/>
                </a:lnTo>
                <a:lnTo>
                  <a:pt x="56090" y="32460"/>
                </a:lnTo>
                <a:lnTo>
                  <a:pt x="56060" y="32450"/>
                </a:lnTo>
                <a:lnTo>
                  <a:pt x="55950" y="32370"/>
                </a:lnTo>
                <a:lnTo>
                  <a:pt x="55820" y="32450"/>
                </a:lnTo>
                <a:lnTo>
                  <a:pt x="55780" y="32410"/>
                </a:lnTo>
                <a:lnTo>
                  <a:pt x="55730" y="32380"/>
                </a:lnTo>
                <a:lnTo>
                  <a:pt x="55650" y="32250"/>
                </a:lnTo>
                <a:lnTo>
                  <a:pt x="55620" y="32210"/>
                </a:lnTo>
                <a:lnTo>
                  <a:pt x="55550" y="32150"/>
                </a:lnTo>
                <a:lnTo>
                  <a:pt x="55480" y="32100"/>
                </a:lnTo>
                <a:lnTo>
                  <a:pt x="55400" y="32100"/>
                </a:lnTo>
                <a:lnTo>
                  <a:pt x="55290" y="32150"/>
                </a:lnTo>
                <a:lnTo>
                  <a:pt x="55270" y="32120"/>
                </a:lnTo>
                <a:lnTo>
                  <a:pt x="55270" y="32110"/>
                </a:lnTo>
                <a:lnTo>
                  <a:pt x="55240" y="32010"/>
                </a:lnTo>
                <a:lnTo>
                  <a:pt x="55200" y="31940"/>
                </a:lnTo>
                <a:lnTo>
                  <a:pt x="55190" y="31920"/>
                </a:lnTo>
                <a:lnTo>
                  <a:pt x="55150" y="31650"/>
                </a:lnTo>
                <a:lnTo>
                  <a:pt x="55050" y="31560"/>
                </a:lnTo>
                <a:lnTo>
                  <a:pt x="54930" y="31520"/>
                </a:lnTo>
                <a:lnTo>
                  <a:pt x="54860" y="31420"/>
                </a:lnTo>
                <a:lnTo>
                  <a:pt x="54790" y="30870"/>
                </a:lnTo>
                <a:lnTo>
                  <a:pt x="54760" y="30790"/>
                </a:lnTo>
                <a:lnTo>
                  <a:pt x="54650" y="30690"/>
                </a:lnTo>
                <a:lnTo>
                  <a:pt x="54620" y="30650"/>
                </a:lnTo>
                <a:lnTo>
                  <a:pt x="54610" y="30610"/>
                </a:lnTo>
                <a:lnTo>
                  <a:pt x="54600" y="30600"/>
                </a:lnTo>
                <a:lnTo>
                  <a:pt x="54620" y="30550"/>
                </a:lnTo>
                <a:lnTo>
                  <a:pt x="54630" y="30550"/>
                </a:lnTo>
                <a:lnTo>
                  <a:pt x="54700" y="30500"/>
                </a:lnTo>
                <a:lnTo>
                  <a:pt x="54720" y="30470"/>
                </a:lnTo>
                <a:lnTo>
                  <a:pt x="54700" y="30340"/>
                </a:lnTo>
                <a:lnTo>
                  <a:pt x="54670" y="30280"/>
                </a:lnTo>
                <a:lnTo>
                  <a:pt x="54650" y="30270"/>
                </a:lnTo>
                <a:lnTo>
                  <a:pt x="54620" y="30240"/>
                </a:lnTo>
                <a:lnTo>
                  <a:pt x="54610" y="30230"/>
                </a:lnTo>
                <a:lnTo>
                  <a:pt x="54600" y="30230"/>
                </a:lnTo>
                <a:lnTo>
                  <a:pt x="54550" y="30210"/>
                </a:lnTo>
                <a:lnTo>
                  <a:pt x="54500" y="30030"/>
                </a:lnTo>
                <a:lnTo>
                  <a:pt x="54450" y="29960"/>
                </a:lnTo>
                <a:lnTo>
                  <a:pt x="54340" y="29840"/>
                </a:lnTo>
                <a:lnTo>
                  <a:pt x="54320" y="29820"/>
                </a:lnTo>
                <a:lnTo>
                  <a:pt x="54330" y="29680"/>
                </a:lnTo>
                <a:lnTo>
                  <a:pt x="54340" y="29640"/>
                </a:lnTo>
                <a:lnTo>
                  <a:pt x="54350" y="29540"/>
                </a:lnTo>
                <a:lnTo>
                  <a:pt x="54400" y="29450"/>
                </a:lnTo>
                <a:lnTo>
                  <a:pt x="54370" y="29390"/>
                </a:lnTo>
                <a:lnTo>
                  <a:pt x="54380" y="29350"/>
                </a:lnTo>
                <a:lnTo>
                  <a:pt x="54420" y="29300"/>
                </a:lnTo>
                <a:lnTo>
                  <a:pt x="54420" y="29290"/>
                </a:lnTo>
                <a:lnTo>
                  <a:pt x="54440" y="29250"/>
                </a:lnTo>
                <a:lnTo>
                  <a:pt x="54440" y="29240"/>
                </a:lnTo>
                <a:lnTo>
                  <a:pt x="54420" y="29160"/>
                </a:lnTo>
                <a:lnTo>
                  <a:pt x="54420" y="29060"/>
                </a:lnTo>
                <a:lnTo>
                  <a:pt x="54440" y="29000"/>
                </a:lnTo>
                <a:lnTo>
                  <a:pt x="54460" y="28960"/>
                </a:lnTo>
                <a:lnTo>
                  <a:pt x="54550" y="28910"/>
                </a:lnTo>
                <a:lnTo>
                  <a:pt x="54560" y="28860"/>
                </a:lnTo>
                <a:lnTo>
                  <a:pt x="54620" y="28770"/>
                </a:lnTo>
                <a:lnTo>
                  <a:pt x="54640" y="28670"/>
                </a:lnTo>
                <a:lnTo>
                  <a:pt x="54710" y="28520"/>
                </a:lnTo>
                <a:lnTo>
                  <a:pt x="54710" y="28480"/>
                </a:lnTo>
                <a:lnTo>
                  <a:pt x="54660" y="28370"/>
                </a:lnTo>
                <a:lnTo>
                  <a:pt x="54650" y="28330"/>
                </a:lnTo>
                <a:lnTo>
                  <a:pt x="54670" y="28290"/>
                </a:lnTo>
                <a:lnTo>
                  <a:pt x="54690" y="28270"/>
                </a:lnTo>
                <a:lnTo>
                  <a:pt x="54710" y="28260"/>
                </a:lnTo>
                <a:lnTo>
                  <a:pt x="54740" y="28250"/>
                </a:lnTo>
                <a:lnTo>
                  <a:pt x="54830" y="28230"/>
                </a:lnTo>
                <a:lnTo>
                  <a:pt x="54840" y="28230"/>
                </a:lnTo>
                <a:lnTo>
                  <a:pt x="54870" y="28230"/>
                </a:lnTo>
                <a:lnTo>
                  <a:pt x="54900" y="28210"/>
                </a:lnTo>
                <a:lnTo>
                  <a:pt x="54910" y="28170"/>
                </a:lnTo>
                <a:lnTo>
                  <a:pt x="54910" y="28160"/>
                </a:lnTo>
                <a:lnTo>
                  <a:pt x="54880" y="28060"/>
                </a:lnTo>
                <a:lnTo>
                  <a:pt x="54910" y="27970"/>
                </a:lnTo>
                <a:lnTo>
                  <a:pt x="54900" y="27940"/>
                </a:lnTo>
                <a:lnTo>
                  <a:pt x="54850" y="27870"/>
                </a:lnTo>
                <a:lnTo>
                  <a:pt x="54840" y="27840"/>
                </a:lnTo>
                <a:lnTo>
                  <a:pt x="54840" y="27830"/>
                </a:lnTo>
                <a:lnTo>
                  <a:pt x="54880" y="27700"/>
                </a:lnTo>
                <a:lnTo>
                  <a:pt x="54870" y="27640"/>
                </a:lnTo>
                <a:lnTo>
                  <a:pt x="54860" y="27620"/>
                </a:lnTo>
                <a:lnTo>
                  <a:pt x="54870" y="27590"/>
                </a:lnTo>
                <a:lnTo>
                  <a:pt x="54880" y="27580"/>
                </a:lnTo>
                <a:lnTo>
                  <a:pt x="54910" y="27560"/>
                </a:lnTo>
                <a:lnTo>
                  <a:pt x="54990" y="27520"/>
                </a:lnTo>
                <a:lnTo>
                  <a:pt x="55020" y="27480"/>
                </a:lnTo>
                <a:lnTo>
                  <a:pt x="55040" y="27370"/>
                </a:lnTo>
                <a:lnTo>
                  <a:pt x="55130" y="27220"/>
                </a:lnTo>
                <a:lnTo>
                  <a:pt x="55150" y="27140"/>
                </a:lnTo>
                <a:lnTo>
                  <a:pt x="55150" y="27090"/>
                </a:lnTo>
                <a:lnTo>
                  <a:pt x="55120" y="27030"/>
                </a:lnTo>
                <a:lnTo>
                  <a:pt x="55110" y="26970"/>
                </a:lnTo>
                <a:lnTo>
                  <a:pt x="55110" y="26950"/>
                </a:lnTo>
                <a:lnTo>
                  <a:pt x="55120" y="26890"/>
                </a:lnTo>
                <a:lnTo>
                  <a:pt x="55120" y="26850"/>
                </a:lnTo>
                <a:lnTo>
                  <a:pt x="55120" y="26830"/>
                </a:lnTo>
                <a:lnTo>
                  <a:pt x="55180" y="26760"/>
                </a:lnTo>
                <a:lnTo>
                  <a:pt x="55180" y="26750"/>
                </a:lnTo>
                <a:lnTo>
                  <a:pt x="55220" y="26690"/>
                </a:lnTo>
                <a:lnTo>
                  <a:pt x="55220" y="26550"/>
                </a:lnTo>
                <a:lnTo>
                  <a:pt x="55240" y="26450"/>
                </a:lnTo>
                <a:lnTo>
                  <a:pt x="55230" y="26410"/>
                </a:lnTo>
                <a:lnTo>
                  <a:pt x="55220" y="26360"/>
                </a:lnTo>
                <a:lnTo>
                  <a:pt x="55180" y="26280"/>
                </a:lnTo>
                <a:lnTo>
                  <a:pt x="55100" y="26180"/>
                </a:lnTo>
                <a:lnTo>
                  <a:pt x="55070" y="26050"/>
                </a:lnTo>
                <a:lnTo>
                  <a:pt x="55070" y="26030"/>
                </a:lnTo>
                <a:lnTo>
                  <a:pt x="55170" y="25920"/>
                </a:lnTo>
                <a:lnTo>
                  <a:pt x="55180" y="25900"/>
                </a:lnTo>
                <a:lnTo>
                  <a:pt x="55190" y="25800"/>
                </a:lnTo>
                <a:lnTo>
                  <a:pt x="55220" y="25700"/>
                </a:lnTo>
                <a:lnTo>
                  <a:pt x="55210" y="25640"/>
                </a:lnTo>
                <a:lnTo>
                  <a:pt x="55210" y="25630"/>
                </a:lnTo>
                <a:lnTo>
                  <a:pt x="55220" y="25590"/>
                </a:lnTo>
                <a:lnTo>
                  <a:pt x="55260" y="25530"/>
                </a:lnTo>
                <a:lnTo>
                  <a:pt x="55300" y="25490"/>
                </a:lnTo>
                <a:lnTo>
                  <a:pt x="55320" y="25430"/>
                </a:lnTo>
                <a:lnTo>
                  <a:pt x="55330" y="25350"/>
                </a:lnTo>
                <a:lnTo>
                  <a:pt x="55310" y="25060"/>
                </a:lnTo>
                <a:lnTo>
                  <a:pt x="55340" y="25020"/>
                </a:lnTo>
                <a:lnTo>
                  <a:pt x="55400" y="24960"/>
                </a:lnTo>
                <a:lnTo>
                  <a:pt x="55410" y="24940"/>
                </a:lnTo>
                <a:lnTo>
                  <a:pt x="55550" y="24810"/>
                </a:lnTo>
                <a:lnTo>
                  <a:pt x="55570" y="24660"/>
                </a:lnTo>
                <a:lnTo>
                  <a:pt x="55570" y="24610"/>
                </a:lnTo>
                <a:lnTo>
                  <a:pt x="55600" y="24550"/>
                </a:lnTo>
                <a:lnTo>
                  <a:pt x="55620" y="24460"/>
                </a:lnTo>
                <a:lnTo>
                  <a:pt x="55620" y="24110"/>
                </a:lnTo>
                <a:lnTo>
                  <a:pt x="55630" y="24030"/>
                </a:lnTo>
                <a:lnTo>
                  <a:pt x="55680" y="23920"/>
                </a:lnTo>
                <a:lnTo>
                  <a:pt x="55730" y="23860"/>
                </a:lnTo>
                <a:lnTo>
                  <a:pt x="55740" y="23850"/>
                </a:lnTo>
                <a:lnTo>
                  <a:pt x="55860" y="23750"/>
                </a:lnTo>
                <a:lnTo>
                  <a:pt x="55870" y="23730"/>
                </a:lnTo>
                <a:lnTo>
                  <a:pt x="55880" y="23630"/>
                </a:lnTo>
                <a:lnTo>
                  <a:pt x="55900" y="23590"/>
                </a:lnTo>
                <a:lnTo>
                  <a:pt x="56020" y="23480"/>
                </a:lnTo>
                <a:lnTo>
                  <a:pt x="56080" y="23320"/>
                </a:lnTo>
                <a:lnTo>
                  <a:pt x="56160" y="23190"/>
                </a:lnTo>
                <a:lnTo>
                  <a:pt x="56240" y="23130"/>
                </a:lnTo>
                <a:lnTo>
                  <a:pt x="56340" y="23100"/>
                </a:lnTo>
                <a:lnTo>
                  <a:pt x="56480" y="23100"/>
                </a:lnTo>
                <a:lnTo>
                  <a:pt x="56490" y="23010"/>
                </a:lnTo>
                <a:lnTo>
                  <a:pt x="56510" y="22990"/>
                </a:lnTo>
                <a:lnTo>
                  <a:pt x="56520" y="22970"/>
                </a:lnTo>
                <a:lnTo>
                  <a:pt x="56530" y="22940"/>
                </a:lnTo>
                <a:lnTo>
                  <a:pt x="56540" y="22820"/>
                </a:lnTo>
                <a:lnTo>
                  <a:pt x="56620" y="22740"/>
                </a:lnTo>
                <a:lnTo>
                  <a:pt x="56640" y="22730"/>
                </a:lnTo>
                <a:lnTo>
                  <a:pt x="56700" y="22700"/>
                </a:lnTo>
                <a:lnTo>
                  <a:pt x="56700" y="22690"/>
                </a:lnTo>
                <a:lnTo>
                  <a:pt x="56730" y="22660"/>
                </a:lnTo>
                <a:lnTo>
                  <a:pt x="56740" y="22620"/>
                </a:lnTo>
                <a:lnTo>
                  <a:pt x="56760" y="22560"/>
                </a:lnTo>
                <a:lnTo>
                  <a:pt x="56750" y="22520"/>
                </a:lnTo>
                <a:lnTo>
                  <a:pt x="56730" y="22430"/>
                </a:lnTo>
                <a:lnTo>
                  <a:pt x="56690" y="22360"/>
                </a:lnTo>
                <a:lnTo>
                  <a:pt x="56610" y="22310"/>
                </a:lnTo>
                <a:lnTo>
                  <a:pt x="56540" y="22250"/>
                </a:lnTo>
                <a:lnTo>
                  <a:pt x="56520" y="22220"/>
                </a:lnTo>
                <a:lnTo>
                  <a:pt x="56510" y="22140"/>
                </a:lnTo>
                <a:lnTo>
                  <a:pt x="56510" y="22020"/>
                </a:lnTo>
                <a:lnTo>
                  <a:pt x="56560" y="21880"/>
                </a:lnTo>
                <a:lnTo>
                  <a:pt x="56570" y="21820"/>
                </a:lnTo>
                <a:lnTo>
                  <a:pt x="56580" y="21810"/>
                </a:lnTo>
                <a:lnTo>
                  <a:pt x="56570" y="21790"/>
                </a:lnTo>
                <a:lnTo>
                  <a:pt x="56570" y="21780"/>
                </a:lnTo>
                <a:lnTo>
                  <a:pt x="56560" y="21750"/>
                </a:lnTo>
                <a:lnTo>
                  <a:pt x="56510" y="21670"/>
                </a:lnTo>
                <a:lnTo>
                  <a:pt x="56400" y="21600"/>
                </a:lnTo>
                <a:lnTo>
                  <a:pt x="56380" y="21570"/>
                </a:lnTo>
                <a:lnTo>
                  <a:pt x="56280" y="21430"/>
                </a:lnTo>
                <a:lnTo>
                  <a:pt x="56280" y="21350"/>
                </a:lnTo>
                <a:lnTo>
                  <a:pt x="56300" y="21280"/>
                </a:lnTo>
                <a:lnTo>
                  <a:pt x="56300" y="21270"/>
                </a:lnTo>
                <a:lnTo>
                  <a:pt x="56310" y="21240"/>
                </a:lnTo>
                <a:lnTo>
                  <a:pt x="56320" y="21190"/>
                </a:lnTo>
                <a:lnTo>
                  <a:pt x="56290" y="21120"/>
                </a:lnTo>
                <a:lnTo>
                  <a:pt x="56290" y="21060"/>
                </a:lnTo>
                <a:lnTo>
                  <a:pt x="56300" y="21010"/>
                </a:lnTo>
                <a:lnTo>
                  <a:pt x="56340" y="20880"/>
                </a:lnTo>
                <a:lnTo>
                  <a:pt x="56310" y="20670"/>
                </a:lnTo>
                <a:lnTo>
                  <a:pt x="56180" y="20290"/>
                </a:lnTo>
                <a:lnTo>
                  <a:pt x="56190" y="20150"/>
                </a:lnTo>
                <a:lnTo>
                  <a:pt x="56250" y="20000"/>
                </a:lnTo>
                <a:lnTo>
                  <a:pt x="56290" y="19800"/>
                </a:lnTo>
                <a:lnTo>
                  <a:pt x="56250" y="19660"/>
                </a:lnTo>
                <a:lnTo>
                  <a:pt x="56230" y="19660"/>
                </a:lnTo>
                <a:lnTo>
                  <a:pt x="56190" y="19510"/>
                </a:lnTo>
                <a:lnTo>
                  <a:pt x="56180" y="19500"/>
                </a:lnTo>
                <a:lnTo>
                  <a:pt x="56110" y="19460"/>
                </a:lnTo>
                <a:lnTo>
                  <a:pt x="56090" y="19450"/>
                </a:lnTo>
                <a:lnTo>
                  <a:pt x="56070" y="19410"/>
                </a:lnTo>
                <a:lnTo>
                  <a:pt x="56060" y="19320"/>
                </a:lnTo>
                <a:lnTo>
                  <a:pt x="56040" y="19290"/>
                </a:lnTo>
                <a:lnTo>
                  <a:pt x="55840" y="19110"/>
                </a:lnTo>
                <a:lnTo>
                  <a:pt x="55840" y="19100"/>
                </a:lnTo>
                <a:lnTo>
                  <a:pt x="55840" y="19080"/>
                </a:lnTo>
                <a:lnTo>
                  <a:pt x="55870" y="19000"/>
                </a:lnTo>
                <a:lnTo>
                  <a:pt x="55930" y="18920"/>
                </a:lnTo>
                <a:lnTo>
                  <a:pt x="56000" y="18860"/>
                </a:lnTo>
                <a:lnTo>
                  <a:pt x="56070" y="18770"/>
                </a:lnTo>
                <a:lnTo>
                  <a:pt x="56080" y="18670"/>
                </a:lnTo>
                <a:lnTo>
                  <a:pt x="56140" y="18620"/>
                </a:lnTo>
                <a:lnTo>
                  <a:pt x="56180" y="18570"/>
                </a:lnTo>
                <a:lnTo>
                  <a:pt x="56180" y="18420"/>
                </a:lnTo>
                <a:lnTo>
                  <a:pt x="56310" y="18040"/>
                </a:lnTo>
                <a:lnTo>
                  <a:pt x="56320" y="17850"/>
                </a:lnTo>
                <a:lnTo>
                  <a:pt x="56430" y="17660"/>
                </a:lnTo>
                <a:lnTo>
                  <a:pt x="56480" y="17400"/>
                </a:lnTo>
                <a:lnTo>
                  <a:pt x="56470" y="17260"/>
                </a:lnTo>
                <a:lnTo>
                  <a:pt x="56540" y="17090"/>
                </a:lnTo>
                <a:lnTo>
                  <a:pt x="56620" y="16830"/>
                </a:lnTo>
                <a:lnTo>
                  <a:pt x="56690" y="16540"/>
                </a:lnTo>
                <a:lnTo>
                  <a:pt x="56680" y="16350"/>
                </a:lnTo>
                <a:lnTo>
                  <a:pt x="56640" y="16100"/>
                </a:lnTo>
                <a:lnTo>
                  <a:pt x="56650" y="16020"/>
                </a:lnTo>
                <a:lnTo>
                  <a:pt x="56650" y="15960"/>
                </a:lnTo>
                <a:lnTo>
                  <a:pt x="56740" y="15850"/>
                </a:lnTo>
                <a:lnTo>
                  <a:pt x="56760" y="15800"/>
                </a:lnTo>
                <a:lnTo>
                  <a:pt x="56750" y="15750"/>
                </a:lnTo>
                <a:lnTo>
                  <a:pt x="56740" y="15730"/>
                </a:lnTo>
                <a:lnTo>
                  <a:pt x="56700" y="15690"/>
                </a:lnTo>
                <a:lnTo>
                  <a:pt x="56690" y="15590"/>
                </a:lnTo>
                <a:lnTo>
                  <a:pt x="56590" y="15050"/>
                </a:lnTo>
                <a:lnTo>
                  <a:pt x="56510" y="14870"/>
                </a:lnTo>
                <a:lnTo>
                  <a:pt x="56450" y="14440"/>
                </a:lnTo>
                <a:lnTo>
                  <a:pt x="56460" y="14100"/>
                </a:lnTo>
                <a:lnTo>
                  <a:pt x="56250" y="13490"/>
                </a:lnTo>
                <a:lnTo>
                  <a:pt x="55890" y="12810"/>
                </a:lnTo>
                <a:lnTo>
                  <a:pt x="55880" y="12790"/>
                </a:lnTo>
                <a:lnTo>
                  <a:pt x="55860" y="12750"/>
                </a:lnTo>
                <a:lnTo>
                  <a:pt x="55850" y="12720"/>
                </a:lnTo>
                <a:lnTo>
                  <a:pt x="55840" y="12710"/>
                </a:lnTo>
                <a:lnTo>
                  <a:pt x="55820" y="12650"/>
                </a:lnTo>
                <a:lnTo>
                  <a:pt x="55780" y="12620"/>
                </a:lnTo>
                <a:lnTo>
                  <a:pt x="55750" y="12590"/>
                </a:lnTo>
                <a:lnTo>
                  <a:pt x="55740" y="12590"/>
                </a:lnTo>
                <a:lnTo>
                  <a:pt x="55630" y="12500"/>
                </a:lnTo>
                <a:lnTo>
                  <a:pt x="55090" y="11350"/>
                </a:lnTo>
                <a:lnTo>
                  <a:pt x="55190" y="11210"/>
                </a:lnTo>
                <a:lnTo>
                  <a:pt x="55690" y="10730"/>
                </a:lnTo>
                <a:lnTo>
                  <a:pt x="56410" y="10110"/>
                </a:lnTo>
                <a:lnTo>
                  <a:pt x="57450" y="9000"/>
                </a:lnTo>
                <a:lnTo>
                  <a:pt x="57790" y="8490"/>
                </a:lnTo>
                <a:lnTo>
                  <a:pt x="58180" y="7970"/>
                </a:lnTo>
                <a:lnTo>
                  <a:pt x="58600" y="7280"/>
                </a:lnTo>
                <a:lnTo>
                  <a:pt x="58700" y="6580"/>
                </a:lnTo>
                <a:lnTo>
                  <a:pt x="58610" y="5990"/>
                </a:lnTo>
                <a:lnTo>
                  <a:pt x="58340" y="5550"/>
                </a:lnTo>
                <a:lnTo>
                  <a:pt x="58320" y="5440"/>
                </a:lnTo>
                <a:lnTo>
                  <a:pt x="58420" y="5380"/>
                </a:lnTo>
                <a:lnTo>
                  <a:pt x="58430" y="5380"/>
                </a:lnTo>
                <a:lnTo>
                  <a:pt x="58460" y="5370"/>
                </a:lnTo>
                <a:lnTo>
                  <a:pt x="58840" y="5310"/>
                </a:lnTo>
                <a:lnTo>
                  <a:pt x="59150" y="5290"/>
                </a:lnTo>
                <a:lnTo>
                  <a:pt x="59480" y="5270"/>
                </a:lnTo>
                <a:lnTo>
                  <a:pt x="59800" y="5240"/>
                </a:lnTo>
                <a:lnTo>
                  <a:pt x="60240" y="5210"/>
                </a:lnTo>
                <a:lnTo>
                  <a:pt x="61940" y="5010"/>
                </a:lnTo>
                <a:lnTo>
                  <a:pt x="63020" y="4880"/>
                </a:lnTo>
                <a:lnTo>
                  <a:pt x="63460" y="4820"/>
                </a:lnTo>
                <a:lnTo>
                  <a:pt x="63300" y="5130"/>
                </a:lnTo>
                <a:lnTo>
                  <a:pt x="63220" y="5270"/>
                </a:lnTo>
                <a:lnTo>
                  <a:pt x="63190" y="5300"/>
                </a:lnTo>
                <a:lnTo>
                  <a:pt x="63080" y="5400"/>
                </a:lnTo>
                <a:lnTo>
                  <a:pt x="63000" y="5460"/>
                </a:lnTo>
                <a:lnTo>
                  <a:pt x="62980" y="5470"/>
                </a:lnTo>
                <a:lnTo>
                  <a:pt x="62740" y="5530"/>
                </a:lnTo>
                <a:lnTo>
                  <a:pt x="62440" y="5640"/>
                </a:lnTo>
                <a:lnTo>
                  <a:pt x="62380" y="5670"/>
                </a:lnTo>
                <a:lnTo>
                  <a:pt x="62350" y="5700"/>
                </a:lnTo>
                <a:lnTo>
                  <a:pt x="62270" y="5780"/>
                </a:lnTo>
                <a:lnTo>
                  <a:pt x="62170" y="5910"/>
                </a:lnTo>
                <a:lnTo>
                  <a:pt x="61950" y="6360"/>
                </a:lnTo>
                <a:lnTo>
                  <a:pt x="61870" y="6500"/>
                </a:lnTo>
                <a:lnTo>
                  <a:pt x="61840" y="6530"/>
                </a:lnTo>
                <a:lnTo>
                  <a:pt x="61790" y="6580"/>
                </a:lnTo>
                <a:lnTo>
                  <a:pt x="61760" y="6610"/>
                </a:lnTo>
                <a:lnTo>
                  <a:pt x="61740" y="6640"/>
                </a:lnTo>
                <a:lnTo>
                  <a:pt x="61490" y="7250"/>
                </a:lnTo>
                <a:lnTo>
                  <a:pt x="61320" y="8010"/>
                </a:lnTo>
                <a:lnTo>
                  <a:pt x="61070" y="8670"/>
                </a:lnTo>
                <a:lnTo>
                  <a:pt x="61020" y="8740"/>
                </a:lnTo>
                <a:lnTo>
                  <a:pt x="60920" y="8860"/>
                </a:lnTo>
                <a:lnTo>
                  <a:pt x="60890" y="8880"/>
                </a:lnTo>
                <a:lnTo>
                  <a:pt x="60830" y="8910"/>
                </a:lnTo>
                <a:lnTo>
                  <a:pt x="60590" y="8980"/>
                </a:lnTo>
                <a:lnTo>
                  <a:pt x="60520" y="9020"/>
                </a:lnTo>
                <a:lnTo>
                  <a:pt x="60490" y="9040"/>
                </a:lnTo>
                <a:lnTo>
                  <a:pt x="60440" y="9100"/>
                </a:lnTo>
                <a:lnTo>
                  <a:pt x="60260" y="9730"/>
                </a:lnTo>
                <a:lnTo>
                  <a:pt x="60240" y="9770"/>
                </a:lnTo>
                <a:lnTo>
                  <a:pt x="60200" y="9780"/>
                </a:lnTo>
                <a:lnTo>
                  <a:pt x="60110" y="9780"/>
                </a:lnTo>
                <a:lnTo>
                  <a:pt x="60070" y="9790"/>
                </a:lnTo>
                <a:lnTo>
                  <a:pt x="60040" y="9810"/>
                </a:lnTo>
                <a:lnTo>
                  <a:pt x="60030" y="9860"/>
                </a:lnTo>
                <a:lnTo>
                  <a:pt x="60010" y="9950"/>
                </a:lnTo>
                <a:lnTo>
                  <a:pt x="59990" y="9990"/>
                </a:lnTo>
                <a:lnTo>
                  <a:pt x="59970" y="10160"/>
                </a:lnTo>
                <a:lnTo>
                  <a:pt x="60010" y="10250"/>
                </a:lnTo>
                <a:lnTo>
                  <a:pt x="60050" y="10290"/>
                </a:lnTo>
                <a:lnTo>
                  <a:pt x="60160" y="10350"/>
                </a:lnTo>
                <a:lnTo>
                  <a:pt x="60300" y="10420"/>
                </a:lnTo>
                <a:lnTo>
                  <a:pt x="60380" y="10450"/>
                </a:lnTo>
                <a:lnTo>
                  <a:pt x="60450" y="10490"/>
                </a:lnTo>
                <a:lnTo>
                  <a:pt x="60510" y="10540"/>
                </a:lnTo>
                <a:lnTo>
                  <a:pt x="60560" y="10600"/>
                </a:lnTo>
                <a:lnTo>
                  <a:pt x="60620" y="10640"/>
                </a:lnTo>
                <a:lnTo>
                  <a:pt x="60690" y="10670"/>
                </a:lnTo>
                <a:lnTo>
                  <a:pt x="60770" y="10680"/>
                </a:lnTo>
                <a:lnTo>
                  <a:pt x="60830" y="10660"/>
                </a:lnTo>
                <a:lnTo>
                  <a:pt x="60870" y="10640"/>
                </a:lnTo>
                <a:lnTo>
                  <a:pt x="60920" y="10640"/>
                </a:lnTo>
                <a:lnTo>
                  <a:pt x="60970" y="10660"/>
                </a:lnTo>
                <a:lnTo>
                  <a:pt x="61010" y="10680"/>
                </a:lnTo>
                <a:lnTo>
                  <a:pt x="61050" y="10710"/>
                </a:lnTo>
                <a:lnTo>
                  <a:pt x="61140" y="10830"/>
                </a:lnTo>
                <a:lnTo>
                  <a:pt x="61160" y="10860"/>
                </a:lnTo>
                <a:lnTo>
                  <a:pt x="61200" y="10940"/>
                </a:lnTo>
                <a:lnTo>
                  <a:pt x="61220" y="10970"/>
                </a:lnTo>
                <a:lnTo>
                  <a:pt x="61250" y="11000"/>
                </a:lnTo>
                <a:lnTo>
                  <a:pt x="61280" y="11010"/>
                </a:lnTo>
                <a:lnTo>
                  <a:pt x="61370" y="11030"/>
                </a:lnTo>
                <a:lnTo>
                  <a:pt x="61410" y="11050"/>
                </a:lnTo>
                <a:lnTo>
                  <a:pt x="61440" y="11070"/>
                </a:lnTo>
                <a:lnTo>
                  <a:pt x="61490" y="11130"/>
                </a:lnTo>
                <a:lnTo>
                  <a:pt x="61520" y="11150"/>
                </a:lnTo>
                <a:lnTo>
                  <a:pt x="61550" y="11170"/>
                </a:lnTo>
                <a:lnTo>
                  <a:pt x="61590" y="11160"/>
                </a:lnTo>
                <a:lnTo>
                  <a:pt x="61660" y="11130"/>
                </a:lnTo>
                <a:lnTo>
                  <a:pt x="61690" y="11120"/>
                </a:lnTo>
                <a:lnTo>
                  <a:pt x="61720" y="11150"/>
                </a:lnTo>
                <a:lnTo>
                  <a:pt x="61730" y="11200"/>
                </a:lnTo>
                <a:lnTo>
                  <a:pt x="61740" y="11290"/>
                </a:lnTo>
                <a:lnTo>
                  <a:pt x="61770" y="11350"/>
                </a:lnTo>
                <a:lnTo>
                  <a:pt x="61790" y="11410"/>
                </a:lnTo>
                <a:lnTo>
                  <a:pt x="61800" y="11460"/>
                </a:lnTo>
                <a:lnTo>
                  <a:pt x="61770" y="11650"/>
                </a:lnTo>
                <a:lnTo>
                  <a:pt x="61760" y="11700"/>
                </a:lnTo>
                <a:lnTo>
                  <a:pt x="61770" y="11780"/>
                </a:lnTo>
                <a:lnTo>
                  <a:pt x="61910" y="12250"/>
                </a:lnTo>
                <a:lnTo>
                  <a:pt x="61890" y="12320"/>
                </a:lnTo>
                <a:lnTo>
                  <a:pt x="61870" y="12380"/>
                </a:lnTo>
                <a:lnTo>
                  <a:pt x="61850" y="12420"/>
                </a:lnTo>
                <a:lnTo>
                  <a:pt x="61830" y="12450"/>
                </a:lnTo>
                <a:lnTo>
                  <a:pt x="61800" y="12480"/>
                </a:lnTo>
                <a:lnTo>
                  <a:pt x="61760" y="12490"/>
                </a:lnTo>
                <a:lnTo>
                  <a:pt x="61720" y="12500"/>
                </a:lnTo>
                <a:lnTo>
                  <a:pt x="61690" y="12530"/>
                </a:lnTo>
                <a:lnTo>
                  <a:pt x="61670" y="12560"/>
                </a:lnTo>
                <a:lnTo>
                  <a:pt x="61660" y="12610"/>
                </a:lnTo>
                <a:lnTo>
                  <a:pt x="61640" y="12800"/>
                </a:lnTo>
                <a:lnTo>
                  <a:pt x="61640" y="12860"/>
                </a:lnTo>
                <a:lnTo>
                  <a:pt x="61660" y="12930"/>
                </a:lnTo>
                <a:lnTo>
                  <a:pt x="61680" y="13000"/>
                </a:lnTo>
                <a:lnTo>
                  <a:pt x="61750" y="13120"/>
                </a:lnTo>
                <a:lnTo>
                  <a:pt x="61900" y="13570"/>
                </a:lnTo>
                <a:lnTo>
                  <a:pt x="61950" y="13630"/>
                </a:lnTo>
                <a:lnTo>
                  <a:pt x="61990" y="13670"/>
                </a:lnTo>
                <a:lnTo>
                  <a:pt x="62020" y="13700"/>
                </a:lnTo>
                <a:lnTo>
                  <a:pt x="62080" y="13750"/>
                </a:lnTo>
                <a:lnTo>
                  <a:pt x="62110" y="13760"/>
                </a:lnTo>
                <a:lnTo>
                  <a:pt x="62150" y="13760"/>
                </a:lnTo>
                <a:lnTo>
                  <a:pt x="62190" y="13750"/>
                </a:lnTo>
                <a:lnTo>
                  <a:pt x="62260" y="13720"/>
                </a:lnTo>
                <a:lnTo>
                  <a:pt x="62310" y="13710"/>
                </a:lnTo>
                <a:lnTo>
                  <a:pt x="62350" y="13710"/>
                </a:lnTo>
                <a:lnTo>
                  <a:pt x="62450" y="13720"/>
                </a:lnTo>
                <a:lnTo>
                  <a:pt x="62490" y="13730"/>
                </a:lnTo>
                <a:lnTo>
                  <a:pt x="62520" y="13750"/>
                </a:lnTo>
                <a:lnTo>
                  <a:pt x="62640" y="13850"/>
                </a:lnTo>
                <a:lnTo>
                  <a:pt x="62670" y="13880"/>
                </a:lnTo>
                <a:lnTo>
                  <a:pt x="62790" y="14130"/>
                </a:lnTo>
                <a:lnTo>
                  <a:pt x="62840" y="14180"/>
                </a:lnTo>
                <a:lnTo>
                  <a:pt x="62890" y="14210"/>
                </a:lnTo>
                <a:lnTo>
                  <a:pt x="62920" y="14230"/>
                </a:lnTo>
                <a:lnTo>
                  <a:pt x="62950" y="14250"/>
                </a:lnTo>
                <a:lnTo>
                  <a:pt x="62980" y="14280"/>
                </a:lnTo>
                <a:lnTo>
                  <a:pt x="62990" y="14310"/>
                </a:lnTo>
                <a:lnTo>
                  <a:pt x="63010" y="14320"/>
                </a:lnTo>
                <a:lnTo>
                  <a:pt x="63040" y="14330"/>
                </a:lnTo>
                <a:lnTo>
                  <a:pt x="63130" y="14350"/>
                </a:lnTo>
                <a:lnTo>
                  <a:pt x="63170" y="14370"/>
                </a:lnTo>
                <a:lnTo>
                  <a:pt x="63210" y="14420"/>
                </a:lnTo>
                <a:lnTo>
                  <a:pt x="63250" y="14510"/>
                </a:lnTo>
                <a:lnTo>
                  <a:pt x="63290" y="14550"/>
                </a:lnTo>
                <a:lnTo>
                  <a:pt x="63340" y="14570"/>
                </a:lnTo>
                <a:lnTo>
                  <a:pt x="63430" y="14580"/>
                </a:lnTo>
                <a:lnTo>
                  <a:pt x="63470" y="14600"/>
                </a:lnTo>
                <a:lnTo>
                  <a:pt x="63540" y="14640"/>
                </a:lnTo>
                <a:lnTo>
                  <a:pt x="63580" y="14660"/>
                </a:lnTo>
                <a:lnTo>
                  <a:pt x="63620" y="14660"/>
                </a:lnTo>
                <a:lnTo>
                  <a:pt x="63740" y="14640"/>
                </a:lnTo>
                <a:lnTo>
                  <a:pt x="63790" y="14640"/>
                </a:lnTo>
                <a:lnTo>
                  <a:pt x="63950" y="14690"/>
                </a:lnTo>
                <a:lnTo>
                  <a:pt x="64080" y="14720"/>
                </a:lnTo>
                <a:lnTo>
                  <a:pt x="64120" y="14730"/>
                </a:lnTo>
                <a:lnTo>
                  <a:pt x="64160" y="14750"/>
                </a:lnTo>
                <a:lnTo>
                  <a:pt x="64300" y="14830"/>
                </a:lnTo>
                <a:lnTo>
                  <a:pt x="64540" y="14910"/>
                </a:lnTo>
                <a:lnTo>
                  <a:pt x="64690" y="14920"/>
                </a:lnTo>
                <a:lnTo>
                  <a:pt x="64730" y="14930"/>
                </a:lnTo>
                <a:lnTo>
                  <a:pt x="64770" y="14950"/>
                </a:lnTo>
                <a:lnTo>
                  <a:pt x="64820" y="15010"/>
                </a:lnTo>
                <a:lnTo>
                  <a:pt x="64850" y="15020"/>
                </a:lnTo>
                <a:lnTo>
                  <a:pt x="64890" y="15020"/>
                </a:lnTo>
                <a:lnTo>
                  <a:pt x="64980" y="15010"/>
                </a:lnTo>
                <a:lnTo>
                  <a:pt x="65030" y="15010"/>
                </a:lnTo>
                <a:lnTo>
                  <a:pt x="65120" y="15030"/>
                </a:lnTo>
                <a:lnTo>
                  <a:pt x="65170" y="15020"/>
                </a:lnTo>
                <a:lnTo>
                  <a:pt x="65260" y="15010"/>
                </a:lnTo>
                <a:lnTo>
                  <a:pt x="65300" y="15010"/>
                </a:lnTo>
                <a:lnTo>
                  <a:pt x="65340" y="15030"/>
                </a:lnTo>
                <a:lnTo>
                  <a:pt x="65370" y="15050"/>
                </a:lnTo>
                <a:lnTo>
                  <a:pt x="65390" y="15080"/>
                </a:lnTo>
                <a:lnTo>
                  <a:pt x="65420" y="15110"/>
                </a:lnTo>
                <a:lnTo>
                  <a:pt x="65490" y="15250"/>
                </a:lnTo>
                <a:lnTo>
                  <a:pt x="65580" y="15380"/>
                </a:lnTo>
                <a:lnTo>
                  <a:pt x="65690" y="15490"/>
                </a:lnTo>
                <a:lnTo>
                  <a:pt x="65780" y="15560"/>
                </a:lnTo>
                <a:lnTo>
                  <a:pt x="65810" y="15610"/>
                </a:lnTo>
                <a:lnTo>
                  <a:pt x="65840" y="15670"/>
                </a:lnTo>
                <a:lnTo>
                  <a:pt x="65870" y="15800"/>
                </a:lnTo>
                <a:lnTo>
                  <a:pt x="65900" y="15860"/>
                </a:lnTo>
                <a:lnTo>
                  <a:pt x="65930" y="15900"/>
                </a:lnTo>
                <a:lnTo>
                  <a:pt x="66010" y="15930"/>
                </a:lnTo>
                <a:lnTo>
                  <a:pt x="66100" y="15950"/>
                </a:lnTo>
                <a:lnTo>
                  <a:pt x="66170" y="15980"/>
                </a:lnTo>
                <a:lnTo>
                  <a:pt x="66210" y="16000"/>
                </a:lnTo>
                <a:lnTo>
                  <a:pt x="66240" y="16020"/>
                </a:lnTo>
                <a:lnTo>
                  <a:pt x="66270" y="16050"/>
                </a:lnTo>
                <a:lnTo>
                  <a:pt x="66290" y="16080"/>
                </a:lnTo>
                <a:lnTo>
                  <a:pt x="66300" y="16120"/>
                </a:lnTo>
                <a:lnTo>
                  <a:pt x="66400" y="16400"/>
                </a:lnTo>
                <a:lnTo>
                  <a:pt x="66410" y="16470"/>
                </a:lnTo>
                <a:lnTo>
                  <a:pt x="66370" y="16650"/>
                </a:lnTo>
                <a:lnTo>
                  <a:pt x="66170" y="17160"/>
                </a:lnTo>
                <a:lnTo>
                  <a:pt x="66160" y="17200"/>
                </a:lnTo>
                <a:lnTo>
                  <a:pt x="66160" y="17260"/>
                </a:lnTo>
                <a:lnTo>
                  <a:pt x="66170" y="17340"/>
                </a:lnTo>
                <a:lnTo>
                  <a:pt x="66190" y="17390"/>
                </a:lnTo>
                <a:lnTo>
                  <a:pt x="66320" y="17700"/>
                </a:lnTo>
                <a:lnTo>
                  <a:pt x="66390" y="17830"/>
                </a:lnTo>
                <a:lnTo>
                  <a:pt x="66410" y="17860"/>
                </a:lnTo>
                <a:lnTo>
                  <a:pt x="66410" y="17900"/>
                </a:lnTo>
                <a:lnTo>
                  <a:pt x="66380" y="17930"/>
                </a:lnTo>
                <a:lnTo>
                  <a:pt x="66250" y="18040"/>
                </a:lnTo>
                <a:lnTo>
                  <a:pt x="66190" y="18090"/>
                </a:lnTo>
                <a:lnTo>
                  <a:pt x="66150" y="18160"/>
                </a:lnTo>
                <a:lnTo>
                  <a:pt x="66110" y="18230"/>
                </a:lnTo>
                <a:lnTo>
                  <a:pt x="66080" y="18310"/>
                </a:lnTo>
                <a:lnTo>
                  <a:pt x="65950" y="18900"/>
                </a:lnTo>
                <a:lnTo>
                  <a:pt x="65920" y="18980"/>
                </a:lnTo>
                <a:lnTo>
                  <a:pt x="65900" y="19010"/>
                </a:lnTo>
                <a:lnTo>
                  <a:pt x="65880" y="19040"/>
                </a:lnTo>
                <a:lnTo>
                  <a:pt x="65860" y="19060"/>
                </a:lnTo>
                <a:lnTo>
                  <a:pt x="65750" y="19140"/>
                </a:lnTo>
                <a:lnTo>
                  <a:pt x="65680" y="19180"/>
                </a:lnTo>
                <a:lnTo>
                  <a:pt x="65640" y="19190"/>
                </a:lnTo>
                <a:lnTo>
                  <a:pt x="65560" y="19200"/>
                </a:lnTo>
                <a:lnTo>
                  <a:pt x="65500" y="19200"/>
                </a:lnTo>
                <a:lnTo>
                  <a:pt x="65400" y="19180"/>
                </a:lnTo>
                <a:lnTo>
                  <a:pt x="65360" y="19170"/>
                </a:lnTo>
                <a:lnTo>
                  <a:pt x="65240" y="19110"/>
                </a:lnTo>
                <a:lnTo>
                  <a:pt x="65160" y="19080"/>
                </a:lnTo>
                <a:lnTo>
                  <a:pt x="65110" y="19070"/>
                </a:lnTo>
                <a:lnTo>
                  <a:pt x="64760" y="19050"/>
                </a:lnTo>
                <a:lnTo>
                  <a:pt x="64580" y="19070"/>
                </a:lnTo>
                <a:lnTo>
                  <a:pt x="64540" y="19080"/>
                </a:lnTo>
                <a:lnTo>
                  <a:pt x="64390" y="19150"/>
                </a:lnTo>
                <a:lnTo>
                  <a:pt x="64330" y="19200"/>
                </a:lnTo>
                <a:lnTo>
                  <a:pt x="64210" y="19290"/>
                </a:lnTo>
                <a:lnTo>
                  <a:pt x="63970" y="19540"/>
                </a:lnTo>
                <a:lnTo>
                  <a:pt x="63900" y="19590"/>
                </a:lnTo>
                <a:lnTo>
                  <a:pt x="63870" y="19610"/>
                </a:lnTo>
                <a:lnTo>
                  <a:pt x="63680" y="19680"/>
                </a:lnTo>
                <a:lnTo>
                  <a:pt x="63410" y="19820"/>
                </a:lnTo>
                <a:lnTo>
                  <a:pt x="63160" y="19880"/>
                </a:lnTo>
                <a:lnTo>
                  <a:pt x="63090" y="19910"/>
                </a:lnTo>
                <a:lnTo>
                  <a:pt x="63060" y="19920"/>
                </a:lnTo>
                <a:lnTo>
                  <a:pt x="63010" y="19960"/>
                </a:lnTo>
                <a:lnTo>
                  <a:pt x="62990" y="19980"/>
                </a:lnTo>
                <a:lnTo>
                  <a:pt x="62950" y="20040"/>
                </a:lnTo>
                <a:lnTo>
                  <a:pt x="62850" y="20150"/>
                </a:lnTo>
                <a:lnTo>
                  <a:pt x="62810" y="20180"/>
                </a:lnTo>
                <a:lnTo>
                  <a:pt x="62580" y="20310"/>
                </a:lnTo>
                <a:lnTo>
                  <a:pt x="62550" y="20330"/>
                </a:lnTo>
                <a:lnTo>
                  <a:pt x="62530" y="20360"/>
                </a:lnTo>
                <a:lnTo>
                  <a:pt x="62510" y="20430"/>
                </a:lnTo>
                <a:lnTo>
                  <a:pt x="62490" y="20680"/>
                </a:lnTo>
                <a:lnTo>
                  <a:pt x="62460" y="20750"/>
                </a:lnTo>
                <a:lnTo>
                  <a:pt x="62430" y="20800"/>
                </a:lnTo>
                <a:lnTo>
                  <a:pt x="62400" y="20820"/>
                </a:lnTo>
                <a:lnTo>
                  <a:pt x="62370" y="20850"/>
                </a:lnTo>
                <a:lnTo>
                  <a:pt x="62320" y="20910"/>
                </a:lnTo>
                <a:lnTo>
                  <a:pt x="62200" y="21120"/>
                </a:lnTo>
                <a:lnTo>
                  <a:pt x="62190" y="21170"/>
                </a:lnTo>
                <a:lnTo>
                  <a:pt x="62200" y="21230"/>
                </a:lnTo>
                <a:lnTo>
                  <a:pt x="62240" y="21330"/>
                </a:lnTo>
                <a:lnTo>
                  <a:pt x="62270" y="21380"/>
                </a:lnTo>
                <a:lnTo>
                  <a:pt x="62330" y="21450"/>
                </a:lnTo>
                <a:lnTo>
                  <a:pt x="62340" y="21490"/>
                </a:lnTo>
                <a:lnTo>
                  <a:pt x="62320" y="21540"/>
                </a:lnTo>
                <a:lnTo>
                  <a:pt x="62300" y="21590"/>
                </a:lnTo>
                <a:lnTo>
                  <a:pt x="61990" y="22010"/>
                </a:lnTo>
                <a:lnTo>
                  <a:pt x="61950" y="22080"/>
                </a:lnTo>
                <a:lnTo>
                  <a:pt x="61940" y="22120"/>
                </a:lnTo>
                <a:lnTo>
                  <a:pt x="61900" y="22310"/>
                </a:lnTo>
                <a:lnTo>
                  <a:pt x="61860" y="22360"/>
                </a:lnTo>
                <a:lnTo>
                  <a:pt x="61810" y="22370"/>
                </a:lnTo>
                <a:lnTo>
                  <a:pt x="61770" y="22380"/>
                </a:lnTo>
                <a:lnTo>
                  <a:pt x="61610" y="22360"/>
                </a:lnTo>
                <a:lnTo>
                  <a:pt x="61560" y="22370"/>
                </a:lnTo>
                <a:lnTo>
                  <a:pt x="61510" y="22390"/>
                </a:lnTo>
                <a:lnTo>
                  <a:pt x="61460" y="22470"/>
                </a:lnTo>
                <a:lnTo>
                  <a:pt x="61380" y="22540"/>
                </a:lnTo>
                <a:lnTo>
                  <a:pt x="60430" y="23140"/>
                </a:lnTo>
                <a:lnTo>
                  <a:pt x="60390" y="23190"/>
                </a:lnTo>
                <a:lnTo>
                  <a:pt x="60380" y="23250"/>
                </a:lnTo>
                <a:lnTo>
                  <a:pt x="60390" y="24170"/>
                </a:lnTo>
                <a:lnTo>
                  <a:pt x="60370" y="24220"/>
                </a:lnTo>
                <a:lnTo>
                  <a:pt x="60350" y="24270"/>
                </a:lnTo>
                <a:lnTo>
                  <a:pt x="60010" y="24580"/>
                </a:lnTo>
                <a:lnTo>
                  <a:pt x="59850" y="24760"/>
                </a:lnTo>
                <a:lnTo>
                  <a:pt x="59790" y="24860"/>
                </a:lnTo>
                <a:lnTo>
                  <a:pt x="59770" y="24900"/>
                </a:lnTo>
                <a:lnTo>
                  <a:pt x="59780" y="24930"/>
                </a:lnTo>
                <a:lnTo>
                  <a:pt x="59850" y="24970"/>
                </a:lnTo>
                <a:lnTo>
                  <a:pt x="60440" y="25180"/>
                </a:lnTo>
                <a:lnTo>
                  <a:pt x="60520" y="25230"/>
                </a:lnTo>
                <a:lnTo>
                  <a:pt x="61210" y="25920"/>
                </a:lnTo>
                <a:lnTo>
                  <a:pt x="61250" y="25950"/>
                </a:lnTo>
                <a:lnTo>
                  <a:pt x="61290" y="25960"/>
                </a:lnTo>
                <a:lnTo>
                  <a:pt x="61330" y="25970"/>
                </a:lnTo>
                <a:lnTo>
                  <a:pt x="61420" y="25970"/>
                </a:lnTo>
                <a:lnTo>
                  <a:pt x="61510" y="25950"/>
                </a:lnTo>
                <a:lnTo>
                  <a:pt x="61550" y="25950"/>
                </a:lnTo>
                <a:lnTo>
                  <a:pt x="61590" y="25950"/>
                </a:lnTo>
                <a:lnTo>
                  <a:pt x="61630" y="25970"/>
                </a:lnTo>
                <a:lnTo>
                  <a:pt x="62000" y="26160"/>
                </a:lnTo>
                <a:lnTo>
                  <a:pt x="62050" y="26170"/>
                </a:lnTo>
                <a:lnTo>
                  <a:pt x="62090" y="26170"/>
                </a:lnTo>
                <a:lnTo>
                  <a:pt x="62120" y="26160"/>
                </a:lnTo>
                <a:lnTo>
                  <a:pt x="62140" y="26120"/>
                </a:lnTo>
                <a:lnTo>
                  <a:pt x="62150" y="26070"/>
                </a:lnTo>
                <a:lnTo>
                  <a:pt x="62170" y="25870"/>
                </a:lnTo>
                <a:lnTo>
                  <a:pt x="62210" y="25670"/>
                </a:lnTo>
                <a:lnTo>
                  <a:pt x="62210" y="25620"/>
                </a:lnTo>
                <a:lnTo>
                  <a:pt x="62210" y="25570"/>
                </a:lnTo>
                <a:lnTo>
                  <a:pt x="62140" y="25470"/>
                </a:lnTo>
                <a:lnTo>
                  <a:pt x="62080" y="25400"/>
                </a:lnTo>
                <a:lnTo>
                  <a:pt x="61990" y="25280"/>
                </a:lnTo>
                <a:lnTo>
                  <a:pt x="61960" y="25220"/>
                </a:lnTo>
                <a:lnTo>
                  <a:pt x="61940" y="25140"/>
                </a:lnTo>
                <a:lnTo>
                  <a:pt x="61930" y="25060"/>
                </a:lnTo>
                <a:lnTo>
                  <a:pt x="61930" y="25000"/>
                </a:lnTo>
                <a:lnTo>
                  <a:pt x="61940" y="24950"/>
                </a:lnTo>
                <a:lnTo>
                  <a:pt x="61950" y="24910"/>
                </a:lnTo>
                <a:lnTo>
                  <a:pt x="61930" y="24850"/>
                </a:lnTo>
                <a:lnTo>
                  <a:pt x="61790" y="24630"/>
                </a:lnTo>
                <a:lnTo>
                  <a:pt x="61740" y="24500"/>
                </a:lnTo>
                <a:lnTo>
                  <a:pt x="61830" y="24400"/>
                </a:lnTo>
                <a:lnTo>
                  <a:pt x="61960" y="24310"/>
                </a:lnTo>
                <a:lnTo>
                  <a:pt x="64100" y="23170"/>
                </a:lnTo>
                <a:lnTo>
                  <a:pt x="64160" y="23150"/>
                </a:lnTo>
                <a:lnTo>
                  <a:pt x="64210" y="23160"/>
                </a:lnTo>
                <a:lnTo>
                  <a:pt x="64250" y="23180"/>
                </a:lnTo>
                <a:lnTo>
                  <a:pt x="64370" y="23270"/>
                </a:lnTo>
                <a:lnTo>
                  <a:pt x="64630" y="23420"/>
                </a:lnTo>
                <a:lnTo>
                  <a:pt x="64930" y="23520"/>
                </a:lnTo>
                <a:lnTo>
                  <a:pt x="65000" y="23560"/>
                </a:lnTo>
                <a:lnTo>
                  <a:pt x="65150" y="23640"/>
                </a:lnTo>
                <a:lnTo>
                  <a:pt x="65190" y="23680"/>
                </a:lnTo>
                <a:lnTo>
                  <a:pt x="65230" y="23730"/>
                </a:lnTo>
                <a:lnTo>
                  <a:pt x="65440" y="24150"/>
                </a:lnTo>
                <a:lnTo>
                  <a:pt x="65490" y="24210"/>
                </a:lnTo>
                <a:lnTo>
                  <a:pt x="65520" y="24230"/>
                </a:lnTo>
                <a:lnTo>
                  <a:pt x="65680" y="24340"/>
                </a:lnTo>
                <a:lnTo>
                  <a:pt x="65730" y="24380"/>
                </a:lnTo>
                <a:lnTo>
                  <a:pt x="65780" y="24430"/>
                </a:lnTo>
                <a:lnTo>
                  <a:pt x="65990" y="24790"/>
                </a:lnTo>
                <a:lnTo>
                  <a:pt x="66000" y="24830"/>
                </a:lnTo>
                <a:lnTo>
                  <a:pt x="66010" y="24870"/>
                </a:lnTo>
                <a:lnTo>
                  <a:pt x="66030" y="24960"/>
                </a:lnTo>
                <a:lnTo>
                  <a:pt x="66060" y="25380"/>
                </a:lnTo>
                <a:lnTo>
                  <a:pt x="65610" y="28360"/>
                </a:lnTo>
                <a:lnTo>
                  <a:pt x="65660" y="28310"/>
                </a:lnTo>
                <a:lnTo>
                  <a:pt x="65730" y="28180"/>
                </a:lnTo>
                <a:lnTo>
                  <a:pt x="65960" y="28100"/>
                </a:lnTo>
                <a:lnTo>
                  <a:pt x="66000" y="28040"/>
                </a:lnTo>
                <a:lnTo>
                  <a:pt x="66010" y="27970"/>
                </a:lnTo>
                <a:lnTo>
                  <a:pt x="66040" y="27870"/>
                </a:lnTo>
                <a:lnTo>
                  <a:pt x="66080" y="27780"/>
                </a:lnTo>
                <a:lnTo>
                  <a:pt x="66130" y="27720"/>
                </a:lnTo>
                <a:lnTo>
                  <a:pt x="66400" y="27530"/>
                </a:lnTo>
                <a:lnTo>
                  <a:pt x="66490" y="27420"/>
                </a:lnTo>
                <a:lnTo>
                  <a:pt x="66520" y="27250"/>
                </a:lnTo>
                <a:lnTo>
                  <a:pt x="66580" y="27180"/>
                </a:lnTo>
                <a:lnTo>
                  <a:pt x="66640" y="27160"/>
                </a:lnTo>
                <a:lnTo>
                  <a:pt x="66740" y="27140"/>
                </a:lnTo>
                <a:lnTo>
                  <a:pt x="67710" y="27150"/>
                </a:lnTo>
                <a:lnTo>
                  <a:pt x="67840" y="27180"/>
                </a:lnTo>
                <a:lnTo>
                  <a:pt x="67970" y="27250"/>
                </a:lnTo>
                <a:lnTo>
                  <a:pt x="70380" y="29000"/>
                </a:lnTo>
                <a:lnTo>
                  <a:pt x="70410" y="29040"/>
                </a:lnTo>
                <a:lnTo>
                  <a:pt x="70430" y="29070"/>
                </a:lnTo>
                <a:lnTo>
                  <a:pt x="70440" y="29110"/>
                </a:lnTo>
                <a:lnTo>
                  <a:pt x="70440" y="29170"/>
                </a:lnTo>
                <a:lnTo>
                  <a:pt x="70440" y="29190"/>
                </a:lnTo>
                <a:lnTo>
                  <a:pt x="70440" y="29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Copperbelt"/>
          <p:cNvSpPr/>
          <p:nvPr/>
        </p:nvSpPr>
        <p:spPr>
          <a:xfrm>
            <a:off x="3225056" y="1325880"/>
            <a:ext cx="5741581" cy="4937760"/>
          </a:xfrm>
          <a:custGeom>
            <a:avLst/>
            <a:gdLst/>
            <a:ahLst/>
            <a:cxnLst/>
            <a:rect l="0" t="0" r="100000" b="86000"/>
            <a:pathLst>
              <a:path w="100000" h="86000">
                <a:moveTo>
                  <a:pt x="42420" y="46850"/>
                </a:moveTo>
                <a:lnTo>
                  <a:pt x="42160" y="46680"/>
                </a:lnTo>
                <a:lnTo>
                  <a:pt x="42040" y="46580"/>
                </a:lnTo>
                <a:lnTo>
                  <a:pt x="42010" y="46530"/>
                </a:lnTo>
                <a:lnTo>
                  <a:pt x="41970" y="46460"/>
                </a:lnTo>
                <a:lnTo>
                  <a:pt x="41940" y="46360"/>
                </a:lnTo>
                <a:lnTo>
                  <a:pt x="41930" y="46270"/>
                </a:lnTo>
                <a:lnTo>
                  <a:pt x="41960" y="45750"/>
                </a:lnTo>
                <a:lnTo>
                  <a:pt x="41990" y="45620"/>
                </a:lnTo>
                <a:lnTo>
                  <a:pt x="42050" y="45480"/>
                </a:lnTo>
                <a:lnTo>
                  <a:pt x="42090" y="45410"/>
                </a:lnTo>
                <a:lnTo>
                  <a:pt x="42120" y="45380"/>
                </a:lnTo>
                <a:lnTo>
                  <a:pt x="42270" y="45260"/>
                </a:lnTo>
                <a:lnTo>
                  <a:pt x="42290" y="45230"/>
                </a:lnTo>
                <a:lnTo>
                  <a:pt x="42310" y="45190"/>
                </a:lnTo>
                <a:lnTo>
                  <a:pt x="42340" y="45130"/>
                </a:lnTo>
                <a:lnTo>
                  <a:pt x="42420" y="44740"/>
                </a:lnTo>
                <a:lnTo>
                  <a:pt x="42450" y="44680"/>
                </a:lnTo>
                <a:lnTo>
                  <a:pt x="42480" y="44640"/>
                </a:lnTo>
                <a:lnTo>
                  <a:pt x="42510" y="44610"/>
                </a:lnTo>
                <a:lnTo>
                  <a:pt x="42580" y="44580"/>
                </a:lnTo>
                <a:lnTo>
                  <a:pt x="42730" y="44520"/>
                </a:lnTo>
                <a:lnTo>
                  <a:pt x="42800" y="44490"/>
                </a:lnTo>
                <a:lnTo>
                  <a:pt x="42840" y="44460"/>
                </a:lnTo>
                <a:lnTo>
                  <a:pt x="42880" y="44410"/>
                </a:lnTo>
                <a:lnTo>
                  <a:pt x="42960" y="44200"/>
                </a:lnTo>
                <a:lnTo>
                  <a:pt x="42990" y="44170"/>
                </a:lnTo>
                <a:lnTo>
                  <a:pt x="43020" y="44140"/>
                </a:lnTo>
                <a:lnTo>
                  <a:pt x="43200" y="44050"/>
                </a:lnTo>
                <a:lnTo>
                  <a:pt x="43240" y="44010"/>
                </a:lnTo>
                <a:lnTo>
                  <a:pt x="43290" y="43940"/>
                </a:lnTo>
                <a:lnTo>
                  <a:pt x="43370" y="43800"/>
                </a:lnTo>
                <a:lnTo>
                  <a:pt x="43400" y="43720"/>
                </a:lnTo>
                <a:lnTo>
                  <a:pt x="43420" y="43650"/>
                </a:lnTo>
                <a:lnTo>
                  <a:pt x="43420" y="43600"/>
                </a:lnTo>
                <a:lnTo>
                  <a:pt x="43410" y="43460"/>
                </a:lnTo>
                <a:lnTo>
                  <a:pt x="43380" y="43380"/>
                </a:lnTo>
                <a:lnTo>
                  <a:pt x="43300" y="43200"/>
                </a:lnTo>
                <a:lnTo>
                  <a:pt x="43280" y="43150"/>
                </a:lnTo>
                <a:lnTo>
                  <a:pt x="43270" y="43080"/>
                </a:lnTo>
                <a:lnTo>
                  <a:pt x="43270" y="42950"/>
                </a:lnTo>
                <a:lnTo>
                  <a:pt x="43280" y="42870"/>
                </a:lnTo>
                <a:lnTo>
                  <a:pt x="43300" y="42810"/>
                </a:lnTo>
                <a:lnTo>
                  <a:pt x="43320" y="42770"/>
                </a:lnTo>
                <a:lnTo>
                  <a:pt x="43340" y="42740"/>
                </a:lnTo>
                <a:lnTo>
                  <a:pt x="43370" y="42710"/>
                </a:lnTo>
                <a:lnTo>
                  <a:pt x="43430" y="42660"/>
                </a:lnTo>
                <a:lnTo>
                  <a:pt x="43860" y="42390"/>
                </a:lnTo>
                <a:lnTo>
                  <a:pt x="43920" y="42340"/>
                </a:lnTo>
                <a:lnTo>
                  <a:pt x="43990" y="42250"/>
                </a:lnTo>
                <a:lnTo>
                  <a:pt x="44050" y="42170"/>
                </a:lnTo>
                <a:lnTo>
                  <a:pt x="44070" y="42110"/>
                </a:lnTo>
                <a:lnTo>
                  <a:pt x="44090" y="42050"/>
                </a:lnTo>
                <a:lnTo>
                  <a:pt x="44300" y="41130"/>
                </a:lnTo>
                <a:lnTo>
                  <a:pt x="44270" y="41110"/>
                </a:lnTo>
                <a:lnTo>
                  <a:pt x="44230" y="41100"/>
                </a:lnTo>
                <a:lnTo>
                  <a:pt x="44180" y="41090"/>
                </a:lnTo>
                <a:lnTo>
                  <a:pt x="44130" y="41090"/>
                </a:lnTo>
                <a:lnTo>
                  <a:pt x="43960" y="41120"/>
                </a:lnTo>
                <a:lnTo>
                  <a:pt x="43910" y="41100"/>
                </a:lnTo>
                <a:lnTo>
                  <a:pt x="43870" y="41070"/>
                </a:lnTo>
                <a:lnTo>
                  <a:pt x="43840" y="41010"/>
                </a:lnTo>
                <a:lnTo>
                  <a:pt x="43820" y="40970"/>
                </a:lnTo>
                <a:lnTo>
                  <a:pt x="43780" y="40950"/>
                </a:lnTo>
                <a:lnTo>
                  <a:pt x="43750" y="40930"/>
                </a:lnTo>
                <a:lnTo>
                  <a:pt x="43730" y="40910"/>
                </a:lnTo>
                <a:lnTo>
                  <a:pt x="43690" y="40830"/>
                </a:lnTo>
                <a:lnTo>
                  <a:pt x="43670" y="40800"/>
                </a:lnTo>
                <a:lnTo>
                  <a:pt x="43650" y="40770"/>
                </a:lnTo>
                <a:lnTo>
                  <a:pt x="43610" y="40750"/>
                </a:lnTo>
                <a:lnTo>
                  <a:pt x="43580" y="40740"/>
                </a:lnTo>
                <a:lnTo>
                  <a:pt x="43550" y="40740"/>
                </a:lnTo>
                <a:lnTo>
                  <a:pt x="43420" y="40730"/>
                </a:lnTo>
                <a:lnTo>
                  <a:pt x="43380" y="40720"/>
                </a:lnTo>
                <a:lnTo>
                  <a:pt x="43340" y="40700"/>
                </a:lnTo>
                <a:lnTo>
                  <a:pt x="43280" y="40650"/>
                </a:lnTo>
                <a:lnTo>
                  <a:pt x="43240" y="40630"/>
                </a:lnTo>
                <a:lnTo>
                  <a:pt x="43030" y="40540"/>
                </a:lnTo>
                <a:lnTo>
                  <a:pt x="43000" y="40520"/>
                </a:lnTo>
                <a:lnTo>
                  <a:pt x="42970" y="40490"/>
                </a:lnTo>
                <a:lnTo>
                  <a:pt x="42910" y="40440"/>
                </a:lnTo>
                <a:lnTo>
                  <a:pt x="42890" y="40410"/>
                </a:lnTo>
                <a:lnTo>
                  <a:pt x="42810" y="40360"/>
                </a:lnTo>
                <a:lnTo>
                  <a:pt x="42730" y="40320"/>
                </a:lnTo>
                <a:lnTo>
                  <a:pt x="42700" y="40300"/>
                </a:lnTo>
                <a:lnTo>
                  <a:pt x="42660" y="40270"/>
                </a:lnTo>
                <a:lnTo>
                  <a:pt x="42640" y="40220"/>
                </a:lnTo>
                <a:lnTo>
                  <a:pt x="42630" y="40180"/>
                </a:lnTo>
                <a:lnTo>
                  <a:pt x="42640" y="40140"/>
                </a:lnTo>
                <a:lnTo>
                  <a:pt x="42710" y="40030"/>
                </a:lnTo>
                <a:lnTo>
                  <a:pt x="42780" y="39860"/>
                </a:lnTo>
                <a:lnTo>
                  <a:pt x="42810" y="39810"/>
                </a:lnTo>
                <a:lnTo>
                  <a:pt x="42840" y="39740"/>
                </a:lnTo>
                <a:lnTo>
                  <a:pt x="42850" y="39690"/>
                </a:lnTo>
                <a:lnTo>
                  <a:pt x="42840" y="39650"/>
                </a:lnTo>
                <a:lnTo>
                  <a:pt x="42810" y="39610"/>
                </a:lnTo>
                <a:lnTo>
                  <a:pt x="42670" y="39460"/>
                </a:lnTo>
                <a:lnTo>
                  <a:pt x="42630" y="39440"/>
                </a:lnTo>
                <a:lnTo>
                  <a:pt x="42600" y="39410"/>
                </a:lnTo>
                <a:lnTo>
                  <a:pt x="42560" y="39370"/>
                </a:lnTo>
                <a:lnTo>
                  <a:pt x="42540" y="39300"/>
                </a:lnTo>
                <a:lnTo>
                  <a:pt x="42520" y="39250"/>
                </a:lnTo>
                <a:lnTo>
                  <a:pt x="42490" y="39210"/>
                </a:lnTo>
                <a:lnTo>
                  <a:pt x="42450" y="39190"/>
                </a:lnTo>
                <a:lnTo>
                  <a:pt x="42420" y="39160"/>
                </a:lnTo>
                <a:lnTo>
                  <a:pt x="42390" y="39120"/>
                </a:lnTo>
                <a:lnTo>
                  <a:pt x="42370" y="39040"/>
                </a:lnTo>
                <a:lnTo>
                  <a:pt x="42370" y="39000"/>
                </a:lnTo>
                <a:lnTo>
                  <a:pt x="42420" y="38910"/>
                </a:lnTo>
                <a:lnTo>
                  <a:pt x="42450" y="38840"/>
                </a:lnTo>
                <a:lnTo>
                  <a:pt x="42520" y="38500"/>
                </a:lnTo>
                <a:lnTo>
                  <a:pt x="42540" y="38440"/>
                </a:lnTo>
                <a:lnTo>
                  <a:pt x="42560" y="38400"/>
                </a:lnTo>
                <a:lnTo>
                  <a:pt x="42630" y="38300"/>
                </a:lnTo>
                <a:lnTo>
                  <a:pt x="42690" y="38240"/>
                </a:lnTo>
                <a:lnTo>
                  <a:pt x="42760" y="38200"/>
                </a:lnTo>
                <a:lnTo>
                  <a:pt x="42800" y="38190"/>
                </a:lnTo>
                <a:lnTo>
                  <a:pt x="42840" y="38180"/>
                </a:lnTo>
                <a:lnTo>
                  <a:pt x="42980" y="38170"/>
                </a:lnTo>
                <a:lnTo>
                  <a:pt x="43020" y="38160"/>
                </a:lnTo>
                <a:lnTo>
                  <a:pt x="43090" y="38130"/>
                </a:lnTo>
                <a:lnTo>
                  <a:pt x="43160" y="38080"/>
                </a:lnTo>
                <a:lnTo>
                  <a:pt x="43210" y="38030"/>
                </a:lnTo>
                <a:lnTo>
                  <a:pt x="43290" y="37940"/>
                </a:lnTo>
                <a:lnTo>
                  <a:pt x="43370" y="37790"/>
                </a:lnTo>
                <a:lnTo>
                  <a:pt x="43640" y="37450"/>
                </a:lnTo>
                <a:lnTo>
                  <a:pt x="43710" y="37400"/>
                </a:lnTo>
                <a:lnTo>
                  <a:pt x="43780" y="37370"/>
                </a:lnTo>
                <a:lnTo>
                  <a:pt x="44090" y="37310"/>
                </a:lnTo>
                <a:lnTo>
                  <a:pt x="44130" y="37300"/>
                </a:lnTo>
                <a:lnTo>
                  <a:pt x="44170" y="37270"/>
                </a:lnTo>
                <a:lnTo>
                  <a:pt x="44170" y="37240"/>
                </a:lnTo>
                <a:lnTo>
                  <a:pt x="44150" y="37210"/>
                </a:lnTo>
                <a:lnTo>
                  <a:pt x="44100" y="37150"/>
                </a:lnTo>
                <a:lnTo>
                  <a:pt x="44090" y="37140"/>
                </a:lnTo>
                <a:lnTo>
                  <a:pt x="44020" y="36960"/>
                </a:lnTo>
                <a:lnTo>
                  <a:pt x="44010" y="36910"/>
                </a:lnTo>
                <a:lnTo>
                  <a:pt x="44000" y="36850"/>
                </a:lnTo>
                <a:lnTo>
                  <a:pt x="43990" y="36740"/>
                </a:lnTo>
                <a:lnTo>
                  <a:pt x="44010" y="36670"/>
                </a:lnTo>
                <a:lnTo>
                  <a:pt x="44030" y="36610"/>
                </a:lnTo>
                <a:lnTo>
                  <a:pt x="44050" y="36570"/>
                </a:lnTo>
                <a:lnTo>
                  <a:pt x="44080" y="36490"/>
                </a:lnTo>
                <a:lnTo>
                  <a:pt x="44080" y="36250"/>
                </a:lnTo>
                <a:lnTo>
                  <a:pt x="44080" y="36200"/>
                </a:lnTo>
                <a:lnTo>
                  <a:pt x="43990" y="35920"/>
                </a:lnTo>
                <a:lnTo>
                  <a:pt x="43980" y="35880"/>
                </a:lnTo>
                <a:lnTo>
                  <a:pt x="43970" y="35820"/>
                </a:lnTo>
                <a:lnTo>
                  <a:pt x="44000" y="35810"/>
                </a:lnTo>
                <a:lnTo>
                  <a:pt x="44040" y="35810"/>
                </a:lnTo>
                <a:lnTo>
                  <a:pt x="44220" y="35850"/>
                </a:lnTo>
                <a:lnTo>
                  <a:pt x="44430" y="35860"/>
                </a:lnTo>
                <a:lnTo>
                  <a:pt x="44500" y="35860"/>
                </a:lnTo>
                <a:lnTo>
                  <a:pt x="44650" y="35830"/>
                </a:lnTo>
                <a:lnTo>
                  <a:pt x="44740" y="35820"/>
                </a:lnTo>
                <a:lnTo>
                  <a:pt x="45720" y="35910"/>
                </a:lnTo>
                <a:lnTo>
                  <a:pt x="45770" y="35900"/>
                </a:lnTo>
                <a:lnTo>
                  <a:pt x="45820" y="35860"/>
                </a:lnTo>
                <a:lnTo>
                  <a:pt x="45920" y="35740"/>
                </a:lnTo>
                <a:lnTo>
                  <a:pt x="45960" y="35710"/>
                </a:lnTo>
                <a:lnTo>
                  <a:pt x="46060" y="35650"/>
                </a:lnTo>
                <a:lnTo>
                  <a:pt x="46090" y="35630"/>
                </a:lnTo>
                <a:lnTo>
                  <a:pt x="46210" y="35570"/>
                </a:lnTo>
                <a:lnTo>
                  <a:pt x="46320" y="35440"/>
                </a:lnTo>
                <a:lnTo>
                  <a:pt x="46360" y="35400"/>
                </a:lnTo>
                <a:lnTo>
                  <a:pt x="46390" y="35390"/>
                </a:lnTo>
                <a:lnTo>
                  <a:pt x="46470" y="35360"/>
                </a:lnTo>
                <a:lnTo>
                  <a:pt x="46510" y="35340"/>
                </a:lnTo>
                <a:lnTo>
                  <a:pt x="46570" y="35300"/>
                </a:lnTo>
                <a:lnTo>
                  <a:pt x="46690" y="35190"/>
                </a:lnTo>
                <a:lnTo>
                  <a:pt x="46750" y="35150"/>
                </a:lnTo>
                <a:lnTo>
                  <a:pt x="46780" y="35140"/>
                </a:lnTo>
                <a:lnTo>
                  <a:pt x="46900" y="35100"/>
                </a:lnTo>
                <a:lnTo>
                  <a:pt x="46960" y="35160"/>
                </a:lnTo>
                <a:lnTo>
                  <a:pt x="47090" y="35240"/>
                </a:lnTo>
                <a:lnTo>
                  <a:pt x="47190" y="35320"/>
                </a:lnTo>
                <a:lnTo>
                  <a:pt x="47190" y="35360"/>
                </a:lnTo>
                <a:lnTo>
                  <a:pt x="47180" y="35410"/>
                </a:lnTo>
                <a:lnTo>
                  <a:pt x="47200" y="35460"/>
                </a:lnTo>
                <a:lnTo>
                  <a:pt x="47420" y="35500"/>
                </a:lnTo>
                <a:lnTo>
                  <a:pt x="47510" y="35540"/>
                </a:lnTo>
                <a:lnTo>
                  <a:pt x="47540" y="35560"/>
                </a:lnTo>
                <a:lnTo>
                  <a:pt x="47650" y="35410"/>
                </a:lnTo>
                <a:lnTo>
                  <a:pt x="47770" y="35370"/>
                </a:lnTo>
                <a:lnTo>
                  <a:pt x="47800" y="35350"/>
                </a:lnTo>
                <a:lnTo>
                  <a:pt x="48130" y="35120"/>
                </a:lnTo>
                <a:lnTo>
                  <a:pt x="48160" y="35100"/>
                </a:lnTo>
                <a:lnTo>
                  <a:pt x="48200" y="35130"/>
                </a:lnTo>
                <a:lnTo>
                  <a:pt x="48530" y="35500"/>
                </a:lnTo>
                <a:lnTo>
                  <a:pt x="48750" y="35570"/>
                </a:lnTo>
                <a:lnTo>
                  <a:pt x="49100" y="35600"/>
                </a:lnTo>
                <a:lnTo>
                  <a:pt x="49450" y="35580"/>
                </a:lnTo>
                <a:lnTo>
                  <a:pt x="49700" y="35520"/>
                </a:lnTo>
                <a:lnTo>
                  <a:pt x="49850" y="35400"/>
                </a:lnTo>
                <a:lnTo>
                  <a:pt x="49930" y="35290"/>
                </a:lnTo>
                <a:lnTo>
                  <a:pt x="50030" y="35230"/>
                </a:lnTo>
                <a:lnTo>
                  <a:pt x="50230" y="35250"/>
                </a:lnTo>
                <a:lnTo>
                  <a:pt x="50390" y="35310"/>
                </a:lnTo>
                <a:lnTo>
                  <a:pt x="50830" y="35580"/>
                </a:lnTo>
                <a:lnTo>
                  <a:pt x="50940" y="35720"/>
                </a:lnTo>
                <a:lnTo>
                  <a:pt x="50960" y="35820"/>
                </a:lnTo>
                <a:lnTo>
                  <a:pt x="50940" y="35870"/>
                </a:lnTo>
                <a:lnTo>
                  <a:pt x="50960" y="35950"/>
                </a:lnTo>
                <a:lnTo>
                  <a:pt x="50990" y="35980"/>
                </a:lnTo>
                <a:lnTo>
                  <a:pt x="51020" y="36090"/>
                </a:lnTo>
                <a:lnTo>
                  <a:pt x="51200" y="36140"/>
                </a:lnTo>
                <a:lnTo>
                  <a:pt x="51340" y="36120"/>
                </a:lnTo>
                <a:lnTo>
                  <a:pt x="51450" y="36110"/>
                </a:lnTo>
                <a:lnTo>
                  <a:pt x="52030" y="36170"/>
                </a:lnTo>
                <a:lnTo>
                  <a:pt x="52100" y="36210"/>
                </a:lnTo>
                <a:lnTo>
                  <a:pt x="52130" y="36280"/>
                </a:lnTo>
                <a:lnTo>
                  <a:pt x="52140" y="36360"/>
                </a:lnTo>
                <a:lnTo>
                  <a:pt x="52180" y="36430"/>
                </a:lnTo>
                <a:lnTo>
                  <a:pt x="52220" y="36460"/>
                </a:lnTo>
                <a:lnTo>
                  <a:pt x="52260" y="36590"/>
                </a:lnTo>
                <a:lnTo>
                  <a:pt x="52310" y="36620"/>
                </a:lnTo>
                <a:lnTo>
                  <a:pt x="52350" y="36630"/>
                </a:lnTo>
                <a:lnTo>
                  <a:pt x="52430" y="36580"/>
                </a:lnTo>
                <a:lnTo>
                  <a:pt x="52480" y="36570"/>
                </a:lnTo>
                <a:lnTo>
                  <a:pt x="52480" y="36530"/>
                </a:lnTo>
                <a:lnTo>
                  <a:pt x="52590" y="36420"/>
                </a:lnTo>
                <a:lnTo>
                  <a:pt x="52790" y="36370"/>
                </a:lnTo>
                <a:lnTo>
                  <a:pt x="52940" y="36430"/>
                </a:lnTo>
                <a:lnTo>
                  <a:pt x="53060" y="36550"/>
                </a:lnTo>
                <a:lnTo>
                  <a:pt x="53190" y="36640"/>
                </a:lnTo>
                <a:lnTo>
                  <a:pt x="53400" y="36640"/>
                </a:lnTo>
                <a:lnTo>
                  <a:pt x="53550" y="36620"/>
                </a:lnTo>
                <a:lnTo>
                  <a:pt x="53710" y="36630"/>
                </a:lnTo>
                <a:lnTo>
                  <a:pt x="53850" y="36670"/>
                </a:lnTo>
                <a:lnTo>
                  <a:pt x="53990" y="36750"/>
                </a:lnTo>
                <a:lnTo>
                  <a:pt x="54630" y="37310"/>
                </a:lnTo>
                <a:lnTo>
                  <a:pt x="54740" y="37480"/>
                </a:lnTo>
                <a:lnTo>
                  <a:pt x="54890" y="37880"/>
                </a:lnTo>
                <a:lnTo>
                  <a:pt x="54980" y="38060"/>
                </a:lnTo>
                <a:lnTo>
                  <a:pt x="55250" y="38330"/>
                </a:lnTo>
                <a:lnTo>
                  <a:pt x="55330" y="38480"/>
                </a:lnTo>
                <a:lnTo>
                  <a:pt x="55330" y="38540"/>
                </a:lnTo>
                <a:lnTo>
                  <a:pt x="55300" y="38570"/>
                </a:lnTo>
                <a:lnTo>
                  <a:pt x="55230" y="38600"/>
                </a:lnTo>
                <a:lnTo>
                  <a:pt x="55050" y="38610"/>
                </a:lnTo>
                <a:lnTo>
                  <a:pt x="54950" y="38660"/>
                </a:lnTo>
                <a:lnTo>
                  <a:pt x="54890" y="38730"/>
                </a:lnTo>
                <a:lnTo>
                  <a:pt x="54870" y="38790"/>
                </a:lnTo>
                <a:lnTo>
                  <a:pt x="54880" y="38810"/>
                </a:lnTo>
                <a:lnTo>
                  <a:pt x="54900" y="38870"/>
                </a:lnTo>
                <a:lnTo>
                  <a:pt x="54960" y="39010"/>
                </a:lnTo>
                <a:lnTo>
                  <a:pt x="55060" y="39130"/>
                </a:lnTo>
                <a:lnTo>
                  <a:pt x="55080" y="39230"/>
                </a:lnTo>
                <a:lnTo>
                  <a:pt x="55240" y="39440"/>
                </a:lnTo>
                <a:lnTo>
                  <a:pt x="55420" y="39610"/>
                </a:lnTo>
                <a:lnTo>
                  <a:pt x="55540" y="39800"/>
                </a:lnTo>
                <a:lnTo>
                  <a:pt x="55560" y="40220"/>
                </a:lnTo>
                <a:lnTo>
                  <a:pt x="55650" y="40290"/>
                </a:lnTo>
                <a:lnTo>
                  <a:pt x="55760" y="40290"/>
                </a:lnTo>
                <a:lnTo>
                  <a:pt x="55810" y="40270"/>
                </a:lnTo>
                <a:lnTo>
                  <a:pt x="55850" y="40270"/>
                </a:lnTo>
                <a:lnTo>
                  <a:pt x="55870" y="40260"/>
                </a:lnTo>
                <a:lnTo>
                  <a:pt x="55920" y="40210"/>
                </a:lnTo>
                <a:lnTo>
                  <a:pt x="55930" y="40180"/>
                </a:lnTo>
                <a:lnTo>
                  <a:pt x="55960" y="40140"/>
                </a:lnTo>
                <a:lnTo>
                  <a:pt x="56070" y="39910"/>
                </a:lnTo>
                <a:lnTo>
                  <a:pt x="56170" y="39850"/>
                </a:lnTo>
                <a:lnTo>
                  <a:pt x="56540" y="39930"/>
                </a:lnTo>
                <a:lnTo>
                  <a:pt x="56850" y="40250"/>
                </a:lnTo>
                <a:lnTo>
                  <a:pt x="57370" y="40940"/>
                </a:lnTo>
                <a:lnTo>
                  <a:pt x="57510" y="41060"/>
                </a:lnTo>
                <a:lnTo>
                  <a:pt x="57570" y="41150"/>
                </a:lnTo>
                <a:lnTo>
                  <a:pt x="57640" y="41430"/>
                </a:lnTo>
                <a:lnTo>
                  <a:pt x="57670" y="41470"/>
                </a:lnTo>
                <a:lnTo>
                  <a:pt x="57770" y="41510"/>
                </a:lnTo>
                <a:lnTo>
                  <a:pt x="57800" y="41540"/>
                </a:lnTo>
                <a:lnTo>
                  <a:pt x="57800" y="41580"/>
                </a:lnTo>
                <a:lnTo>
                  <a:pt x="57760" y="41670"/>
                </a:lnTo>
                <a:lnTo>
                  <a:pt x="57760" y="41710"/>
                </a:lnTo>
                <a:lnTo>
                  <a:pt x="57770" y="41740"/>
                </a:lnTo>
                <a:lnTo>
                  <a:pt x="57760" y="41820"/>
                </a:lnTo>
                <a:lnTo>
                  <a:pt x="57760" y="41870"/>
                </a:lnTo>
                <a:lnTo>
                  <a:pt x="57790" y="41900"/>
                </a:lnTo>
                <a:lnTo>
                  <a:pt x="57840" y="41920"/>
                </a:lnTo>
                <a:lnTo>
                  <a:pt x="57880" y="41930"/>
                </a:lnTo>
                <a:lnTo>
                  <a:pt x="57910" y="41940"/>
                </a:lnTo>
                <a:lnTo>
                  <a:pt x="57950" y="42110"/>
                </a:lnTo>
                <a:lnTo>
                  <a:pt x="57950" y="42120"/>
                </a:lnTo>
                <a:lnTo>
                  <a:pt x="57930" y="42280"/>
                </a:lnTo>
                <a:lnTo>
                  <a:pt x="57980" y="42360"/>
                </a:lnTo>
                <a:lnTo>
                  <a:pt x="58010" y="42380"/>
                </a:lnTo>
                <a:lnTo>
                  <a:pt x="58050" y="42330"/>
                </a:lnTo>
                <a:lnTo>
                  <a:pt x="58110" y="42330"/>
                </a:lnTo>
                <a:lnTo>
                  <a:pt x="58140" y="42360"/>
                </a:lnTo>
                <a:lnTo>
                  <a:pt x="58150" y="42430"/>
                </a:lnTo>
                <a:lnTo>
                  <a:pt x="58230" y="42430"/>
                </a:lnTo>
                <a:lnTo>
                  <a:pt x="58320" y="42390"/>
                </a:lnTo>
                <a:lnTo>
                  <a:pt x="58360" y="42410"/>
                </a:lnTo>
                <a:lnTo>
                  <a:pt x="58370" y="42420"/>
                </a:lnTo>
                <a:lnTo>
                  <a:pt x="58610" y="43600"/>
                </a:lnTo>
                <a:lnTo>
                  <a:pt x="58730" y="43930"/>
                </a:lnTo>
                <a:lnTo>
                  <a:pt x="58910" y="44100"/>
                </a:lnTo>
                <a:lnTo>
                  <a:pt x="58920" y="44110"/>
                </a:lnTo>
                <a:lnTo>
                  <a:pt x="58930" y="44130"/>
                </a:lnTo>
                <a:lnTo>
                  <a:pt x="58940" y="44130"/>
                </a:lnTo>
                <a:lnTo>
                  <a:pt x="58970" y="44160"/>
                </a:lnTo>
                <a:lnTo>
                  <a:pt x="59050" y="44260"/>
                </a:lnTo>
                <a:lnTo>
                  <a:pt x="59110" y="44410"/>
                </a:lnTo>
                <a:lnTo>
                  <a:pt x="59150" y="44450"/>
                </a:lnTo>
                <a:lnTo>
                  <a:pt x="59210" y="44470"/>
                </a:lnTo>
                <a:lnTo>
                  <a:pt x="59270" y="44470"/>
                </a:lnTo>
                <a:lnTo>
                  <a:pt x="59340" y="44420"/>
                </a:lnTo>
                <a:lnTo>
                  <a:pt x="59420" y="44350"/>
                </a:lnTo>
                <a:lnTo>
                  <a:pt x="59540" y="44290"/>
                </a:lnTo>
                <a:lnTo>
                  <a:pt x="59620" y="44250"/>
                </a:lnTo>
                <a:lnTo>
                  <a:pt x="59610" y="44290"/>
                </a:lnTo>
                <a:lnTo>
                  <a:pt x="59590" y="44310"/>
                </a:lnTo>
                <a:lnTo>
                  <a:pt x="59560" y="44350"/>
                </a:lnTo>
                <a:lnTo>
                  <a:pt x="59260" y="44650"/>
                </a:lnTo>
                <a:lnTo>
                  <a:pt x="58760" y="45280"/>
                </a:lnTo>
                <a:lnTo>
                  <a:pt x="58730" y="45300"/>
                </a:lnTo>
                <a:lnTo>
                  <a:pt x="58700" y="45330"/>
                </a:lnTo>
                <a:lnTo>
                  <a:pt x="58390" y="45440"/>
                </a:lnTo>
                <a:lnTo>
                  <a:pt x="58120" y="45600"/>
                </a:lnTo>
                <a:lnTo>
                  <a:pt x="58060" y="45650"/>
                </a:lnTo>
                <a:lnTo>
                  <a:pt x="57900" y="45820"/>
                </a:lnTo>
                <a:lnTo>
                  <a:pt x="57760" y="46020"/>
                </a:lnTo>
                <a:lnTo>
                  <a:pt x="57710" y="46080"/>
                </a:lnTo>
                <a:lnTo>
                  <a:pt x="56590" y="46940"/>
                </a:lnTo>
                <a:lnTo>
                  <a:pt x="56560" y="46970"/>
                </a:lnTo>
                <a:lnTo>
                  <a:pt x="56540" y="47000"/>
                </a:lnTo>
                <a:lnTo>
                  <a:pt x="56530" y="47040"/>
                </a:lnTo>
                <a:lnTo>
                  <a:pt x="56590" y="47930"/>
                </a:lnTo>
                <a:lnTo>
                  <a:pt x="56550" y="47970"/>
                </a:lnTo>
                <a:lnTo>
                  <a:pt x="56470" y="48000"/>
                </a:lnTo>
                <a:lnTo>
                  <a:pt x="55840" y="48020"/>
                </a:lnTo>
                <a:lnTo>
                  <a:pt x="55540" y="48080"/>
                </a:lnTo>
                <a:lnTo>
                  <a:pt x="55500" y="48090"/>
                </a:lnTo>
                <a:lnTo>
                  <a:pt x="55400" y="48150"/>
                </a:lnTo>
                <a:lnTo>
                  <a:pt x="55320" y="48190"/>
                </a:lnTo>
                <a:lnTo>
                  <a:pt x="55290" y="48200"/>
                </a:lnTo>
                <a:lnTo>
                  <a:pt x="55230" y="48210"/>
                </a:lnTo>
                <a:lnTo>
                  <a:pt x="54730" y="48250"/>
                </a:lnTo>
                <a:lnTo>
                  <a:pt x="54590" y="48230"/>
                </a:lnTo>
                <a:lnTo>
                  <a:pt x="54220" y="48120"/>
                </a:lnTo>
                <a:lnTo>
                  <a:pt x="54140" y="48120"/>
                </a:lnTo>
                <a:lnTo>
                  <a:pt x="53890" y="48120"/>
                </a:lnTo>
                <a:lnTo>
                  <a:pt x="53750" y="48150"/>
                </a:lnTo>
                <a:lnTo>
                  <a:pt x="53590" y="48200"/>
                </a:lnTo>
                <a:lnTo>
                  <a:pt x="53530" y="48200"/>
                </a:lnTo>
                <a:lnTo>
                  <a:pt x="53430" y="48190"/>
                </a:lnTo>
                <a:lnTo>
                  <a:pt x="52950" y="48060"/>
                </a:lnTo>
                <a:lnTo>
                  <a:pt x="52890" y="48050"/>
                </a:lnTo>
                <a:lnTo>
                  <a:pt x="52820" y="48050"/>
                </a:lnTo>
                <a:lnTo>
                  <a:pt x="52720" y="48070"/>
                </a:lnTo>
                <a:lnTo>
                  <a:pt x="52670" y="48090"/>
                </a:lnTo>
                <a:lnTo>
                  <a:pt x="52630" y="48120"/>
                </a:lnTo>
                <a:lnTo>
                  <a:pt x="52610" y="48150"/>
                </a:lnTo>
                <a:lnTo>
                  <a:pt x="52580" y="48180"/>
                </a:lnTo>
                <a:lnTo>
                  <a:pt x="52510" y="48220"/>
                </a:lnTo>
                <a:lnTo>
                  <a:pt x="52480" y="48240"/>
                </a:lnTo>
                <a:lnTo>
                  <a:pt x="52440" y="48250"/>
                </a:lnTo>
                <a:lnTo>
                  <a:pt x="52160" y="48290"/>
                </a:lnTo>
                <a:lnTo>
                  <a:pt x="51730" y="48290"/>
                </a:lnTo>
                <a:lnTo>
                  <a:pt x="51640" y="48310"/>
                </a:lnTo>
                <a:lnTo>
                  <a:pt x="51570" y="48330"/>
                </a:lnTo>
                <a:lnTo>
                  <a:pt x="51540" y="48350"/>
                </a:lnTo>
                <a:lnTo>
                  <a:pt x="51480" y="48360"/>
                </a:lnTo>
                <a:lnTo>
                  <a:pt x="51270" y="48360"/>
                </a:lnTo>
                <a:lnTo>
                  <a:pt x="51200" y="48380"/>
                </a:lnTo>
                <a:lnTo>
                  <a:pt x="51150" y="48400"/>
                </a:lnTo>
                <a:lnTo>
                  <a:pt x="51050" y="48460"/>
                </a:lnTo>
                <a:lnTo>
                  <a:pt x="51020" y="48480"/>
                </a:lnTo>
                <a:lnTo>
                  <a:pt x="50970" y="48490"/>
                </a:lnTo>
                <a:lnTo>
                  <a:pt x="50910" y="48480"/>
                </a:lnTo>
                <a:lnTo>
                  <a:pt x="50820" y="48430"/>
                </a:lnTo>
                <a:lnTo>
                  <a:pt x="50660" y="48300"/>
                </a:lnTo>
                <a:lnTo>
                  <a:pt x="50570" y="48160"/>
                </a:lnTo>
                <a:lnTo>
                  <a:pt x="50490" y="48010"/>
                </a:lnTo>
                <a:lnTo>
                  <a:pt x="49970" y="46710"/>
                </a:lnTo>
                <a:lnTo>
                  <a:pt x="49850" y="46600"/>
                </a:lnTo>
                <a:lnTo>
                  <a:pt x="49700" y="46560"/>
                </a:lnTo>
                <a:lnTo>
                  <a:pt x="49050" y="46500"/>
                </a:lnTo>
                <a:lnTo>
                  <a:pt x="48960" y="46480"/>
                </a:lnTo>
                <a:lnTo>
                  <a:pt x="48880" y="46440"/>
                </a:lnTo>
                <a:lnTo>
                  <a:pt x="48740" y="46350"/>
                </a:lnTo>
                <a:lnTo>
                  <a:pt x="48700" y="46330"/>
                </a:lnTo>
                <a:lnTo>
                  <a:pt x="48650" y="46320"/>
                </a:lnTo>
                <a:lnTo>
                  <a:pt x="48520" y="46300"/>
                </a:lnTo>
                <a:lnTo>
                  <a:pt x="48400" y="46430"/>
                </a:lnTo>
                <a:lnTo>
                  <a:pt x="48400" y="46530"/>
                </a:lnTo>
                <a:lnTo>
                  <a:pt x="48440" y="46630"/>
                </a:lnTo>
                <a:lnTo>
                  <a:pt x="48420" y="46740"/>
                </a:lnTo>
                <a:lnTo>
                  <a:pt x="48380" y="46750"/>
                </a:lnTo>
                <a:lnTo>
                  <a:pt x="48320" y="46750"/>
                </a:lnTo>
                <a:lnTo>
                  <a:pt x="48250" y="46760"/>
                </a:lnTo>
                <a:lnTo>
                  <a:pt x="48200" y="46790"/>
                </a:lnTo>
                <a:lnTo>
                  <a:pt x="48180" y="46860"/>
                </a:lnTo>
                <a:lnTo>
                  <a:pt x="48190" y="46910"/>
                </a:lnTo>
                <a:lnTo>
                  <a:pt x="48210" y="46960"/>
                </a:lnTo>
                <a:lnTo>
                  <a:pt x="48200" y="47010"/>
                </a:lnTo>
                <a:lnTo>
                  <a:pt x="48130" y="47130"/>
                </a:lnTo>
                <a:lnTo>
                  <a:pt x="47880" y="47450"/>
                </a:lnTo>
                <a:lnTo>
                  <a:pt x="47870" y="47510"/>
                </a:lnTo>
                <a:lnTo>
                  <a:pt x="47880" y="47570"/>
                </a:lnTo>
                <a:lnTo>
                  <a:pt x="47880" y="47630"/>
                </a:lnTo>
                <a:lnTo>
                  <a:pt x="47830" y="47670"/>
                </a:lnTo>
                <a:lnTo>
                  <a:pt x="47780" y="47660"/>
                </a:lnTo>
                <a:lnTo>
                  <a:pt x="47730" y="47620"/>
                </a:lnTo>
                <a:lnTo>
                  <a:pt x="47690" y="47570"/>
                </a:lnTo>
                <a:lnTo>
                  <a:pt x="47640" y="47430"/>
                </a:lnTo>
                <a:lnTo>
                  <a:pt x="47550" y="47410"/>
                </a:lnTo>
                <a:lnTo>
                  <a:pt x="47450" y="47440"/>
                </a:lnTo>
                <a:lnTo>
                  <a:pt x="47380" y="47480"/>
                </a:lnTo>
                <a:lnTo>
                  <a:pt x="47340" y="47580"/>
                </a:lnTo>
                <a:lnTo>
                  <a:pt x="47350" y="47700"/>
                </a:lnTo>
                <a:lnTo>
                  <a:pt x="47410" y="47860"/>
                </a:lnTo>
                <a:lnTo>
                  <a:pt x="47330" y="48060"/>
                </a:lnTo>
                <a:lnTo>
                  <a:pt x="47160" y="48260"/>
                </a:lnTo>
                <a:lnTo>
                  <a:pt x="46950" y="48420"/>
                </a:lnTo>
                <a:lnTo>
                  <a:pt x="46810" y="48480"/>
                </a:lnTo>
                <a:lnTo>
                  <a:pt x="46730" y="48410"/>
                </a:lnTo>
                <a:lnTo>
                  <a:pt x="46700" y="48390"/>
                </a:lnTo>
                <a:lnTo>
                  <a:pt x="46660" y="48350"/>
                </a:lnTo>
                <a:lnTo>
                  <a:pt x="46630" y="48300"/>
                </a:lnTo>
                <a:lnTo>
                  <a:pt x="46580" y="48140"/>
                </a:lnTo>
                <a:lnTo>
                  <a:pt x="46570" y="48000"/>
                </a:lnTo>
                <a:lnTo>
                  <a:pt x="46560" y="47960"/>
                </a:lnTo>
                <a:lnTo>
                  <a:pt x="46530" y="47880"/>
                </a:lnTo>
                <a:lnTo>
                  <a:pt x="46510" y="47750"/>
                </a:lnTo>
                <a:lnTo>
                  <a:pt x="46500" y="47710"/>
                </a:lnTo>
                <a:lnTo>
                  <a:pt x="46480" y="47670"/>
                </a:lnTo>
                <a:lnTo>
                  <a:pt x="46460" y="47640"/>
                </a:lnTo>
                <a:lnTo>
                  <a:pt x="46350" y="47530"/>
                </a:lnTo>
                <a:lnTo>
                  <a:pt x="46330" y="47500"/>
                </a:lnTo>
                <a:lnTo>
                  <a:pt x="46310" y="47470"/>
                </a:lnTo>
                <a:lnTo>
                  <a:pt x="46250" y="47270"/>
                </a:lnTo>
                <a:lnTo>
                  <a:pt x="46250" y="47230"/>
                </a:lnTo>
                <a:lnTo>
                  <a:pt x="46260" y="47180"/>
                </a:lnTo>
                <a:lnTo>
                  <a:pt x="46270" y="47140"/>
                </a:lnTo>
                <a:lnTo>
                  <a:pt x="46280" y="47090"/>
                </a:lnTo>
                <a:lnTo>
                  <a:pt x="46270" y="47040"/>
                </a:lnTo>
                <a:lnTo>
                  <a:pt x="45600" y="46950"/>
                </a:lnTo>
                <a:lnTo>
                  <a:pt x="42420" y="46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Central"/>
          <p:cNvSpPr/>
          <p:nvPr/>
        </p:nvSpPr>
        <p:spPr>
          <a:xfrm>
            <a:off x="3225056" y="1325880"/>
            <a:ext cx="5741581" cy="4937760"/>
          </a:xfrm>
          <a:custGeom>
            <a:avLst/>
            <a:gdLst/>
            <a:ahLst/>
            <a:cxnLst/>
            <a:rect l="0" t="0" r="100000" b="86000"/>
            <a:pathLst>
              <a:path w="100000" h="86000">
                <a:moveTo>
                  <a:pt x="65400" y="34420"/>
                </a:moveTo>
                <a:lnTo>
                  <a:pt x="65480" y="34400"/>
                </a:lnTo>
                <a:lnTo>
                  <a:pt x="65510" y="34380"/>
                </a:lnTo>
                <a:lnTo>
                  <a:pt x="65550" y="34360"/>
                </a:lnTo>
                <a:lnTo>
                  <a:pt x="65570" y="34330"/>
                </a:lnTo>
                <a:lnTo>
                  <a:pt x="65640" y="34230"/>
                </a:lnTo>
                <a:lnTo>
                  <a:pt x="65680" y="34150"/>
                </a:lnTo>
                <a:lnTo>
                  <a:pt x="65690" y="34110"/>
                </a:lnTo>
                <a:lnTo>
                  <a:pt x="65700" y="34070"/>
                </a:lnTo>
                <a:lnTo>
                  <a:pt x="65740" y="33660"/>
                </a:lnTo>
                <a:lnTo>
                  <a:pt x="65760" y="33620"/>
                </a:lnTo>
                <a:lnTo>
                  <a:pt x="65770" y="33580"/>
                </a:lnTo>
                <a:lnTo>
                  <a:pt x="65800" y="33550"/>
                </a:lnTo>
                <a:lnTo>
                  <a:pt x="65820" y="33520"/>
                </a:lnTo>
                <a:lnTo>
                  <a:pt x="65860" y="33500"/>
                </a:lnTo>
                <a:lnTo>
                  <a:pt x="66480" y="33230"/>
                </a:lnTo>
                <a:lnTo>
                  <a:pt x="66650" y="33190"/>
                </a:lnTo>
                <a:lnTo>
                  <a:pt x="66830" y="33170"/>
                </a:lnTo>
                <a:lnTo>
                  <a:pt x="66870" y="33170"/>
                </a:lnTo>
                <a:lnTo>
                  <a:pt x="66920" y="33200"/>
                </a:lnTo>
                <a:lnTo>
                  <a:pt x="66990" y="33270"/>
                </a:lnTo>
                <a:lnTo>
                  <a:pt x="67120" y="33440"/>
                </a:lnTo>
                <a:lnTo>
                  <a:pt x="67270" y="33700"/>
                </a:lnTo>
                <a:lnTo>
                  <a:pt x="67280" y="33740"/>
                </a:lnTo>
                <a:lnTo>
                  <a:pt x="67290" y="33780"/>
                </a:lnTo>
                <a:lnTo>
                  <a:pt x="67300" y="33920"/>
                </a:lnTo>
                <a:lnTo>
                  <a:pt x="67310" y="33960"/>
                </a:lnTo>
                <a:lnTo>
                  <a:pt x="67320" y="34000"/>
                </a:lnTo>
                <a:lnTo>
                  <a:pt x="67350" y="34050"/>
                </a:lnTo>
                <a:lnTo>
                  <a:pt x="67470" y="34210"/>
                </a:lnTo>
                <a:lnTo>
                  <a:pt x="67500" y="34280"/>
                </a:lnTo>
                <a:lnTo>
                  <a:pt x="67550" y="34330"/>
                </a:lnTo>
                <a:lnTo>
                  <a:pt x="67600" y="34380"/>
                </a:lnTo>
                <a:lnTo>
                  <a:pt x="67720" y="34460"/>
                </a:lnTo>
                <a:lnTo>
                  <a:pt x="67790" y="34490"/>
                </a:lnTo>
                <a:lnTo>
                  <a:pt x="67850" y="34510"/>
                </a:lnTo>
                <a:lnTo>
                  <a:pt x="67950" y="34530"/>
                </a:lnTo>
                <a:lnTo>
                  <a:pt x="68000" y="34550"/>
                </a:lnTo>
                <a:lnTo>
                  <a:pt x="68040" y="34590"/>
                </a:lnTo>
                <a:lnTo>
                  <a:pt x="68110" y="34730"/>
                </a:lnTo>
                <a:lnTo>
                  <a:pt x="68150" y="34770"/>
                </a:lnTo>
                <a:lnTo>
                  <a:pt x="68320" y="34840"/>
                </a:lnTo>
                <a:lnTo>
                  <a:pt x="68420" y="34860"/>
                </a:lnTo>
                <a:lnTo>
                  <a:pt x="68460" y="34870"/>
                </a:lnTo>
                <a:lnTo>
                  <a:pt x="68500" y="34890"/>
                </a:lnTo>
                <a:lnTo>
                  <a:pt x="68530" y="34910"/>
                </a:lnTo>
                <a:lnTo>
                  <a:pt x="68570" y="34930"/>
                </a:lnTo>
                <a:lnTo>
                  <a:pt x="68700" y="34980"/>
                </a:lnTo>
                <a:lnTo>
                  <a:pt x="68810" y="35040"/>
                </a:lnTo>
                <a:lnTo>
                  <a:pt x="68890" y="35070"/>
                </a:lnTo>
                <a:lnTo>
                  <a:pt x="69080" y="35110"/>
                </a:lnTo>
                <a:lnTo>
                  <a:pt x="69120" y="35120"/>
                </a:lnTo>
                <a:lnTo>
                  <a:pt x="69230" y="35190"/>
                </a:lnTo>
                <a:lnTo>
                  <a:pt x="69270" y="35200"/>
                </a:lnTo>
                <a:lnTo>
                  <a:pt x="69310" y="35210"/>
                </a:lnTo>
                <a:lnTo>
                  <a:pt x="69450" y="35210"/>
                </a:lnTo>
                <a:lnTo>
                  <a:pt x="69510" y="35230"/>
                </a:lnTo>
                <a:lnTo>
                  <a:pt x="69580" y="35260"/>
                </a:lnTo>
                <a:lnTo>
                  <a:pt x="69700" y="35330"/>
                </a:lnTo>
                <a:lnTo>
                  <a:pt x="69770" y="35350"/>
                </a:lnTo>
                <a:lnTo>
                  <a:pt x="69830" y="35350"/>
                </a:lnTo>
                <a:lnTo>
                  <a:pt x="69960" y="35330"/>
                </a:lnTo>
                <a:lnTo>
                  <a:pt x="70050" y="35330"/>
                </a:lnTo>
                <a:lnTo>
                  <a:pt x="70100" y="35340"/>
                </a:lnTo>
                <a:lnTo>
                  <a:pt x="70140" y="35370"/>
                </a:lnTo>
                <a:lnTo>
                  <a:pt x="70180" y="35410"/>
                </a:lnTo>
                <a:lnTo>
                  <a:pt x="70230" y="35490"/>
                </a:lnTo>
                <a:lnTo>
                  <a:pt x="70260" y="35540"/>
                </a:lnTo>
                <a:lnTo>
                  <a:pt x="70310" y="35590"/>
                </a:lnTo>
                <a:lnTo>
                  <a:pt x="70380" y="35620"/>
                </a:lnTo>
                <a:lnTo>
                  <a:pt x="70430" y="35630"/>
                </a:lnTo>
                <a:lnTo>
                  <a:pt x="70480" y="35620"/>
                </a:lnTo>
                <a:lnTo>
                  <a:pt x="70560" y="35590"/>
                </a:lnTo>
                <a:lnTo>
                  <a:pt x="70650" y="35580"/>
                </a:lnTo>
                <a:lnTo>
                  <a:pt x="70730" y="35600"/>
                </a:lnTo>
                <a:lnTo>
                  <a:pt x="70780" y="35630"/>
                </a:lnTo>
                <a:lnTo>
                  <a:pt x="70820" y="35670"/>
                </a:lnTo>
                <a:lnTo>
                  <a:pt x="70860" y="35750"/>
                </a:lnTo>
                <a:lnTo>
                  <a:pt x="70880" y="35820"/>
                </a:lnTo>
                <a:lnTo>
                  <a:pt x="70880" y="35880"/>
                </a:lnTo>
                <a:lnTo>
                  <a:pt x="70870" y="36230"/>
                </a:lnTo>
                <a:lnTo>
                  <a:pt x="70850" y="36320"/>
                </a:lnTo>
                <a:lnTo>
                  <a:pt x="70770" y="36480"/>
                </a:lnTo>
                <a:lnTo>
                  <a:pt x="70760" y="36520"/>
                </a:lnTo>
                <a:lnTo>
                  <a:pt x="70750" y="36570"/>
                </a:lnTo>
                <a:lnTo>
                  <a:pt x="70750" y="36660"/>
                </a:lnTo>
                <a:lnTo>
                  <a:pt x="70760" y="36750"/>
                </a:lnTo>
                <a:lnTo>
                  <a:pt x="70770" y="36790"/>
                </a:lnTo>
                <a:lnTo>
                  <a:pt x="70780" y="36830"/>
                </a:lnTo>
                <a:lnTo>
                  <a:pt x="70820" y="36870"/>
                </a:lnTo>
                <a:lnTo>
                  <a:pt x="70870" y="36910"/>
                </a:lnTo>
                <a:lnTo>
                  <a:pt x="70970" y="36980"/>
                </a:lnTo>
                <a:lnTo>
                  <a:pt x="71170" y="37070"/>
                </a:lnTo>
                <a:lnTo>
                  <a:pt x="71240" y="37110"/>
                </a:lnTo>
                <a:lnTo>
                  <a:pt x="71280" y="37150"/>
                </a:lnTo>
                <a:lnTo>
                  <a:pt x="71320" y="37210"/>
                </a:lnTo>
                <a:lnTo>
                  <a:pt x="71350" y="37310"/>
                </a:lnTo>
                <a:lnTo>
                  <a:pt x="71350" y="37380"/>
                </a:lnTo>
                <a:lnTo>
                  <a:pt x="71340" y="37430"/>
                </a:lnTo>
                <a:lnTo>
                  <a:pt x="71280" y="37600"/>
                </a:lnTo>
                <a:lnTo>
                  <a:pt x="71270" y="37640"/>
                </a:lnTo>
                <a:lnTo>
                  <a:pt x="71270" y="37690"/>
                </a:lnTo>
                <a:lnTo>
                  <a:pt x="71280" y="37730"/>
                </a:lnTo>
                <a:lnTo>
                  <a:pt x="71340" y="37800"/>
                </a:lnTo>
                <a:lnTo>
                  <a:pt x="71420" y="37890"/>
                </a:lnTo>
                <a:lnTo>
                  <a:pt x="71640" y="38060"/>
                </a:lnTo>
                <a:lnTo>
                  <a:pt x="71750" y="38120"/>
                </a:lnTo>
                <a:lnTo>
                  <a:pt x="71830" y="38140"/>
                </a:lnTo>
                <a:lnTo>
                  <a:pt x="71930" y="38090"/>
                </a:lnTo>
                <a:lnTo>
                  <a:pt x="72000" y="38040"/>
                </a:lnTo>
                <a:lnTo>
                  <a:pt x="72060" y="37990"/>
                </a:lnTo>
                <a:lnTo>
                  <a:pt x="72160" y="37870"/>
                </a:lnTo>
                <a:lnTo>
                  <a:pt x="72190" y="37850"/>
                </a:lnTo>
                <a:lnTo>
                  <a:pt x="72230" y="37850"/>
                </a:lnTo>
                <a:lnTo>
                  <a:pt x="72270" y="37870"/>
                </a:lnTo>
                <a:lnTo>
                  <a:pt x="72300" y="37910"/>
                </a:lnTo>
                <a:lnTo>
                  <a:pt x="72410" y="38150"/>
                </a:lnTo>
                <a:lnTo>
                  <a:pt x="72460" y="38230"/>
                </a:lnTo>
                <a:lnTo>
                  <a:pt x="72520" y="38280"/>
                </a:lnTo>
                <a:lnTo>
                  <a:pt x="72600" y="38340"/>
                </a:lnTo>
                <a:lnTo>
                  <a:pt x="72760" y="38410"/>
                </a:lnTo>
                <a:lnTo>
                  <a:pt x="72790" y="38440"/>
                </a:lnTo>
                <a:lnTo>
                  <a:pt x="72820" y="38480"/>
                </a:lnTo>
                <a:lnTo>
                  <a:pt x="72850" y="38560"/>
                </a:lnTo>
                <a:lnTo>
                  <a:pt x="72850" y="38610"/>
                </a:lnTo>
                <a:lnTo>
                  <a:pt x="72840" y="38670"/>
                </a:lnTo>
                <a:lnTo>
                  <a:pt x="72820" y="38710"/>
                </a:lnTo>
                <a:lnTo>
                  <a:pt x="72810" y="38750"/>
                </a:lnTo>
                <a:lnTo>
                  <a:pt x="72760" y="38810"/>
                </a:lnTo>
                <a:lnTo>
                  <a:pt x="72660" y="38940"/>
                </a:lnTo>
                <a:lnTo>
                  <a:pt x="72640" y="38970"/>
                </a:lnTo>
                <a:lnTo>
                  <a:pt x="72550" y="39170"/>
                </a:lnTo>
                <a:lnTo>
                  <a:pt x="72550" y="39220"/>
                </a:lnTo>
                <a:lnTo>
                  <a:pt x="72550" y="39260"/>
                </a:lnTo>
                <a:lnTo>
                  <a:pt x="72670" y="39660"/>
                </a:lnTo>
                <a:lnTo>
                  <a:pt x="72680" y="39750"/>
                </a:lnTo>
                <a:lnTo>
                  <a:pt x="72680" y="39800"/>
                </a:lnTo>
                <a:lnTo>
                  <a:pt x="72650" y="39990"/>
                </a:lnTo>
                <a:lnTo>
                  <a:pt x="72670" y="40050"/>
                </a:lnTo>
                <a:lnTo>
                  <a:pt x="72720" y="40100"/>
                </a:lnTo>
                <a:lnTo>
                  <a:pt x="73200" y="40440"/>
                </a:lnTo>
                <a:lnTo>
                  <a:pt x="73360" y="40510"/>
                </a:lnTo>
                <a:lnTo>
                  <a:pt x="73420" y="40560"/>
                </a:lnTo>
                <a:lnTo>
                  <a:pt x="73500" y="40600"/>
                </a:lnTo>
                <a:lnTo>
                  <a:pt x="73540" y="40610"/>
                </a:lnTo>
                <a:lnTo>
                  <a:pt x="73640" y="40610"/>
                </a:lnTo>
                <a:lnTo>
                  <a:pt x="73890" y="40550"/>
                </a:lnTo>
                <a:lnTo>
                  <a:pt x="73940" y="40550"/>
                </a:lnTo>
                <a:lnTo>
                  <a:pt x="73990" y="40560"/>
                </a:lnTo>
                <a:lnTo>
                  <a:pt x="74260" y="40640"/>
                </a:lnTo>
                <a:lnTo>
                  <a:pt x="74360" y="40650"/>
                </a:lnTo>
                <a:lnTo>
                  <a:pt x="74410" y="40660"/>
                </a:lnTo>
                <a:lnTo>
                  <a:pt x="74620" y="40730"/>
                </a:lnTo>
                <a:lnTo>
                  <a:pt x="74690" y="40740"/>
                </a:lnTo>
                <a:lnTo>
                  <a:pt x="74730" y="40730"/>
                </a:lnTo>
                <a:lnTo>
                  <a:pt x="74830" y="40740"/>
                </a:lnTo>
                <a:lnTo>
                  <a:pt x="74920" y="40810"/>
                </a:lnTo>
                <a:lnTo>
                  <a:pt x="75500" y="41380"/>
                </a:lnTo>
                <a:lnTo>
                  <a:pt x="75600" y="41450"/>
                </a:lnTo>
                <a:lnTo>
                  <a:pt x="75660" y="41460"/>
                </a:lnTo>
                <a:lnTo>
                  <a:pt x="75760" y="41460"/>
                </a:lnTo>
                <a:lnTo>
                  <a:pt x="75800" y="41450"/>
                </a:lnTo>
                <a:lnTo>
                  <a:pt x="75840" y="41440"/>
                </a:lnTo>
                <a:lnTo>
                  <a:pt x="75880" y="41420"/>
                </a:lnTo>
                <a:lnTo>
                  <a:pt x="75910" y="41400"/>
                </a:lnTo>
                <a:lnTo>
                  <a:pt x="75940" y="41370"/>
                </a:lnTo>
                <a:lnTo>
                  <a:pt x="75960" y="41340"/>
                </a:lnTo>
                <a:lnTo>
                  <a:pt x="75980" y="41300"/>
                </a:lnTo>
                <a:lnTo>
                  <a:pt x="76050" y="41130"/>
                </a:lnTo>
                <a:lnTo>
                  <a:pt x="76060" y="41120"/>
                </a:lnTo>
                <a:lnTo>
                  <a:pt x="76070" y="41050"/>
                </a:lnTo>
                <a:lnTo>
                  <a:pt x="76080" y="40900"/>
                </a:lnTo>
                <a:lnTo>
                  <a:pt x="76090" y="40860"/>
                </a:lnTo>
                <a:lnTo>
                  <a:pt x="76120" y="40830"/>
                </a:lnTo>
                <a:lnTo>
                  <a:pt x="76150" y="40800"/>
                </a:lnTo>
                <a:lnTo>
                  <a:pt x="76220" y="40770"/>
                </a:lnTo>
                <a:lnTo>
                  <a:pt x="76370" y="40710"/>
                </a:lnTo>
                <a:lnTo>
                  <a:pt x="76420" y="40710"/>
                </a:lnTo>
                <a:lnTo>
                  <a:pt x="76760" y="40710"/>
                </a:lnTo>
                <a:lnTo>
                  <a:pt x="76860" y="40720"/>
                </a:lnTo>
                <a:lnTo>
                  <a:pt x="76910" y="40740"/>
                </a:lnTo>
                <a:lnTo>
                  <a:pt x="77180" y="40870"/>
                </a:lnTo>
                <a:lnTo>
                  <a:pt x="77240" y="40910"/>
                </a:lnTo>
                <a:lnTo>
                  <a:pt x="77280" y="40940"/>
                </a:lnTo>
                <a:lnTo>
                  <a:pt x="77310" y="40980"/>
                </a:lnTo>
                <a:lnTo>
                  <a:pt x="77360" y="41080"/>
                </a:lnTo>
                <a:lnTo>
                  <a:pt x="77380" y="41210"/>
                </a:lnTo>
                <a:lnTo>
                  <a:pt x="77500" y="42950"/>
                </a:lnTo>
                <a:lnTo>
                  <a:pt x="77550" y="43100"/>
                </a:lnTo>
                <a:lnTo>
                  <a:pt x="77700" y="43390"/>
                </a:lnTo>
                <a:lnTo>
                  <a:pt x="77880" y="43590"/>
                </a:lnTo>
                <a:lnTo>
                  <a:pt x="77980" y="43720"/>
                </a:lnTo>
                <a:lnTo>
                  <a:pt x="77990" y="43800"/>
                </a:lnTo>
                <a:lnTo>
                  <a:pt x="78000" y="43940"/>
                </a:lnTo>
                <a:lnTo>
                  <a:pt x="78000" y="44210"/>
                </a:lnTo>
                <a:lnTo>
                  <a:pt x="78000" y="44610"/>
                </a:lnTo>
                <a:lnTo>
                  <a:pt x="77830" y="44730"/>
                </a:lnTo>
                <a:lnTo>
                  <a:pt x="77460" y="44810"/>
                </a:lnTo>
                <a:lnTo>
                  <a:pt x="77290" y="44910"/>
                </a:lnTo>
                <a:lnTo>
                  <a:pt x="76970" y="45160"/>
                </a:lnTo>
                <a:lnTo>
                  <a:pt x="76900" y="45230"/>
                </a:lnTo>
                <a:lnTo>
                  <a:pt x="76870" y="45260"/>
                </a:lnTo>
                <a:lnTo>
                  <a:pt x="76810" y="45220"/>
                </a:lnTo>
                <a:lnTo>
                  <a:pt x="76740" y="45210"/>
                </a:lnTo>
                <a:lnTo>
                  <a:pt x="76680" y="45230"/>
                </a:lnTo>
                <a:lnTo>
                  <a:pt x="76650" y="45290"/>
                </a:lnTo>
                <a:lnTo>
                  <a:pt x="76620" y="45400"/>
                </a:lnTo>
                <a:lnTo>
                  <a:pt x="76470" y="45580"/>
                </a:lnTo>
                <a:lnTo>
                  <a:pt x="76390" y="45780"/>
                </a:lnTo>
                <a:lnTo>
                  <a:pt x="76290" y="45790"/>
                </a:lnTo>
                <a:lnTo>
                  <a:pt x="76090" y="45750"/>
                </a:lnTo>
                <a:lnTo>
                  <a:pt x="76020" y="45770"/>
                </a:lnTo>
                <a:lnTo>
                  <a:pt x="75930" y="45890"/>
                </a:lnTo>
                <a:lnTo>
                  <a:pt x="75720" y="45980"/>
                </a:lnTo>
                <a:lnTo>
                  <a:pt x="75620" y="46140"/>
                </a:lnTo>
                <a:lnTo>
                  <a:pt x="75480" y="46720"/>
                </a:lnTo>
                <a:lnTo>
                  <a:pt x="75430" y="46830"/>
                </a:lnTo>
                <a:lnTo>
                  <a:pt x="75240" y="47030"/>
                </a:lnTo>
                <a:lnTo>
                  <a:pt x="75220" y="47050"/>
                </a:lnTo>
                <a:lnTo>
                  <a:pt x="75100" y="47180"/>
                </a:lnTo>
                <a:lnTo>
                  <a:pt x="75140" y="47310"/>
                </a:lnTo>
                <a:lnTo>
                  <a:pt x="75060" y="47370"/>
                </a:lnTo>
                <a:lnTo>
                  <a:pt x="74840" y="47390"/>
                </a:lnTo>
                <a:lnTo>
                  <a:pt x="74750" y="47440"/>
                </a:lnTo>
                <a:lnTo>
                  <a:pt x="74540" y="47590"/>
                </a:lnTo>
                <a:lnTo>
                  <a:pt x="74440" y="47620"/>
                </a:lnTo>
                <a:lnTo>
                  <a:pt x="74380" y="47680"/>
                </a:lnTo>
                <a:lnTo>
                  <a:pt x="74380" y="47810"/>
                </a:lnTo>
                <a:lnTo>
                  <a:pt x="74350" y="47940"/>
                </a:lnTo>
                <a:lnTo>
                  <a:pt x="74180" y="48000"/>
                </a:lnTo>
                <a:lnTo>
                  <a:pt x="74170" y="48030"/>
                </a:lnTo>
                <a:lnTo>
                  <a:pt x="74040" y="48220"/>
                </a:lnTo>
                <a:lnTo>
                  <a:pt x="73920" y="48330"/>
                </a:lnTo>
                <a:lnTo>
                  <a:pt x="73870" y="48400"/>
                </a:lnTo>
                <a:lnTo>
                  <a:pt x="73830" y="48500"/>
                </a:lnTo>
                <a:lnTo>
                  <a:pt x="73750" y="48540"/>
                </a:lnTo>
                <a:lnTo>
                  <a:pt x="73680" y="48560"/>
                </a:lnTo>
                <a:lnTo>
                  <a:pt x="67650" y="48580"/>
                </a:lnTo>
                <a:lnTo>
                  <a:pt x="67650" y="48600"/>
                </a:lnTo>
                <a:lnTo>
                  <a:pt x="67670" y="48620"/>
                </a:lnTo>
                <a:lnTo>
                  <a:pt x="67720" y="48640"/>
                </a:lnTo>
                <a:lnTo>
                  <a:pt x="67810" y="48670"/>
                </a:lnTo>
                <a:lnTo>
                  <a:pt x="67960" y="48690"/>
                </a:lnTo>
                <a:lnTo>
                  <a:pt x="68010" y="48700"/>
                </a:lnTo>
                <a:lnTo>
                  <a:pt x="68050" y="48730"/>
                </a:lnTo>
                <a:lnTo>
                  <a:pt x="68090" y="48810"/>
                </a:lnTo>
                <a:lnTo>
                  <a:pt x="68290" y="49450"/>
                </a:lnTo>
                <a:lnTo>
                  <a:pt x="68330" y="49500"/>
                </a:lnTo>
                <a:lnTo>
                  <a:pt x="68370" y="49530"/>
                </a:lnTo>
                <a:lnTo>
                  <a:pt x="68570" y="49610"/>
                </a:lnTo>
                <a:lnTo>
                  <a:pt x="68940" y="49720"/>
                </a:lnTo>
                <a:lnTo>
                  <a:pt x="69020" y="49760"/>
                </a:lnTo>
                <a:lnTo>
                  <a:pt x="69060" y="49780"/>
                </a:lnTo>
                <a:lnTo>
                  <a:pt x="69140" y="49860"/>
                </a:lnTo>
                <a:lnTo>
                  <a:pt x="69180" y="49880"/>
                </a:lnTo>
                <a:lnTo>
                  <a:pt x="69210" y="49900"/>
                </a:lnTo>
                <a:lnTo>
                  <a:pt x="69250" y="49920"/>
                </a:lnTo>
                <a:lnTo>
                  <a:pt x="69270" y="49950"/>
                </a:lnTo>
                <a:lnTo>
                  <a:pt x="69300" y="50030"/>
                </a:lnTo>
                <a:lnTo>
                  <a:pt x="69350" y="50090"/>
                </a:lnTo>
                <a:lnTo>
                  <a:pt x="69360" y="50130"/>
                </a:lnTo>
                <a:lnTo>
                  <a:pt x="69370" y="50170"/>
                </a:lnTo>
                <a:lnTo>
                  <a:pt x="69380" y="50270"/>
                </a:lnTo>
                <a:lnTo>
                  <a:pt x="69380" y="50320"/>
                </a:lnTo>
                <a:lnTo>
                  <a:pt x="69370" y="50390"/>
                </a:lnTo>
                <a:lnTo>
                  <a:pt x="69330" y="50490"/>
                </a:lnTo>
                <a:lnTo>
                  <a:pt x="69290" y="50580"/>
                </a:lnTo>
                <a:lnTo>
                  <a:pt x="69210" y="50710"/>
                </a:lnTo>
                <a:lnTo>
                  <a:pt x="69160" y="50780"/>
                </a:lnTo>
                <a:lnTo>
                  <a:pt x="69070" y="50850"/>
                </a:lnTo>
                <a:lnTo>
                  <a:pt x="68870" y="50960"/>
                </a:lnTo>
                <a:lnTo>
                  <a:pt x="68800" y="51010"/>
                </a:lnTo>
                <a:lnTo>
                  <a:pt x="68700" y="51120"/>
                </a:lnTo>
                <a:lnTo>
                  <a:pt x="68630" y="51160"/>
                </a:lnTo>
                <a:lnTo>
                  <a:pt x="68590" y="51190"/>
                </a:lnTo>
                <a:lnTo>
                  <a:pt x="68560" y="51240"/>
                </a:lnTo>
                <a:lnTo>
                  <a:pt x="68530" y="51330"/>
                </a:lnTo>
                <a:lnTo>
                  <a:pt x="68490" y="51390"/>
                </a:lnTo>
                <a:lnTo>
                  <a:pt x="68430" y="51450"/>
                </a:lnTo>
                <a:lnTo>
                  <a:pt x="68210" y="51640"/>
                </a:lnTo>
                <a:lnTo>
                  <a:pt x="67910" y="52050"/>
                </a:lnTo>
                <a:lnTo>
                  <a:pt x="67850" y="52110"/>
                </a:lnTo>
                <a:lnTo>
                  <a:pt x="67800" y="52140"/>
                </a:lnTo>
                <a:lnTo>
                  <a:pt x="67760" y="52140"/>
                </a:lnTo>
                <a:lnTo>
                  <a:pt x="67720" y="52140"/>
                </a:lnTo>
                <a:lnTo>
                  <a:pt x="67620" y="52130"/>
                </a:lnTo>
                <a:lnTo>
                  <a:pt x="67580" y="52130"/>
                </a:lnTo>
                <a:lnTo>
                  <a:pt x="67540" y="52150"/>
                </a:lnTo>
                <a:lnTo>
                  <a:pt x="67510" y="52200"/>
                </a:lnTo>
                <a:lnTo>
                  <a:pt x="67480" y="52270"/>
                </a:lnTo>
                <a:lnTo>
                  <a:pt x="67460" y="52380"/>
                </a:lnTo>
                <a:lnTo>
                  <a:pt x="67430" y="52450"/>
                </a:lnTo>
                <a:lnTo>
                  <a:pt x="67390" y="52500"/>
                </a:lnTo>
                <a:lnTo>
                  <a:pt x="67350" y="52530"/>
                </a:lnTo>
                <a:lnTo>
                  <a:pt x="67310" y="52550"/>
                </a:lnTo>
                <a:lnTo>
                  <a:pt x="67250" y="52590"/>
                </a:lnTo>
                <a:lnTo>
                  <a:pt x="67160" y="52670"/>
                </a:lnTo>
                <a:lnTo>
                  <a:pt x="67140" y="52730"/>
                </a:lnTo>
                <a:lnTo>
                  <a:pt x="67110" y="52810"/>
                </a:lnTo>
                <a:lnTo>
                  <a:pt x="67090" y="52980"/>
                </a:lnTo>
                <a:lnTo>
                  <a:pt x="67040" y="53130"/>
                </a:lnTo>
                <a:lnTo>
                  <a:pt x="67020" y="53150"/>
                </a:lnTo>
                <a:lnTo>
                  <a:pt x="66990" y="53200"/>
                </a:lnTo>
                <a:lnTo>
                  <a:pt x="66960" y="53290"/>
                </a:lnTo>
                <a:lnTo>
                  <a:pt x="66890" y="53590"/>
                </a:lnTo>
                <a:lnTo>
                  <a:pt x="66850" y="53990"/>
                </a:lnTo>
                <a:lnTo>
                  <a:pt x="66890" y="54080"/>
                </a:lnTo>
                <a:lnTo>
                  <a:pt x="67060" y="54220"/>
                </a:lnTo>
                <a:lnTo>
                  <a:pt x="67250" y="54450"/>
                </a:lnTo>
                <a:lnTo>
                  <a:pt x="67290" y="54510"/>
                </a:lnTo>
                <a:lnTo>
                  <a:pt x="66890" y="54480"/>
                </a:lnTo>
                <a:lnTo>
                  <a:pt x="66820" y="54440"/>
                </a:lnTo>
                <a:lnTo>
                  <a:pt x="66750" y="54360"/>
                </a:lnTo>
                <a:lnTo>
                  <a:pt x="66710" y="54340"/>
                </a:lnTo>
                <a:lnTo>
                  <a:pt x="66670" y="54330"/>
                </a:lnTo>
                <a:lnTo>
                  <a:pt x="66620" y="54330"/>
                </a:lnTo>
                <a:lnTo>
                  <a:pt x="66570" y="54340"/>
                </a:lnTo>
                <a:lnTo>
                  <a:pt x="66510" y="54360"/>
                </a:lnTo>
                <a:lnTo>
                  <a:pt x="66440" y="54400"/>
                </a:lnTo>
                <a:lnTo>
                  <a:pt x="66360" y="54410"/>
                </a:lnTo>
                <a:lnTo>
                  <a:pt x="66290" y="54440"/>
                </a:lnTo>
                <a:lnTo>
                  <a:pt x="66240" y="54420"/>
                </a:lnTo>
                <a:lnTo>
                  <a:pt x="66220" y="54390"/>
                </a:lnTo>
                <a:lnTo>
                  <a:pt x="66190" y="54370"/>
                </a:lnTo>
                <a:lnTo>
                  <a:pt x="66150" y="54370"/>
                </a:lnTo>
                <a:lnTo>
                  <a:pt x="66110" y="54430"/>
                </a:lnTo>
                <a:lnTo>
                  <a:pt x="66050" y="54590"/>
                </a:lnTo>
                <a:lnTo>
                  <a:pt x="66030" y="54630"/>
                </a:lnTo>
                <a:lnTo>
                  <a:pt x="66010" y="54660"/>
                </a:lnTo>
                <a:lnTo>
                  <a:pt x="65980" y="54690"/>
                </a:lnTo>
                <a:lnTo>
                  <a:pt x="65940" y="54720"/>
                </a:lnTo>
                <a:lnTo>
                  <a:pt x="65870" y="54740"/>
                </a:lnTo>
                <a:lnTo>
                  <a:pt x="65750" y="54750"/>
                </a:lnTo>
                <a:lnTo>
                  <a:pt x="65670" y="54750"/>
                </a:lnTo>
                <a:lnTo>
                  <a:pt x="65610" y="54740"/>
                </a:lnTo>
                <a:lnTo>
                  <a:pt x="65490" y="54710"/>
                </a:lnTo>
                <a:lnTo>
                  <a:pt x="65430" y="54710"/>
                </a:lnTo>
                <a:lnTo>
                  <a:pt x="65380" y="54740"/>
                </a:lnTo>
                <a:lnTo>
                  <a:pt x="65230" y="54870"/>
                </a:lnTo>
                <a:lnTo>
                  <a:pt x="65190" y="54890"/>
                </a:lnTo>
                <a:lnTo>
                  <a:pt x="65150" y="54910"/>
                </a:lnTo>
                <a:lnTo>
                  <a:pt x="64980" y="54890"/>
                </a:lnTo>
                <a:lnTo>
                  <a:pt x="64930" y="54900"/>
                </a:lnTo>
                <a:lnTo>
                  <a:pt x="64320" y="55140"/>
                </a:lnTo>
                <a:lnTo>
                  <a:pt x="64280" y="55170"/>
                </a:lnTo>
                <a:lnTo>
                  <a:pt x="64230" y="55220"/>
                </a:lnTo>
                <a:lnTo>
                  <a:pt x="64160" y="55280"/>
                </a:lnTo>
                <a:lnTo>
                  <a:pt x="63700" y="55540"/>
                </a:lnTo>
                <a:lnTo>
                  <a:pt x="63640" y="55590"/>
                </a:lnTo>
                <a:lnTo>
                  <a:pt x="63600" y="55610"/>
                </a:lnTo>
                <a:lnTo>
                  <a:pt x="63350" y="55620"/>
                </a:lnTo>
                <a:lnTo>
                  <a:pt x="63300" y="55610"/>
                </a:lnTo>
                <a:lnTo>
                  <a:pt x="63240" y="55630"/>
                </a:lnTo>
                <a:lnTo>
                  <a:pt x="63180" y="55680"/>
                </a:lnTo>
                <a:lnTo>
                  <a:pt x="63070" y="55830"/>
                </a:lnTo>
                <a:lnTo>
                  <a:pt x="63020" y="55940"/>
                </a:lnTo>
                <a:lnTo>
                  <a:pt x="62990" y="56120"/>
                </a:lnTo>
                <a:lnTo>
                  <a:pt x="62910" y="56460"/>
                </a:lnTo>
                <a:lnTo>
                  <a:pt x="62690" y="56860"/>
                </a:lnTo>
                <a:lnTo>
                  <a:pt x="62180" y="56950"/>
                </a:lnTo>
                <a:lnTo>
                  <a:pt x="61540" y="56970"/>
                </a:lnTo>
                <a:lnTo>
                  <a:pt x="60890" y="56800"/>
                </a:lnTo>
                <a:lnTo>
                  <a:pt x="59530" y="57220"/>
                </a:lnTo>
                <a:lnTo>
                  <a:pt x="59130" y="57300"/>
                </a:lnTo>
                <a:lnTo>
                  <a:pt x="58700" y="57490"/>
                </a:lnTo>
                <a:lnTo>
                  <a:pt x="57740" y="58350"/>
                </a:lnTo>
                <a:lnTo>
                  <a:pt x="57130" y="58570"/>
                </a:lnTo>
                <a:lnTo>
                  <a:pt x="56440" y="58650"/>
                </a:lnTo>
                <a:lnTo>
                  <a:pt x="55770" y="58670"/>
                </a:lnTo>
                <a:lnTo>
                  <a:pt x="54490" y="58320"/>
                </a:lnTo>
                <a:lnTo>
                  <a:pt x="54260" y="58460"/>
                </a:lnTo>
                <a:lnTo>
                  <a:pt x="54010" y="58960"/>
                </a:lnTo>
                <a:lnTo>
                  <a:pt x="53810" y="59530"/>
                </a:lnTo>
                <a:lnTo>
                  <a:pt x="53600" y="59900"/>
                </a:lnTo>
                <a:lnTo>
                  <a:pt x="53360" y="59990"/>
                </a:lnTo>
                <a:lnTo>
                  <a:pt x="52910" y="59900"/>
                </a:lnTo>
                <a:lnTo>
                  <a:pt x="51600" y="59470"/>
                </a:lnTo>
                <a:lnTo>
                  <a:pt x="50280" y="59250"/>
                </a:lnTo>
                <a:lnTo>
                  <a:pt x="50180" y="59250"/>
                </a:lnTo>
                <a:lnTo>
                  <a:pt x="50080" y="59270"/>
                </a:lnTo>
                <a:lnTo>
                  <a:pt x="50010" y="59300"/>
                </a:lnTo>
                <a:lnTo>
                  <a:pt x="49620" y="59560"/>
                </a:lnTo>
                <a:lnTo>
                  <a:pt x="49550" y="59650"/>
                </a:lnTo>
                <a:lnTo>
                  <a:pt x="49530" y="59730"/>
                </a:lnTo>
                <a:lnTo>
                  <a:pt x="49580" y="59850"/>
                </a:lnTo>
                <a:lnTo>
                  <a:pt x="49690" y="59920"/>
                </a:lnTo>
                <a:lnTo>
                  <a:pt x="49870" y="59970"/>
                </a:lnTo>
                <a:lnTo>
                  <a:pt x="50290" y="60030"/>
                </a:lnTo>
                <a:lnTo>
                  <a:pt x="50400" y="60070"/>
                </a:lnTo>
                <a:lnTo>
                  <a:pt x="50500" y="60170"/>
                </a:lnTo>
                <a:lnTo>
                  <a:pt x="50700" y="60560"/>
                </a:lnTo>
                <a:lnTo>
                  <a:pt x="50810" y="60930"/>
                </a:lnTo>
                <a:lnTo>
                  <a:pt x="50830" y="61060"/>
                </a:lnTo>
                <a:lnTo>
                  <a:pt x="50840" y="61140"/>
                </a:lnTo>
                <a:lnTo>
                  <a:pt x="50830" y="61190"/>
                </a:lnTo>
                <a:lnTo>
                  <a:pt x="50820" y="61240"/>
                </a:lnTo>
                <a:lnTo>
                  <a:pt x="50750" y="61330"/>
                </a:lnTo>
                <a:lnTo>
                  <a:pt x="50610" y="61440"/>
                </a:lnTo>
                <a:lnTo>
                  <a:pt x="49780" y="61670"/>
                </a:lnTo>
                <a:lnTo>
                  <a:pt x="49450" y="62380"/>
                </a:lnTo>
                <a:lnTo>
                  <a:pt x="49420" y="62400"/>
                </a:lnTo>
                <a:lnTo>
                  <a:pt x="49380" y="62480"/>
                </a:lnTo>
                <a:lnTo>
                  <a:pt x="49350" y="62500"/>
                </a:lnTo>
                <a:lnTo>
                  <a:pt x="49290" y="62490"/>
                </a:lnTo>
                <a:lnTo>
                  <a:pt x="49210" y="62440"/>
                </a:lnTo>
                <a:lnTo>
                  <a:pt x="49160" y="62440"/>
                </a:lnTo>
                <a:lnTo>
                  <a:pt x="49080" y="62440"/>
                </a:lnTo>
                <a:lnTo>
                  <a:pt x="49030" y="62470"/>
                </a:lnTo>
                <a:lnTo>
                  <a:pt x="48950" y="62550"/>
                </a:lnTo>
                <a:lnTo>
                  <a:pt x="48900" y="62480"/>
                </a:lnTo>
                <a:lnTo>
                  <a:pt x="48870" y="62410"/>
                </a:lnTo>
                <a:lnTo>
                  <a:pt x="48820" y="62360"/>
                </a:lnTo>
                <a:lnTo>
                  <a:pt x="48780" y="62320"/>
                </a:lnTo>
                <a:lnTo>
                  <a:pt x="48740" y="62290"/>
                </a:lnTo>
                <a:lnTo>
                  <a:pt x="48650" y="62190"/>
                </a:lnTo>
                <a:lnTo>
                  <a:pt x="48630" y="62160"/>
                </a:lnTo>
                <a:lnTo>
                  <a:pt x="48630" y="62130"/>
                </a:lnTo>
                <a:lnTo>
                  <a:pt x="48640" y="62090"/>
                </a:lnTo>
                <a:lnTo>
                  <a:pt x="48670" y="62070"/>
                </a:lnTo>
                <a:lnTo>
                  <a:pt x="48700" y="62040"/>
                </a:lnTo>
                <a:lnTo>
                  <a:pt x="48730" y="62020"/>
                </a:lnTo>
                <a:lnTo>
                  <a:pt x="48740" y="61990"/>
                </a:lnTo>
                <a:lnTo>
                  <a:pt x="48740" y="61960"/>
                </a:lnTo>
                <a:lnTo>
                  <a:pt x="48720" y="61930"/>
                </a:lnTo>
                <a:lnTo>
                  <a:pt x="48700" y="61890"/>
                </a:lnTo>
                <a:lnTo>
                  <a:pt x="48700" y="61850"/>
                </a:lnTo>
                <a:lnTo>
                  <a:pt x="48710" y="61690"/>
                </a:lnTo>
                <a:lnTo>
                  <a:pt x="48700" y="61650"/>
                </a:lnTo>
                <a:lnTo>
                  <a:pt x="48680" y="61610"/>
                </a:lnTo>
                <a:lnTo>
                  <a:pt x="48550" y="61560"/>
                </a:lnTo>
                <a:lnTo>
                  <a:pt x="48520" y="61540"/>
                </a:lnTo>
                <a:lnTo>
                  <a:pt x="48510" y="61490"/>
                </a:lnTo>
                <a:lnTo>
                  <a:pt x="48510" y="61450"/>
                </a:lnTo>
                <a:lnTo>
                  <a:pt x="48500" y="61400"/>
                </a:lnTo>
                <a:lnTo>
                  <a:pt x="48480" y="61370"/>
                </a:lnTo>
                <a:lnTo>
                  <a:pt x="48440" y="61330"/>
                </a:lnTo>
                <a:lnTo>
                  <a:pt x="48040" y="61200"/>
                </a:lnTo>
                <a:lnTo>
                  <a:pt x="48000" y="61180"/>
                </a:lnTo>
                <a:lnTo>
                  <a:pt x="47990" y="61180"/>
                </a:lnTo>
                <a:lnTo>
                  <a:pt x="47980" y="61150"/>
                </a:lnTo>
                <a:lnTo>
                  <a:pt x="48000" y="61070"/>
                </a:lnTo>
                <a:lnTo>
                  <a:pt x="47980" y="61030"/>
                </a:lnTo>
                <a:lnTo>
                  <a:pt x="47940" y="61010"/>
                </a:lnTo>
                <a:lnTo>
                  <a:pt x="47820" y="61020"/>
                </a:lnTo>
                <a:lnTo>
                  <a:pt x="47760" y="61040"/>
                </a:lnTo>
                <a:lnTo>
                  <a:pt x="47720" y="61080"/>
                </a:lnTo>
                <a:lnTo>
                  <a:pt x="47710" y="61120"/>
                </a:lnTo>
                <a:lnTo>
                  <a:pt x="47710" y="61180"/>
                </a:lnTo>
                <a:lnTo>
                  <a:pt x="47690" y="61220"/>
                </a:lnTo>
                <a:lnTo>
                  <a:pt x="47590" y="61270"/>
                </a:lnTo>
                <a:lnTo>
                  <a:pt x="47560" y="61310"/>
                </a:lnTo>
                <a:lnTo>
                  <a:pt x="47550" y="61350"/>
                </a:lnTo>
                <a:lnTo>
                  <a:pt x="47550" y="61400"/>
                </a:lnTo>
                <a:lnTo>
                  <a:pt x="47530" y="61440"/>
                </a:lnTo>
                <a:lnTo>
                  <a:pt x="47520" y="61480"/>
                </a:lnTo>
                <a:lnTo>
                  <a:pt x="47490" y="61510"/>
                </a:lnTo>
                <a:lnTo>
                  <a:pt x="47470" y="61530"/>
                </a:lnTo>
                <a:lnTo>
                  <a:pt x="47420" y="61560"/>
                </a:lnTo>
                <a:lnTo>
                  <a:pt x="47370" y="61610"/>
                </a:lnTo>
                <a:lnTo>
                  <a:pt x="47340" y="61640"/>
                </a:lnTo>
                <a:lnTo>
                  <a:pt x="47310" y="61660"/>
                </a:lnTo>
                <a:lnTo>
                  <a:pt x="47270" y="61680"/>
                </a:lnTo>
                <a:lnTo>
                  <a:pt x="47230" y="61690"/>
                </a:lnTo>
                <a:lnTo>
                  <a:pt x="47200" y="61710"/>
                </a:lnTo>
                <a:lnTo>
                  <a:pt x="47170" y="61740"/>
                </a:lnTo>
                <a:lnTo>
                  <a:pt x="47160" y="61780"/>
                </a:lnTo>
                <a:lnTo>
                  <a:pt x="47140" y="61820"/>
                </a:lnTo>
                <a:lnTo>
                  <a:pt x="47110" y="61840"/>
                </a:lnTo>
                <a:lnTo>
                  <a:pt x="47070" y="61840"/>
                </a:lnTo>
                <a:lnTo>
                  <a:pt x="46940" y="61770"/>
                </a:lnTo>
                <a:lnTo>
                  <a:pt x="46800" y="61730"/>
                </a:lnTo>
                <a:lnTo>
                  <a:pt x="46760" y="61730"/>
                </a:lnTo>
                <a:lnTo>
                  <a:pt x="46730" y="61780"/>
                </a:lnTo>
                <a:lnTo>
                  <a:pt x="46710" y="61830"/>
                </a:lnTo>
                <a:lnTo>
                  <a:pt x="46060" y="63010"/>
                </a:lnTo>
                <a:lnTo>
                  <a:pt x="46040" y="63080"/>
                </a:lnTo>
                <a:lnTo>
                  <a:pt x="45910" y="63150"/>
                </a:lnTo>
                <a:lnTo>
                  <a:pt x="45830" y="63030"/>
                </a:lnTo>
                <a:lnTo>
                  <a:pt x="45740" y="63010"/>
                </a:lnTo>
                <a:lnTo>
                  <a:pt x="45740" y="62910"/>
                </a:lnTo>
                <a:lnTo>
                  <a:pt x="45340" y="61160"/>
                </a:lnTo>
                <a:lnTo>
                  <a:pt x="45140" y="61040"/>
                </a:lnTo>
                <a:lnTo>
                  <a:pt x="43320" y="60940"/>
                </a:lnTo>
                <a:lnTo>
                  <a:pt x="43250" y="60920"/>
                </a:lnTo>
                <a:lnTo>
                  <a:pt x="43280" y="60870"/>
                </a:lnTo>
                <a:lnTo>
                  <a:pt x="43470" y="60710"/>
                </a:lnTo>
                <a:lnTo>
                  <a:pt x="43470" y="60660"/>
                </a:lnTo>
                <a:lnTo>
                  <a:pt x="43390" y="60590"/>
                </a:lnTo>
                <a:lnTo>
                  <a:pt x="42360" y="59980"/>
                </a:lnTo>
                <a:lnTo>
                  <a:pt x="42050" y="59910"/>
                </a:lnTo>
                <a:lnTo>
                  <a:pt x="41600" y="59860"/>
                </a:lnTo>
                <a:lnTo>
                  <a:pt x="30550" y="59560"/>
                </a:lnTo>
                <a:lnTo>
                  <a:pt x="30560" y="59010"/>
                </a:lnTo>
                <a:lnTo>
                  <a:pt x="30520" y="58710"/>
                </a:lnTo>
                <a:lnTo>
                  <a:pt x="30530" y="58640"/>
                </a:lnTo>
                <a:lnTo>
                  <a:pt x="30540" y="58590"/>
                </a:lnTo>
                <a:lnTo>
                  <a:pt x="30570" y="58560"/>
                </a:lnTo>
                <a:lnTo>
                  <a:pt x="30800" y="58350"/>
                </a:lnTo>
                <a:lnTo>
                  <a:pt x="30850" y="58290"/>
                </a:lnTo>
                <a:lnTo>
                  <a:pt x="30880" y="58260"/>
                </a:lnTo>
                <a:lnTo>
                  <a:pt x="30920" y="58240"/>
                </a:lnTo>
                <a:lnTo>
                  <a:pt x="30960" y="58240"/>
                </a:lnTo>
                <a:lnTo>
                  <a:pt x="31010" y="58240"/>
                </a:lnTo>
                <a:lnTo>
                  <a:pt x="31050" y="58250"/>
                </a:lnTo>
                <a:lnTo>
                  <a:pt x="31100" y="58260"/>
                </a:lnTo>
                <a:lnTo>
                  <a:pt x="31150" y="58250"/>
                </a:lnTo>
                <a:lnTo>
                  <a:pt x="31210" y="58210"/>
                </a:lnTo>
                <a:lnTo>
                  <a:pt x="31240" y="58160"/>
                </a:lnTo>
                <a:lnTo>
                  <a:pt x="31250" y="58110"/>
                </a:lnTo>
                <a:lnTo>
                  <a:pt x="31230" y="57880"/>
                </a:lnTo>
                <a:lnTo>
                  <a:pt x="31240" y="57800"/>
                </a:lnTo>
                <a:lnTo>
                  <a:pt x="31270" y="57760"/>
                </a:lnTo>
                <a:lnTo>
                  <a:pt x="31390" y="57640"/>
                </a:lnTo>
                <a:lnTo>
                  <a:pt x="31500" y="57480"/>
                </a:lnTo>
                <a:lnTo>
                  <a:pt x="31540" y="57380"/>
                </a:lnTo>
                <a:lnTo>
                  <a:pt x="31570" y="57310"/>
                </a:lnTo>
                <a:lnTo>
                  <a:pt x="31580" y="56960"/>
                </a:lnTo>
                <a:lnTo>
                  <a:pt x="31570" y="56920"/>
                </a:lnTo>
                <a:lnTo>
                  <a:pt x="31560" y="56880"/>
                </a:lnTo>
                <a:lnTo>
                  <a:pt x="31330" y="56460"/>
                </a:lnTo>
                <a:lnTo>
                  <a:pt x="31320" y="56400"/>
                </a:lnTo>
                <a:lnTo>
                  <a:pt x="31310" y="56320"/>
                </a:lnTo>
                <a:lnTo>
                  <a:pt x="31310" y="56160"/>
                </a:lnTo>
                <a:lnTo>
                  <a:pt x="31330" y="56080"/>
                </a:lnTo>
                <a:lnTo>
                  <a:pt x="31350" y="56020"/>
                </a:lnTo>
                <a:lnTo>
                  <a:pt x="31420" y="55940"/>
                </a:lnTo>
                <a:lnTo>
                  <a:pt x="31460" y="55860"/>
                </a:lnTo>
                <a:lnTo>
                  <a:pt x="31480" y="55790"/>
                </a:lnTo>
                <a:lnTo>
                  <a:pt x="31490" y="55700"/>
                </a:lnTo>
                <a:lnTo>
                  <a:pt x="31500" y="55640"/>
                </a:lnTo>
                <a:lnTo>
                  <a:pt x="31520" y="55600"/>
                </a:lnTo>
                <a:lnTo>
                  <a:pt x="31550" y="55560"/>
                </a:lnTo>
                <a:lnTo>
                  <a:pt x="31580" y="55540"/>
                </a:lnTo>
                <a:lnTo>
                  <a:pt x="31610" y="55520"/>
                </a:lnTo>
                <a:lnTo>
                  <a:pt x="31700" y="55490"/>
                </a:lnTo>
                <a:lnTo>
                  <a:pt x="31740" y="55460"/>
                </a:lnTo>
                <a:lnTo>
                  <a:pt x="31760" y="55420"/>
                </a:lnTo>
                <a:lnTo>
                  <a:pt x="31760" y="55370"/>
                </a:lnTo>
                <a:lnTo>
                  <a:pt x="31760" y="55280"/>
                </a:lnTo>
                <a:lnTo>
                  <a:pt x="31780" y="55020"/>
                </a:lnTo>
                <a:lnTo>
                  <a:pt x="31730" y="54860"/>
                </a:lnTo>
                <a:lnTo>
                  <a:pt x="31720" y="54740"/>
                </a:lnTo>
                <a:lnTo>
                  <a:pt x="31730" y="54670"/>
                </a:lnTo>
                <a:lnTo>
                  <a:pt x="31740" y="54610"/>
                </a:lnTo>
                <a:lnTo>
                  <a:pt x="31790" y="54530"/>
                </a:lnTo>
                <a:lnTo>
                  <a:pt x="31810" y="54500"/>
                </a:lnTo>
                <a:lnTo>
                  <a:pt x="31830" y="54460"/>
                </a:lnTo>
                <a:lnTo>
                  <a:pt x="31910" y="54270"/>
                </a:lnTo>
                <a:lnTo>
                  <a:pt x="31960" y="54170"/>
                </a:lnTo>
                <a:lnTo>
                  <a:pt x="32090" y="53960"/>
                </a:lnTo>
                <a:lnTo>
                  <a:pt x="32140" y="53900"/>
                </a:lnTo>
                <a:lnTo>
                  <a:pt x="32170" y="53870"/>
                </a:lnTo>
                <a:lnTo>
                  <a:pt x="32200" y="53850"/>
                </a:lnTo>
                <a:lnTo>
                  <a:pt x="32230" y="53830"/>
                </a:lnTo>
                <a:lnTo>
                  <a:pt x="32290" y="53820"/>
                </a:lnTo>
                <a:lnTo>
                  <a:pt x="32470" y="53690"/>
                </a:lnTo>
                <a:lnTo>
                  <a:pt x="32580" y="53610"/>
                </a:lnTo>
                <a:lnTo>
                  <a:pt x="32710" y="53580"/>
                </a:lnTo>
                <a:lnTo>
                  <a:pt x="32850" y="53580"/>
                </a:lnTo>
                <a:lnTo>
                  <a:pt x="37150" y="54110"/>
                </a:lnTo>
                <a:lnTo>
                  <a:pt x="37190" y="54150"/>
                </a:lnTo>
                <a:lnTo>
                  <a:pt x="37220" y="54190"/>
                </a:lnTo>
                <a:lnTo>
                  <a:pt x="37280" y="54300"/>
                </a:lnTo>
                <a:lnTo>
                  <a:pt x="37340" y="54370"/>
                </a:lnTo>
                <a:lnTo>
                  <a:pt x="37420" y="54420"/>
                </a:lnTo>
                <a:lnTo>
                  <a:pt x="37540" y="54450"/>
                </a:lnTo>
                <a:lnTo>
                  <a:pt x="37740" y="54480"/>
                </a:lnTo>
                <a:lnTo>
                  <a:pt x="38080" y="54650"/>
                </a:lnTo>
                <a:lnTo>
                  <a:pt x="38140" y="54710"/>
                </a:lnTo>
                <a:lnTo>
                  <a:pt x="38190" y="54780"/>
                </a:lnTo>
                <a:lnTo>
                  <a:pt x="38240" y="54850"/>
                </a:lnTo>
                <a:lnTo>
                  <a:pt x="38320" y="54870"/>
                </a:lnTo>
                <a:lnTo>
                  <a:pt x="38400" y="54850"/>
                </a:lnTo>
                <a:lnTo>
                  <a:pt x="38670" y="54730"/>
                </a:lnTo>
                <a:lnTo>
                  <a:pt x="38720" y="54320"/>
                </a:lnTo>
                <a:lnTo>
                  <a:pt x="38810" y="54150"/>
                </a:lnTo>
                <a:lnTo>
                  <a:pt x="39130" y="53770"/>
                </a:lnTo>
                <a:lnTo>
                  <a:pt x="39620" y="53390"/>
                </a:lnTo>
                <a:lnTo>
                  <a:pt x="39950" y="52890"/>
                </a:lnTo>
                <a:lnTo>
                  <a:pt x="40010" y="52810"/>
                </a:lnTo>
                <a:lnTo>
                  <a:pt x="40120" y="52740"/>
                </a:lnTo>
                <a:lnTo>
                  <a:pt x="40240" y="52680"/>
                </a:lnTo>
                <a:lnTo>
                  <a:pt x="40370" y="52670"/>
                </a:lnTo>
                <a:lnTo>
                  <a:pt x="40450" y="52700"/>
                </a:lnTo>
                <a:lnTo>
                  <a:pt x="40590" y="52770"/>
                </a:lnTo>
                <a:lnTo>
                  <a:pt x="40690" y="52780"/>
                </a:lnTo>
                <a:lnTo>
                  <a:pt x="40730" y="52760"/>
                </a:lnTo>
                <a:lnTo>
                  <a:pt x="40760" y="52730"/>
                </a:lnTo>
                <a:lnTo>
                  <a:pt x="40790" y="52690"/>
                </a:lnTo>
                <a:lnTo>
                  <a:pt x="40880" y="52670"/>
                </a:lnTo>
                <a:lnTo>
                  <a:pt x="41520" y="52720"/>
                </a:lnTo>
                <a:lnTo>
                  <a:pt x="41660" y="52680"/>
                </a:lnTo>
                <a:lnTo>
                  <a:pt x="41940" y="52490"/>
                </a:lnTo>
                <a:lnTo>
                  <a:pt x="42050" y="52450"/>
                </a:lnTo>
                <a:lnTo>
                  <a:pt x="43010" y="52410"/>
                </a:lnTo>
                <a:lnTo>
                  <a:pt x="43140" y="52290"/>
                </a:lnTo>
                <a:lnTo>
                  <a:pt x="43180" y="52250"/>
                </a:lnTo>
                <a:lnTo>
                  <a:pt x="43230" y="52120"/>
                </a:lnTo>
                <a:lnTo>
                  <a:pt x="43210" y="51230"/>
                </a:lnTo>
                <a:lnTo>
                  <a:pt x="43200" y="51190"/>
                </a:lnTo>
                <a:lnTo>
                  <a:pt x="43200" y="51150"/>
                </a:lnTo>
                <a:lnTo>
                  <a:pt x="43210" y="51110"/>
                </a:lnTo>
                <a:lnTo>
                  <a:pt x="43250" y="51040"/>
                </a:lnTo>
                <a:lnTo>
                  <a:pt x="43390" y="50840"/>
                </a:lnTo>
                <a:lnTo>
                  <a:pt x="43410" y="50800"/>
                </a:lnTo>
                <a:lnTo>
                  <a:pt x="43420" y="50760"/>
                </a:lnTo>
                <a:lnTo>
                  <a:pt x="43430" y="50710"/>
                </a:lnTo>
                <a:lnTo>
                  <a:pt x="43430" y="50660"/>
                </a:lnTo>
                <a:lnTo>
                  <a:pt x="43430" y="50560"/>
                </a:lnTo>
                <a:lnTo>
                  <a:pt x="43410" y="50480"/>
                </a:lnTo>
                <a:lnTo>
                  <a:pt x="43340" y="50330"/>
                </a:lnTo>
                <a:lnTo>
                  <a:pt x="43280" y="50230"/>
                </a:lnTo>
                <a:lnTo>
                  <a:pt x="42900" y="49730"/>
                </a:lnTo>
                <a:lnTo>
                  <a:pt x="42810" y="49650"/>
                </a:lnTo>
                <a:lnTo>
                  <a:pt x="42510" y="49490"/>
                </a:lnTo>
                <a:lnTo>
                  <a:pt x="42480" y="49460"/>
                </a:lnTo>
                <a:lnTo>
                  <a:pt x="42460" y="49420"/>
                </a:lnTo>
                <a:lnTo>
                  <a:pt x="42510" y="49370"/>
                </a:lnTo>
                <a:lnTo>
                  <a:pt x="42580" y="49330"/>
                </a:lnTo>
                <a:lnTo>
                  <a:pt x="42740" y="49280"/>
                </a:lnTo>
                <a:lnTo>
                  <a:pt x="42810" y="49240"/>
                </a:lnTo>
                <a:lnTo>
                  <a:pt x="42850" y="49200"/>
                </a:lnTo>
                <a:lnTo>
                  <a:pt x="42860" y="49160"/>
                </a:lnTo>
                <a:lnTo>
                  <a:pt x="42870" y="49120"/>
                </a:lnTo>
                <a:lnTo>
                  <a:pt x="42850" y="48820"/>
                </a:lnTo>
                <a:lnTo>
                  <a:pt x="42860" y="48620"/>
                </a:lnTo>
                <a:lnTo>
                  <a:pt x="42890" y="48400"/>
                </a:lnTo>
                <a:lnTo>
                  <a:pt x="42950" y="48230"/>
                </a:lnTo>
                <a:lnTo>
                  <a:pt x="43110" y="47990"/>
                </a:lnTo>
                <a:lnTo>
                  <a:pt x="43190" y="47830"/>
                </a:lnTo>
                <a:lnTo>
                  <a:pt x="43210" y="47790"/>
                </a:lnTo>
                <a:lnTo>
                  <a:pt x="43220" y="47740"/>
                </a:lnTo>
                <a:lnTo>
                  <a:pt x="43220" y="47690"/>
                </a:lnTo>
                <a:lnTo>
                  <a:pt x="43210" y="47660"/>
                </a:lnTo>
                <a:lnTo>
                  <a:pt x="43180" y="47630"/>
                </a:lnTo>
                <a:lnTo>
                  <a:pt x="42940" y="47510"/>
                </a:lnTo>
                <a:lnTo>
                  <a:pt x="42870" y="47470"/>
                </a:lnTo>
                <a:lnTo>
                  <a:pt x="42840" y="47440"/>
                </a:lnTo>
                <a:lnTo>
                  <a:pt x="42790" y="47380"/>
                </a:lnTo>
                <a:lnTo>
                  <a:pt x="42770" y="47350"/>
                </a:lnTo>
                <a:lnTo>
                  <a:pt x="42750" y="47320"/>
                </a:lnTo>
                <a:lnTo>
                  <a:pt x="42720" y="47190"/>
                </a:lnTo>
                <a:lnTo>
                  <a:pt x="42690" y="47120"/>
                </a:lnTo>
                <a:lnTo>
                  <a:pt x="42650" y="47050"/>
                </a:lnTo>
                <a:lnTo>
                  <a:pt x="42600" y="46990"/>
                </a:lnTo>
                <a:lnTo>
                  <a:pt x="42550" y="46930"/>
                </a:lnTo>
                <a:lnTo>
                  <a:pt x="42490" y="46880"/>
                </a:lnTo>
                <a:lnTo>
                  <a:pt x="42420" y="46850"/>
                </a:lnTo>
                <a:lnTo>
                  <a:pt x="45600" y="46950"/>
                </a:lnTo>
                <a:lnTo>
                  <a:pt x="46270" y="47040"/>
                </a:lnTo>
                <a:lnTo>
                  <a:pt x="46280" y="47090"/>
                </a:lnTo>
                <a:lnTo>
                  <a:pt x="46270" y="47140"/>
                </a:lnTo>
                <a:lnTo>
                  <a:pt x="46260" y="47180"/>
                </a:lnTo>
                <a:lnTo>
                  <a:pt x="46250" y="47230"/>
                </a:lnTo>
                <a:lnTo>
                  <a:pt x="46250" y="47270"/>
                </a:lnTo>
                <a:lnTo>
                  <a:pt x="46310" y="47470"/>
                </a:lnTo>
                <a:lnTo>
                  <a:pt x="46330" y="47500"/>
                </a:lnTo>
                <a:lnTo>
                  <a:pt x="46350" y="47530"/>
                </a:lnTo>
                <a:lnTo>
                  <a:pt x="46460" y="47640"/>
                </a:lnTo>
                <a:lnTo>
                  <a:pt x="46480" y="47670"/>
                </a:lnTo>
                <a:lnTo>
                  <a:pt x="46500" y="47710"/>
                </a:lnTo>
                <a:lnTo>
                  <a:pt x="46510" y="47750"/>
                </a:lnTo>
                <a:lnTo>
                  <a:pt x="46530" y="47880"/>
                </a:lnTo>
                <a:lnTo>
                  <a:pt x="46560" y="47960"/>
                </a:lnTo>
                <a:lnTo>
                  <a:pt x="46570" y="48000"/>
                </a:lnTo>
                <a:lnTo>
                  <a:pt x="46580" y="48140"/>
                </a:lnTo>
                <a:lnTo>
                  <a:pt x="46630" y="48300"/>
                </a:lnTo>
                <a:lnTo>
                  <a:pt x="46660" y="48350"/>
                </a:lnTo>
                <a:lnTo>
                  <a:pt x="46700" y="48390"/>
                </a:lnTo>
                <a:lnTo>
                  <a:pt x="46730" y="48410"/>
                </a:lnTo>
                <a:lnTo>
                  <a:pt x="46810" y="48480"/>
                </a:lnTo>
                <a:lnTo>
                  <a:pt x="46950" y="48420"/>
                </a:lnTo>
                <a:lnTo>
                  <a:pt x="47160" y="48260"/>
                </a:lnTo>
                <a:lnTo>
                  <a:pt x="47330" y="48060"/>
                </a:lnTo>
                <a:lnTo>
                  <a:pt x="47410" y="47860"/>
                </a:lnTo>
                <a:lnTo>
                  <a:pt x="47350" y="47700"/>
                </a:lnTo>
                <a:lnTo>
                  <a:pt x="47340" y="47580"/>
                </a:lnTo>
                <a:lnTo>
                  <a:pt x="47380" y="47480"/>
                </a:lnTo>
                <a:lnTo>
                  <a:pt x="47450" y="47440"/>
                </a:lnTo>
                <a:lnTo>
                  <a:pt x="47550" y="47410"/>
                </a:lnTo>
                <a:lnTo>
                  <a:pt x="47640" y="47430"/>
                </a:lnTo>
                <a:lnTo>
                  <a:pt x="47690" y="47570"/>
                </a:lnTo>
                <a:lnTo>
                  <a:pt x="47730" y="47620"/>
                </a:lnTo>
                <a:lnTo>
                  <a:pt x="47780" y="47660"/>
                </a:lnTo>
                <a:lnTo>
                  <a:pt x="47830" y="47670"/>
                </a:lnTo>
                <a:lnTo>
                  <a:pt x="47880" y="47630"/>
                </a:lnTo>
                <a:lnTo>
                  <a:pt x="47880" y="47570"/>
                </a:lnTo>
                <a:lnTo>
                  <a:pt x="47870" y="47510"/>
                </a:lnTo>
                <a:lnTo>
                  <a:pt x="47880" y="47450"/>
                </a:lnTo>
                <a:lnTo>
                  <a:pt x="48130" y="47130"/>
                </a:lnTo>
                <a:lnTo>
                  <a:pt x="48200" y="47010"/>
                </a:lnTo>
                <a:lnTo>
                  <a:pt x="48210" y="46960"/>
                </a:lnTo>
                <a:lnTo>
                  <a:pt x="48190" y="46910"/>
                </a:lnTo>
                <a:lnTo>
                  <a:pt x="48180" y="46860"/>
                </a:lnTo>
                <a:lnTo>
                  <a:pt x="48200" y="46790"/>
                </a:lnTo>
                <a:lnTo>
                  <a:pt x="48250" y="46760"/>
                </a:lnTo>
                <a:lnTo>
                  <a:pt x="48320" y="46750"/>
                </a:lnTo>
                <a:lnTo>
                  <a:pt x="48380" y="46750"/>
                </a:lnTo>
                <a:lnTo>
                  <a:pt x="48420" y="46740"/>
                </a:lnTo>
                <a:lnTo>
                  <a:pt x="48440" y="46630"/>
                </a:lnTo>
                <a:lnTo>
                  <a:pt x="48400" y="46530"/>
                </a:lnTo>
                <a:lnTo>
                  <a:pt x="48400" y="46430"/>
                </a:lnTo>
                <a:lnTo>
                  <a:pt x="48520" y="46300"/>
                </a:lnTo>
                <a:lnTo>
                  <a:pt x="48650" y="46320"/>
                </a:lnTo>
                <a:lnTo>
                  <a:pt x="48700" y="46330"/>
                </a:lnTo>
                <a:lnTo>
                  <a:pt x="48740" y="46350"/>
                </a:lnTo>
                <a:lnTo>
                  <a:pt x="48880" y="46440"/>
                </a:lnTo>
                <a:lnTo>
                  <a:pt x="48960" y="46480"/>
                </a:lnTo>
                <a:lnTo>
                  <a:pt x="49050" y="46500"/>
                </a:lnTo>
                <a:lnTo>
                  <a:pt x="49700" y="46560"/>
                </a:lnTo>
                <a:lnTo>
                  <a:pt x="49850" y="46600"/>
                </a:lnTo>
                <a:lnTo>
                  <a:pt x="49970" y="46710"/>
                </a:lnTo>
                <a:lnTo>
                  <a:pt x="50490" y="48010"/>
                </a:lnTo>
                <a:lnTo>
                  <a:pt x="50570" y="48160"/>
                </a:lnTo>
                <a:lnTo>
                  <a:pt x="50660" y="48300"/>
                </a:lnTo>
                <a:lnTo>
                  <a:pt x="50820" y="48430"/>
                </a:lnTo>
                <a:lnTo>
                  <a:pt x="50910" y="48480"/>
                </a:lnTo>
                <a:lnTo>
                  <a:pt x="50970" y="48490"/>
                </a:lnTo>
                <a:lnTo>
                  <a:pt x="51020" y="48480"/>
                </a:lnTo>
                <a:lnTo>
                  <a:pt x="51050" y="48460"/>
                </a:lnTo>
                <a:lnTo>
                  <a:pt x="51150" y="48400"/>
                </a:lnTo>
                <a:lnTo>
                  <a:pt x="51200" y="48380"/>
                </a:lnTo>
                <a:lnTo>
                  <a:pt x="51270" y="48360"/>
                </a:lnTo>
                <a:lnTo>
                  <a:pt x="51480" y="48360"/>
                </a:lnTo>
                <a:lnTo>
                  <a:pt x="51540" y="48350"/>
                </a:lnTo>
                <a:lnTo>
                  <a:pt x="51570" y="48330"/>
                </a:lnTo>
                <a:lnTo>
                  <a:pt x="51640" y="48310"/>
                </a:lnTo>
                <a:lnTo>
                  <a:pt x="51730" y="48290"/>
                </a:lnTo>
                <a:lnTo>
                  <a:pt x="52160" y="48290"/>
                </a:lnTo>
                <a:lnTo>
                  <a:pt x="52440" y="48250"/>
                </a:lnTo>
                <a:lnTo>
                  <a:pt x="52480" y="48240"/>
                </a:lnTo>
                <a:lnTo>
                  <a:pt x="52510" y="48220"/>
                </a:lnTo>
                <a:lnTo>
                  <a:pt x="52580" y="48180"/>
                </a:lnTo>
                <a:lnTo>
                  <a:pt x="52610" y="48150"/>
                </a:lnTo>
                <a:lnTo>
                  <a:pt x="52630" y="48120"/>
                </a:lnTo>
                <a:lnTo>
                  <a:pt x="52670" y="48090"/>
                </a:lnTo>
                <a:lnTo>
                  <a:pt x="52720" y="48070"/>
                </a:lnTo>
                <a:lnTo>
                  <a:pt x="52820" y="48050"/>
                </a:lnTo>
                <a:lnTo>
                  <a:pt x="52890" y="48050"/>
                </a:lnTo>
                <a:lnTo>
                  <a:pt x="52950" y="48060"/>
                </a:lnTo>
                <a:lnTo>
                  <a:pt x="53430" y="48190"/>
                </a:lnTo>
                <a:lnTo>
                  <a:pt x="53530" y="48200"/>
                </a:lnTo>
                <a:lnTo>
                  <a:pt x="53590" y="48200"/>
                </a:lnTo>
                <a:lnTo>
                  <a:pt x="53750" y="48150"/>
                </a:lnTo>
                <a:lnTo>
                  <a:pt x="53890" y="48120"/>
                </a:lnTo>
                <a:lnTo>
                  <a:pt x="54140" y="48120"/>
                </a:lnTo>
                <a:lnTo>
                  <a:pt x="54220" y="48120"/>
                </a:lnTo>
                <a:lnTo>
                  <a:pt x="54590" y="48230"/>
                </a:lnTo>
                <a:lnTo>
                  <a:pt x="54730" y="48250"/>
                </a:lnTo>
                <a:lnTo>
                  <a:pt x="55230" y="48210"/>
                </a:lnTo>
                <a:lnTo>
                  <a:pt x="55290" y="48200"/>
                </a:lnTo>
                <a:lnTo>
                  <a:pt x="55320" y="48190"/>
                </a:lnTo>
                <a:lnTo>
                  <a:pt x="55400" y="48150"/>
                </a:lnTo>
                <a:lnTo>
                  <a:pt x="55500" y="48090"/>
                </a:lnTo>
                <a:lnTo>
                  <a:pt x="55540" y="48080"/>
                </a:lnTo>
                <a:lnTo>
                  <a:pt x="55840" y="48020"/>
                </a:lnTo>
                <a:lnTo>
                  <a:pt x="56470" y="48000"/>
                </a:lnTo>
                <a:lnTo>
                  <a:pt x="56550" y="47970"/>
                </a:lnTo>
                <a:lnTo>
                  <a:pt x="56590" y="47930"/>
                </a:lnTo>
                <a:lnTo>
                  <a:pt x="56530" y="47040"/>
                </a:lnTo>
                <a:lnTo>
                  <a:pt x="56540" y="47000"/>
                </a:lnTo>
                <a:lnTo>
                  <a:pt x="56560" y="46970"/>
                </a:lnTo>
                <a:lnTo>
                  <a:pt x="56590" y="46940"/>
                </a:lnTo>
                <a:lnTo>
                  <a:pt x="57710" y="46080"/>
                </a:lnTo>
                <a:lnTo>
                  <a:pt x="57760" y="46020"/>
                </a:lnTo>
                <a:lnTo>
                  <a:pt x="57900" y="45820"/>
                </a:lnTo>
                <a:lnTo>
                  <a:pt x="58060" y="45650"/>
                </a:lnTo>
                <a:lnTo>
                  <a:pt x="58120" y="45600"/>
                </a:lnTo>
                <a:lnTo>
                  <a:pt x="58390" y="45440"/>
                </a:lnTo>
                <a:lnTo>
                  <a:pt x="58700" y="45330"/>
                </a:lnTo>
                <a:lnTo>
                  <a:pt x="58730" y="45300"/>
                </a:lnTo>
                <a:lnTo>
                  <a:pt x="58760" y="45280"/>
                </a:lnTo>
                <a:lnTo>
                  <a:pt x="59260" y="44650"/>
                </a:lnTo>
                <a:lnTo>
                  <a:pt x="59560" y="44350"/>
                </a:lnTo>
                <a:lnTo>
                  <a:pt x="59590" y="44310"/>
                </a:lnTo>
                <a:lnTo>
                  <a:pt x="59610" y="44290"/>
                </a:lnTo>
                <a:lnTo>
                  <a:pt x="59620" y="44250"/>
                </a:lnTo>
                <a:lnTo>
                  <a:pt x="59670" y="44230"/>
                </a:lnTo>
                <a:lnTo>
                  <a:pt x="59690" y="44230"/>
                </a:lnTo>
                <a:lnTo>
                  <a:pt x="59880" y="44200"/>
                </a:lnTo>
                <a:lnTo>
                  <a:pt x="60070" y="44200"/>
                </a:lnTo>
                <a:lnTo>
                  <a:pt x="60240" y="44280"/>
                </a:lnTo>
                <a:lnTo>
                  <a:pt x="60310" y="44380"/>
                </a:lnTo>
                <a:lnTo>
                  <a:pt x="60360" y="44500"/>
                </a:lnTo>
                <a:lnTo>
                  <a:pt x="60430" y="44590"/>
                </a:lnTo>
                <a:lnTo>
                  <a:pt x="60500" y="44610"/>
                </a:lnTo>
                <a:lnTo>
                  <a:pt x="60520" y="44650"/>
                </a:lnTo>
                <a:lnTo>
                  <a:pt x="60540" y="44670"/>
                </a:lnTo>
                <a:lnTo>
                  <a:pt x="60600" y="44640"/>
                </a:lnTo>
                <a:lnTo>
                  <a:pt x="60760" y="44460"/>
                </a:lnTo>
                <a:lnTo>
                  <a:pt x="60840" y="44420"/>
                </a:lnTo>
                <a:lnTo>
                  <a:pt x="60940" y="44380"/>
                </a:lnTo>
                <a:lnTo>
                  <a:pt x="61050" y="44270"/>
                </a:lnTo>
                <a:lnTo>
                  <a:pt x="61150" y="44220"/>
                </a:lnTo>
                <a:lnTo>
                  <a:pt x="61300" y="44170"/>
                </a:lnTo>
                <a:lnTo>
                  <a:pt x="61380" y="44150"/>
                </a:lnTo>
                <a:lnTo>
                  <a:pt x="61440" y="44120"/>
                </a:lnTo>
                <a:lnTo>
                  <a:pt x="61500" y="44070"/>
                </a:lnTo>
                <a:lnTo>
                  <a:pt x="61530" y="44010"/>
                </a:lnTo>
                <a:lnTo>
                  <a:pt x="61530" y="43940"/>
                </a:lnTo>
                <a:lnTo>
                  <a:pt x="61720" y="43870"/>
                </a:lnTo>
                <a:lnTo>
                  <a:pt x="61730" y="43880"/>
                </a:lnTo>
                <a:lnTo>
                  <a:pt x="61780" y="43910"/>
                </a:lnTo>
                <a:lnTo>
                  <a:pt x="61830" y="43910"/>
                </a:lnTo>
                <a:lnTo>
                  <a:pt x="61880" y="43870"/>
                </a:lnTo>
                <a:lnTo>
                  <a:pt x="61900" y="43800"/>
                </a:lnTo>
                <a:lnTo>
                  <a:pt x="62070" y="43740"/>
                </a:lnTo>
                <a:lnTo>
                  <a:pt x="62110" y="43750"/>
                </a:lnTo>
                <a:lnTo>
                  <a:pt x="62150" y="43740"/>
                </a:lnTo>
                <a:lnTo>
                  <a:pt x="62230" y="43710"/>
                </a:lnTo>
                <a:lnTo>
                  <a:pt x="62270" y="43700"/>
                </a:lnTo>
                <a:lnTo>
                  <a:pt x="62300" y="43680"/>
                </a:lnTo>
                <a:lnTo>
                  <a:pt x="62430" y="43660"/>
                </a:lnTo>
                <a:lnTo>
                  <a:pt x="62550" y="43630"/>
                </a:lnTo>
                <a:lnTo>
                  <a:pt x="62590" y="43610"/>
                </a:lnTo>
                <a:lnTo>
                  <a:pt x="62630" y="43550"/>
                </a:lnTo>
                <a:lnTo>
                  <a:pt x="62720" y="43460"/>
                </a:lnTo>
                <a:lnTo>
                  <a:pt x="62770" y="43430"/>
                </a:lnTo>
                <a:lnTo>
                  <a:pt x="62910" y="43300"/>
                </a:lnTo>
                <a:lnTo>
                  <a:pt x="62940" y="43290"/>
                </a:lnTo>
                <a:lnTo>
                  <a:pt x="62970" y="43250"/>
                </a:lnTo>
                <a:lnTo>
                  <a:pt x="62970" y="43240"/>
                </a:lnTo>
                <a:lnTo>
                  <a:pt x="63220" y="43000"/>
                </a:lnTo>
                <a:lnTo>
                  <a:pt x="63360" y="42930"/>
                </a:lnTo>
                <a:lnTo>
                  <a:pt x="63470" y="42950"/>
                </a:lnTo>
                <a:lnTo>
                  <a:pt x="63510" y="42920"/>
                </a:lnTo>
                <a:lnTo>
                  <a:pt x="63580" y="42930"/>
                </a:lnTo>
                <a:lnTo>
                  <a:pt x="63730" y="43010"/>
                </a:lnTo>
                <a:lnTo>
                  <a:pt x="63860" y="43120"/>
                </a:lnTo>
                <a:lnTo>
                  <a:pt x="64010" y="43210"/>
                </a:lnTo>
                <a:lnTo>
                  <a:pt x="64100" y="43230"/>
                </a:lnTo>
                <a:lnTo>
                  <a:pt x="64170" y="43200"/>
                </a:lnTo>
                <a:lnTo>
                  <a:pt x="64230" y="43200"/>
                </a:lnTo>
                <a:lnTo>
                  <a:pt x="64300" y="43290"/>
                </a:lnTo>
                <a:lnTo>
                  <a:pt x="64310" y="43340"/>
                </a:lnTo>
                <a:lnTo>
                  <a:pt x="64250" y="43370"/>
                </a:lnTo>
                <a:lnTo>
                  <a:pt x="64200" y="43430"/>
                </a:lnTo>
                <a:lnTo>
                  <a:pt x="64200" y="43510"/>
                </a:lnTo>
                <a:lnTo>
                  <a:pt x="64250" y="43580"/>
                </a:lnTo>
                <a:lnTo>
                  <a:pt x="64240" y="43600"/>
                </a:lnTo>
                <a:lnTo>
                  <a:pt x="64180" y="43640"/>
                </a:lnTo>
                <a:lnTo>
                  <a:pt x="64040" y="43670"/>
                </a:lnTo>
                <a:lnTo>
                  <a:pt x="63990" y="43730"/>
                </a:lnTo>
                <a:lnTo>
                  <a:pt x="63980" y="43800"/>
                </a:lnTo>
                <a:lnTo>
                  <a:pt x="63990" y="43960"/>
                </a:lnTo>
                <a:lnTo>
                  <a:pt x="63990" y="43980"/>
                </a:lnTo>
                <a:lnTo>
                  <a:pt x="63850" y="44000"/>
                </a:lnTo>
                <a:lnTo>
                  <a:pt x="63820" y="44030"/>
                </a:lnTo>
                <a:lnTo>
                  <a:pt x="63820" y="44080"/>
                </a:lnTo>
                <a:lnTo>
                  <a:pt x="63830" y="44090"/>
                </a:lnTo>
                <a:lnTo>
                  <a:pt x="63800" y="44120"/>
                </a:lnTo>
                <a:lnTo>
                  <a:pt x="63800" y="44230"/>
                </a:lnTo>
                <a:lnTo>
                  <a:pt x="63830" y="44320"/>
                </a:lnTo>
                <a:lnTo>
                  <a:pt x="63870" y="44410"/>
                </a:lnTo>
                <a:lnTo>
                  <a:pt x="63920" y="44490"/>
                </a:lnTo>
                <a:lnTo>
                  <a:pt x="63990" y="44560"/>
                </a:lnTo>
                <a:lnTo>
                  <a:pt x="64110" y="44630"/>
                </a:lnTo>
                <a:lnTo>
                  <a:pt x="64270" y="44700"/>
                </a:lnTo>
                <a:lnTo>
                  <a:pt x="64580" y="44780"/>
                </a:lnTo>
                <a:lnTo>
                  <a:pt x="65080" y="44790"/>
                </a:lnTo>
                <a:lnTo>
                  <a:pt x="65200" y="44770"/>
                </a:lnTo>
                <a:lnTo>
                  <a:pt x="65250" y="44660"/>
                </a:lnTo>
                <a:lnTo>
                  <a:pt x="65370" y="44750"/>
                </a:lnTo>
                <a:lnTo>
                  <a:pt x="65410" y="44760"/>
                </a:lnTo>
                <a:lnTo>
                  <a:pt x="65410" y="44450"/>
                </a:lnTo>
                <a:lnTo>
                  <a:pt x="65410" y="43630"/>
                </a:lnTo>
                <a:lnTo>
                  <a:pt x="65410" y="43220"/>
                </a:lnTo>
                <a:lnTo>
                  <a:pt x="65420" y="43080"/>
                </a:lnTo>
                <a:lnTo>
                  <a:pt x="65410" y="43070"/>
                </a:lnTo>
                <a:lnTo>
                  <a:pt x="65410" y="42520"/>
                </a:lnTo>
                <a:lnTo>
                  <a:pt x="65410" y="42300"/>
                </a:lnTo>
                <a:lnTo>
                  <a:pt x="65410" y="42110"/>
                </a:lnTo>
                <a:lnTo>
                  <a:pt x="65410" y="41780"/>
                </a:lnTo>
                <a:lnTo>
                  <a:pt x="65410" y="41150"/>
                </a:lnTo>
                <a:lnTo>
                  <a:pt x="65410" y="41080"/>
                </a:lnTo>
                <a:lnTo>
                  <a:pt x="65410" y="40980"/>
                </a:lnTo>
                <a:lnTo>
                  <a:pt x="65410" y="40780"/>
                </a:lnTo>
                <a:lnTo>
                  <a:pt x="65410" y="40610"/>
                </a:lnTo>
                <a:lnTo>
                  <a:pt x="65410" y="40070"/>
                </a:lnTo>
                <a:lnTo>
                  <a:pt x="65410" y="39800"/>
                </a:lnTo>
                <a:lnTo>
                  <a:pt x="65410" y="39660"/>
                </a:lnTo>
                <a:lnTo>
                  <a:pt x="65410" y="39610"/>
                </a:lnTo>
                <a:lnTo>
                  <a:pt x="65410" y="39440"/>
                </a:lnTo>
                <a:lnTo>
                  <a:pt x="65410" y="38720"/>
                </a:lnTo>
                <a:lnTo>
                  <a:pt x="65410" y="38500"/>
                </a:lnTo>
                <a:lnTo>
                  <a:pt x="65410" y="38370"/>
                </a:lnTo>
                <a:lnTo>
                  <a:pt x="65410" y="38100"/>
                </a:lnTo>
                <a:lnTo>
                  <a:pt x="65410" y="37520"/>
                </a:lnTo>
                <a:lnTo>
                  <a:pt x="65410" y="37230"/>
                </a:lnTo>
                <a:lnTo>
                  <a:pt x="65410" y="36670"/>
                </a:lnTo>
                <a:lnTo>
                  <a:pt x="65410" y="36460"/>
                </a:lnTo>
                <a:lnTo>
                  <a:pt x="65410" y="35730"/>
                </a:lnTo>
                <a:lnTo>
                  <a:pt x="65410" y="35310"/>
                </a:lnTo>
                <a:lnTo>
                  <a:pt x="65410" y="35070"/>
                </a:lnTo>
                <a:lnTo>
                  <a:pt x="65410" y="34910"/>
                </a:lnTo>
                <a:lnTo>
                  <a:pt x="65410" y="34670"/>
                </a:lnTo>
                <a:lnTo>
                  <a:pt x="65410" y="34440"/>
                </a:lnTo>
                <a:lnTo>
                  <a:pt x="65400" y="34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