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West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30550" y="59560"/>
                </a:moveTo>
                <a:lnTo>
                  <a:pt x="30590" y="59670"/>
                </a:lnTo>
                <a:lnTo>
                  <a:pt x="30680" y="59810"/>
                </a:lnTo>
                <a:lnTo>
                  <a:pt x="30700" y="59850"/>
                </a:lnTo>
                <a:lnTo>
                  <a:pt x="30710" y="59890"/>
                </a:lnTo>
                <a:lnTo>
                  <a:pt x="30710" y="59940"/>
                </a:lnTo>
                <a:lnTo>
                  <a:pt x="30690" y="59990"/>
                </a:lnTo>
                <a:lnTo>
                  <a:pt x="30650" y="60060"/>
                </a:lnTo>
                <a:lnTo>
                  <a:pt x="30580" y="60140"/>
                </a:lnTo>
                <a:lnTo>
                  <a:pt x="30520" y="60190"/>
                </a:lnTo>
                <a:lnTo>
                  <a:pt x="30500" y="60230"/>
                </a:lnTo>
                <a:lnTo>
                  <a:pt x="30490" y="60280"/>
                </a:lnTo>
                <a:lnTo>
                  <a:pt x="30480" y="60340"/>
                </a:lnTo>
                <a:lnTo>
                  <a:pt x="30490" y="60450"/>
                </a:lnTo>
                <a:lnTo>
                  <a:pt x="30490" y="60540"/>
                </a:lnTo>
                <a:lnTo>
                  <a:pt x="30460" y="60650"/>
                </a:lnTo>
                <a:lnTo>
                  <a:pt x="30440" y="60710"/>
                </a:lnTo>
                <a:lnTo>
                  <a:pt x="30330" y="60920"/>
                </a:lnTo>
                <a:lnTo>
                  <a:pt x="30310" y="60950"/>
                </a:lnTo>
                <a:lnTo>
                  <a:pt x="30280" y="60960"/>
                </a:lnTo>
                <a:lnTo>
                  <a:pt x="30240" y="60960"/>
                </a:lnTo>
                <a:lnTo>
                  <a:pt x="30210" y="60940"/>
                </a:lnTo>
                <a:lnTo>
                  <a:pt x="30170" y="60930"/>
                </a:lnTo>
                <a:lnTo>
                  <a:pt x="30130" y="60940"/>
                </a:lnTo>
                <a:lnTo>
                  <a:pt x="29970" y="61000"/>
                </a:lnTo>
                <a:lnTo>
                  <a:pt x="29950" y="61020"/>
                </a:lnTo>
                <a:lnTo>
                  <a:pt x="29930" y="61060"/>
                </a:lnTo>
                <a:lnTo>
                  <a:pt x="29920" y="61100"/>
                </a:lnTo>
                <a:lnTo>
                  <a:pt x="29930" y="61150"/>
                </a:lnTo>
                <a:lnTo>
                  <a:pt x="29940" y="61170"/>
                </a:lnTo>
                <a:lnTo>
                  <a:pt x="29950" y="61190"/>
                </a:lnTo>
                <a:lnTo>
                  <a:pt x="30070" y="61320"/>
                </a:lnTo>
                <a:lnTo>
                  <a:pt x="30120" y="61380"/>
                </a:lnTo>
                <a:lnTo>
                  <a:pt x="30120" y="61430"/>
                </a:lnTo>
                <a:lnTo>
                  <a:pt x="30110" y="61490"/>
                </a:lnTo>
                <a:lnTo>
                  <a:pt x="30080" y="61590"/>
                </a:lnTo>
                <a:lnTo>
                  <a:pt x="30040" y="61640"/>
                </a:lnTo>
                <a:lnTo>
                  <a:pt x="30010" y="61680"/>
                </a:lnTo>
                <a:lnTo>
                  <a:pt x="29800" y="61850"/>
                </a:lnTo>
                <a:lnTo>
                  <a:pt x="29770" y="61890"/>
                </a:lnTo>
                <a:lnTo>
                  <a:pt x="29760" y="61940"/>
                </a:lnTo>
                <a:lnTo>
                  <a:pt x="29770" y="62010"/>
                </a:lnTo>
                <a:lnTo>
                  <a:pt x="29800" y="62060"/>
                </a:lnTo>
                <a:lnTo>
                  <a:pt x="29830" y="62090"/>
                </a:lnTo>
                <a:lnTo>
                  <a:pt x="30000" y="62210"/>
                </a:lnTo>
                <a:lnTo>
                  <a:pt x="30070" y="62240"/>
                </a:lnTo>
                <a:lnTo>
                  <a:pt x="30110" y="62260"/>
                </a:lnTo>
                <a:lnTo>
                  <a:pt x="30140" y="62290"/>
                </a:lnTo>
                <a:lnTo>
                  <a:pt x="30160" y="62320"/>
                </a:lnTo>
                <a:lnTo>
                  <a:pt x="30180" y="62350"/>
                </a:lnTo>
                <a:lnTo>
                  <a:pt x="30190" y="62390"/>
                </a:lnTo>
                <a:lnTo>
                  <a:pt x="30200" y="62440"/>
                </a:lnTo>
                <a:lnTo>
                  <a:pt x="30200" y="62490"/>
                </a:lnTo>
                <a:lnTo>
                  <a:pt x="30180" y="62540"/>
                </a:lnTo>
                <a:lnTo>
                  <a:pt x="30150" y="62590"/>
                </a:lnTo>
                <a:lnTo>
                  <a:pt x="30120" y="62620"/>
                </a:lnTo>
                <a:lnTo>
                  <a:pt x="30010" y="62690"/>
                </a:lnTo>
                <a:lnTo>
                  <a:pt x="29990" y="62730"/>
                </a:lnTo>
                <a:lnTo>
                  <a:pt x="29980" y="62780"/>
                </a:lnTo>
                <a:lnTo>
                  <a:pt x="29990" y="62860"/>
                </a:lnTo>
                <a:lnTo>
                  <a:pt x="30010" y="62920"/>
                </a:lnTo>
                <a:lnTo>
                  <a:pt x="30030" y="62960"/>
                </a:lnTo>
                <a:lnTo>
                  <a:pt x="30130" y="63130"/>
                </a:lnTo>
                <a:lnTo>
                  <a:pt x="30190" y="63190"/>
                </a:lnTo>
                <a:lnTo>
                  <a:pt x="30250" y="63240"/>
                </a:lnTo>
                <a:lnTo>
                  <a:pt x="30290" y="63260"/>
                </a:lnTo>
                <a:lnTo>
                  <a:pt x="30330" y="63280"/>
                </a:lnTo>
                <a:lnTo>
                  <a:pt x="30370" y="63290"/>
                </a:lnTo>
                <a:lnTo>
                  <a:pt x="30420" y="63290"/>
                </a:lnTo>
                <a:lnTo>
                  <a:pt x="30470" y="63290"/>
                </a:lnTo>
                <a:lnTo>
                  <a:pt x="30510" y="63280"/>
                </a:lnTo>
                <a:lnTo>
                  <a:pt x="30550" y="63260"/>
                </a:lnTo>
                <a:lnTo>
                  <a:pt x="30580" y="63240"/>
                </a:lnTo>
                <a:lnTo>
                  <a:pt x="30630" y="63180"/>
                </a:lnTo>
                <a:lnTo>
                  <a:pt x="30710" y="63080"/>
                </a:lnTo>
                <a:lnTo>
                  <a:pt x="30760" y="63020"/>
                </a:lnTo>
                <a:lnTo>
                  <a:pt x="30790" y="63000"/>
                </a:lnTo>
                <a:lnTo>
                  <a:pt x="30830" y="62980"/>
                </a:lnTo>
                <a:lnTo>
                  <a:pt x="30870" y="62990"/>
                </a:lnTo>
                <a:lnTo>
                  <a:pt x="30910" y="63000"/>
                </a:lnTo>
                <a:lnTo>
                  <a:pt x="30950" y="63020"/>
                </a:lnTo>
                <a:lnTo>
                  <a:pt x="31010" y="63080"/>
                </a:lnTo>
                <a:lnTo>
                  <a:pt x="31070" y="63140"/>
                </a:lnTo>
                <a:lnTo>
                  <a:pt x="31090" y="63170"/>
                </a:lnTo>
                <a:lnTo>
                  <a:pt x="31100" y="63210"/>
                </a:lnTo>
                <a:lnTo>
                  <a:pt x="31110" y="63250"/>
                </a:lnTo>
                <a:lnTo>
                  <a:pt x="31110" y="63350"/>
                </a:lnTo>
                <a:lnTo>
                  <a:pt x="30990" y="64220"/>
                </a:lnTo>
                <a:lnTo>
                  <a:pt x="30910" y="64430"/>
                </a:lnTo>
                <a:lnTo>
                  <a:pt x="30860" y="64520"/>
                </a:lnTo>
                <a:lnTo>
                  <a:pt x="30810" y="64570"/>
                </a:lnTo>
                <a:lnTo>
                  <a:pt x="30770" y="64590"/>
                </a:lnTo>
                <a:lnTo>
                  <a:pt x="30750" y="64630"/>
                </a:lnTo>
                <a:lnTo>
                  <a:pt x="30730" y="64700"/>
                </a:lnTo>
                <a:lnTo>
                  <a:pt x="30730" y="64810"/>
                </a:lnTo>
                <a:lnTo>
                  <a:pt x="30750" y="64870"/>
                </a:lnTo>
                <a:lnTo>
                  <a:pt x="30780" y="64910"/>
                </a:lnTo>
                <a:lnTo>
                  <a:pt x="30810" y="64940"/>
                </a:lnTo>
                <a:lnTo>
                  <a:pt x="30810" y="64970"/>
                </a:lnTo>
                <a:lnTo>
                  <a:pt x="30770" y="65030"/>
                </a:lnTo>
                <a:lnTo>
                  <a:pt x="30740" y="65060"/>
                </a:lnTo>
                <a:lnTo>
                  <a:pt x="30660" y="65110"/>
                </a:lnTo>
                <a:lnTo>
                  <a:pt x="30640" y="65150"/>
                </a:lnTo>
                <a:lnTo>
                  <a:pt x="30620" y="65200"/>
                </a:lnTo>
                <a:lnTo>
                  <a:pt x="30620" y="65290"/>
                </a:lnTo>
                <a:lnTo>
                  <a:pt x="30640" y="65410"/>
                </a:lnTo>
                <a:lnTo>
                  <a:pt x="30650" y="65440"/>
                </a:lnTo>
                <a:lnTo>
                  <a:pt x="30690" y="65520"/>
                </a:lnTo>
                <a:lnTo>
                  <a:pt x="30710" y="65550"/>
                </a:lnTo>
                <a:lnTo>
                  <a:pt x="30740" y="65580"/>
                </a:lnTo>
                <a:lnTo>
                  <a:pt x="30900" y="65700"/>
                </a:lnTo>
                <a:lnTo>
                  <a:pt x="30950" y="65760"/>
                </a:lnTo>
                <a:lnTo>
                  <a:pt x="30980" y="65790"/>
                </a:lnTo>
                <a:lnTo>
                  <a:pt x="31020" y="65810"/>
                </a:lnTo>
                <a:lnTo>
                  <a:pt x="31060" y="65830"/>
                </a:lnTo>
                <a:lnTo>
                  <a:pt x="31110" y="65840"/>
                </a:lnTo>
                <a:lnTo>
                  <a:pt x="31210" y="65850"/>
                </a:lnTo>
                <a:lnTo>
                  <a:pt x="31260" y="65860"/>
                </a:lnTo>
                <a:lnTo>
                  <a:pt x="31300" y="65870"/>
                </a:lnTo>
                <a:lnTo>
                  <a:pt x="31340" y="65900"/>
                </a:lnTo>
                <a:lnTo>
                  <a:pt x="31350" y="65930"/>
                </a:lnTo>
                <a:lnTo>
                  <a:pt x="31350" y="65970"/>
                </a:lnTo>
                <a:lnTo>
                  <a:pt x="31310" y="66030"/>
                </a:lnTo>
                <a:lnTo>
                  <a:pt x="31240" y="66100"/>
                </a:lnTo>
                <a:lnTo>
                  <a:pt x="31210" y="66140"/>
                </a:lnTo>
                <a:lnTo>
                  <a:pt x="31190" y="66170"/>
                </a:lnTo>
                <a:lnTo>
                  <a:pt x="31160" y="66190"/>
                </a:lnTo>
                <a:lnTo>
                  <a:pt x="31120" y="66210"/>
                </a:lnTo>
                <a:lnTo>
                  <a:pt x="31090" y="66230"/>
                </a:lnTo>
                <a:lnTo>
                  <a:pt x="31050" y="66240"/>
                </a:lnTo>
                <a:lnTo>
                  <a:pt x="31020" y="66260"/>
                </a:lnTo>
                <a:lnTo>
                  <a:pt x="30990" y="66290"/>
                </a:lnTo>
                <a:lnTo>
                  <a:pt x="30960" y="66320"/>
                </a:lnTo>
                <a:lnTo>
                  <a:pt x="30940" y="66350"/>
                </a:lnTo>
                <a:lnTo>
                  <a:pt x="30900" y="66430"/>
                </a:lnTo>
                <a:lnTo>
                  <a:pt x="30850" y="66490"/>
                </a:lnTo>
                <a:lnTo>
                  <a:pt x="30790" y="66550"/>
                </a:lnTo>
                <a:lnTo>
                  <a:pt x="30760" y="66600"/>
                </a:lnTo>
                <a:lnTo>
                  <a:pt x="30670" y="66820"/>
                </a:lnTo>
                <a:lnTo>
                  <a:pt x="30600" y="66940"/>
                </a:lnTo>
                <a:lnTo>
                  <a:pt x="30570" y="66980"/>
                </a:lnTo>
                <a:lnTo>
                  <a:pt x="30380" y="67430"/>
                </a:lnTo>
                <a:lnTo>
                  <a:pt x="30320" y="67530"/>
                </a:lnTo>
                <a:lnTo>
                  <a:pt x="30280" y="67590"/>
                </a:lnTo>
                <a:lnTo>
                  <a:pt x="30170" y="67640"/>
                </a:lnTo>
                <a:lnTo>
                  <a:pt x="30050" y="67670"/>
                </a:lnTo>
                <a:lnTo>
                  <a:pt x="30010" y="67680"/>
                </a:lnTo>
                <a:lnTo>
                  <a:pt x="29970" y="67700"/>
                </a:lnTo>
                <a:lnTo>
                  <a:pt x="29940" y="67730"/>
                </a:lnTo>
                <a:lnTo>
                  <a:pt x="29910" y="67760"/>
                </a:lnTo>
                <a:lnTo>
                  <a:pt x="29890" y="67790"/>
                </a:lnTo>
                <a:lnTo>
                  <a:pt x="29780" y="67910"/>
                </a:lnTo>
                <a:lnTo>
                  <a:pt x="29680" y="67970"/>
                </a:lnTo>
                <a:lnTo>
                  <a:pt x="29640" y="67990"/>
                </a:lnTo>
                <a:lnTo>
                  <a:pt x="29600" y="68000"/>
                </a:lnTo>
                <a:lnTo>
                  <a:pt x="29550" y="68010"/>
                </a:lnTo>
                <a:lnTo>
                  <a:pt x="29510" y="68020"/>
                </a:lnTo>
                <a:lnTo>
                  <a:pt x="29480" y="68040"/>
                </a:lnTo>
                <a:lnTo>
                  <a:pt x="29360" y="68150"/>
                </a:lnTo>
                <a:lnTo>
                  <a:pt x="29330" y="68170"/>
                </a:lnTo>
                <a:lnTo>
                  <a:pt x="29190" y="68250"/>
                </a:lnTo>
                <a:lnTo>
                  <a:pt x="29130" y="68300"/>
                </a:lnTo>
                <a:lnTo>
                  <a:pt x="28350" y="69370"/>
                </a:lnTo>
                <a:lnTo>
                  <a:pt x="28320" y="69390"/>
                </a:lnTo>
                <a:lnTo>
                  <a:pt x="28250" y="69440"/>
                </a:lnTo>
                <a:lnTo>
                  <a:pt x="28210" y="69460"/>
                </a:lnTo>
                <a:lnTo>
                  <a:pt x="28170" y="69470"/>
                </a:lnTo>
                <a:lnTo>
                  <a:pt x="28050" y="69490"/>
                </a:lnTo>
                <a:lnTo>
                  <a:pt x="28020" y="69500"/>
                </a:lnTo>
                <a:lnTo>
                  <a:pt x="28010" y="69510"/>
                </a:lnTo>
                <a:lnTo>
                  <a:pt x="28010" y="69530"/>
                </a:lnTo>
                <a:lnTo>
                  <a:pt x="28000" y="69570"/>
                </a:lnTo>
                <a:lnTo>
                  <a:pt x="28020" y="69660"/>
                </a:lnTo>
                <a:lnTo>
                  <a:pt x="28030" y="69680"/>
                </a:lnTo>
                <a:lnTo>
                  <a:pt x="28040" y="69690"/>
                </a:lnTo>
                <a:lnTo>
                  <a:pt x="28060" y="69720"/>
                </a:lnTo>
                <a:lnTo>
                  <a:pt x="28270" y="69910"/>
                </a:lnTo>
                <a:lnTo>
                  <a:pt x="28550" y="70100"/>
                </a:lnTo>
                <a:lnTo>
                  <a:pt x="28580" y="70120"/>
                </a:lnTo>
                <a:lnTo>
                  <a:pt x="28610" y="70150"/>
                </a:lnTo>
                <a:lnTo>
                  <a:pt x="28630" y="70190"/>
                </a:lnTo>
                <a:lnTo>
                  <a:pt x="28650" y="70320"/>
                </a:lnTo>
                <a:lnTo>
                  <a:pt x="28670" y="70400"/>
                </a:lnTo>
                <a:lnTo>
                  <a:pt x="28760" y="70610"/>
                </a:lnTo>
                <a:lnTo>
                  <a:pt x="28810" y="70650"/>
                </a:lnTo>
                <a:lnTo>
                  <a:pt x="28860" y="70670"/>
                </a:lnTo>
                <a:lnTo>
                  <a:pt x="29670" y="70770"/>
                </a:lnTo>
                <a:lnTo>
                  <a:pt x="29770" y="70800"/>
                </a:lnTo>
                <a:lnTo>
                  <a:pt x="29810" y="70820"/>
                </a:lnTo>
                <a:lnTo>
                  <a:pt x="29890" y="70860"/>
                </a:lnTo>
                <a:lnTo>
                  <a:pt x="29950" y="70910"/>
                </a:lnTo>
                <a:lnTo>
                  <a:pt x="29980" y="70940"/>
                </a:lnTo>
                <a:lnTo>
                  <a:pt x="29990" y="71000"/>
                </a:lnTo>
                <a:lnTo>
                  <a:pt x="29980" y="71100"/>
                </a:lnTo>
                <a:lnTo>
                  <a:pt x="29910" y="71490"/>
                </a:lnTo>
                <a:lnTo>
                  <a:pt x="29900" y="71620"/>
                </a:lnTo>
                <a:lnTo>
                  <a:pt x="29910" y="71670"/>
                </a:lnTo>
                <a:lnTo>
                  <a:pt x="29930" y="71710"/>
                </a:lnTo>
                <a:lnTo>
                  <a:pt x="29960" y="71790"/>
                </a:lnTo>
                <a:lnTo>
                  <a:pt x="30190" y="72560"/>
                </a:lnTo>
                <a:lnTo>
                  <a:pt x="30180" y="72640"/>
                </a:lnTo>
                <a:lnTo>
                  <a:pt x="30130" y="72750"/>
                </a:lnTo>
                <a:lnTo>
                  <a:pt x="30000" y="72980"/>
                </a:lnTo>
                <a:lnTo>
                  <a:pt x="29930" y="73070"/>
                </a:lnTo>
                <a:lnTo>
                  <a:pt x="29870" y="73130"/>
                </a:lnTo>
                <a:lnTo>
                  <a:pt x="29470" y="73330"/>
                </a:lnTo>
                <a:lnTo>
                  <a:pt x="29390" y="73350"/>
                </a:lnTo>
                <a:lnTo>
                  <a:pt x="29320" y="73390"/>
                </a:lnTo>
                <a:lnTo>
                  <a:pt x="29260" y="73440"/>
                </a:lnTo>
                <a:lnTo>
                  <a:pt x="29240" y="73560"/>
                </a:lnTo>
                <a:lnTo>
                  <a:pt x="29250" y="73620"/>
                </a:lnTo>
                <a:lnTo>
                  <a:pt x="29270" y="73670"/>
                </a:lnTo>
                <a:lnTo>
                  <a:pt x="29290" y="73710"/>
                </a:lnTo>
                <a:lnTo>
                  <a:pt x="29300" y="73750"/>
                </a:lnTo>
                <a:lnTo>
                  <a:pt x="29300" y="73800"/>
                </a:lnTo>
                <a:lnTo>
                  <a:pt x="29280" y="73870"/>
                </a:lnTo>
                <a:lnTo>
                  <a:pt x="29230" y="73970"/>
                </a:lnTo>
                <a:lnTo>
                  <a:pt x="29140" y="74120"/>
                </a:lnTo>
                <a:lnTo>
                  <a:pt x="29090" y="74180"/>
                </a:lnTo>
                <a:lnTo>
                  <a:pt x="29040" y="74220"/>
                </a:lnTo>
                <a:lnTo>
                  <a:pt x="28830" y="74340"/>
                </a:lnTo>
                <a:lnTo>
                  <a:pt x="28770" y="74390"/>
                </a:lnTo>
                <a:lnTo>
                  <a:pt x="28730" y="74450"/>
                </a:lnTo>
                <a:lnTo>
                  <a:pt x="28710" y="74550"/>
                </a:lnTo>
                <a:lnTo>
                  <a:pt x="28680" y="74750"/>
                </a:lnTo>
                <a:lnTo>
                  <a:pt x="28690" y="74840"/>
                </a:lnTo>
                <a:lnTo>
                  <a:pt x="28710" y="74910"/>
                </a:lnTo>
                <a:lnTo>
                  <a:pt x="28730" y="74930"/>
                </a:lnTo>
                <a:lnTo>
                  <a:pt x="28760" y="74960"/>
                </a:lnTo>
                <a:lnTo>
                  <a:pt x="28790" y="75030"/>
                </a:lnTo>
                <a:lnTo>
                  <a:pt x="28800" y="75080"/>
                </a:lnTo>
                <a:lnTo>
                  <a:pt x="28790" y="75130"/>
                </a:lnTo>
                <a:lnTo>
                  <a:pt x="28640" y="75400"/>
                </a:lnTo>
                <a:lnTo>
                  <a:pt x="28560" y="75490"/>
                </a:lnTo>
                <a:lnTo>
                  <a:pt x="28430" y="75720"/>
                </a:lnTo>
                <a:lnTo>
                  <a:pt x="28400" y="75740"/>
                </a:lnTo>
                <a:lnTo>
                  <a:pt x="28270" y="75840"/>
                </a:lnTo>
                <a:lnTo>
                  <a:pt x="28220" y="75900"/>
                </a:lnTo>
                <a:lnTo>
                  <a:pt x="28200" y="75960"/>
                </a:lnTo>
                <a:lnTo>
                  <a:pt x="28180" y="76050"/>
                </a:lnTo>
                <a:lnTo>
                  <a:pt x="28180" y="76490"/>
                </a:lnTo>
                <a:lnTo>
                  <a:pt x="28190" y="76550"/>
                </a:lnTo>
                <a:lnTo>
                  <a:pt x="28220" y="76640"/>
                </a:lnTo>
                <a:lnTo>
                  <a:pt x="28230" y="76690"/>
                </a:lnTo>
                <a:lnTo>
                  <a:pt x="28220" y="76740"/>
                </a:lnTo>
                <a:lnTo>
                  <a:pt x="28200" y="76810"/>
                </a:lnTo>
                <a:lnTo>
                  <a:pt x="28150" y="76890"/>
                </a:lnTo>
                <a:lnTo>
                  <a:pt x="28110" y="76940"/>
                </a:lnTo>
                <a:lnTo>
                  <a:pt x="28030" y="77010"/>
                </a:lnTo>
                <a:lnTo>
                  <a:pt x="28010" y="77030"/>
                </a:lnTo>
                <a:lnTo>
                  <a:pt x="27990" y="77070"/>
                </a:lnTo>
                <a:lnTo>
                  <a:pt x="27940" y="77120"/>
                </a:lnTo>
                <a:lnTo>
                  <a:pt x="27910" y="77150"/>
                </a:lnTo>
                <a:lnTo>
                  <a:pt x="27870" y="77330"/>
                </a:lnTo>
                <a:lnTo>
                  <a:pt x="27790" y="77860"/>
                </a:lnTo>
                <a:lnTo>
                  <a:pt x="27790" y="77880"/>
                </a:lnTo>
                <a:lnTo>
                  <a:pt x="27790" y="77890"/>
                </a:lnTo>
                <a:lnTo>
                  <a:pt x="27780" y="77880"/>
                </a:lnTo>
                <a:lnTo>
                  <a:pt x="27700" y="77820"/>
                </a:lnTo>
                <a:lnTo>
                  <a:pt x="27570" y="77880"/>
                </a:lnTo>
                <a:lnTo>
                  <a:pt x="27540" y="77890"/>
                </a:lnTo>
                <a:lnTo>
                  <a:pt x="27480" y="77810"/>
                </a:lnTo>
                <a:lnTo>
                  <a:pt x="27440" y="77750"/>
                </a:lnTo>
                <a:lnTo>
                  <a:pt x="27230" y="77650"/>
                </a:lnTo>
                <a:lnTo>
                  <a:pt x="26700" y="77540"/>
                </a:lnTo>
                <a:lnTo>
                  <a:pt x="26450" y="77550"/>
                </a:lnTo>
                <a:lnTo>
                  <a:pt x="26370" y="77530"/>
                </a:lnTo>
                <a:lnTo>
                  <a:pt x="26360" y="77530"/>
                </a:lnTo>
                <a:lnTo>
                  <a:pt x="26310" y="77500"/>
                </a:lnTo>
                <a:lnTo>
                  <a:pt x="26290" y="77480"/>
                </a:lnTo>
                <a:lnTo>
                  <a:pt x="26270" y="77460"/>
                </a:lnTo>
                <a:lnTo>
                  <a:pt x="26230" y="77440"/>
                </a:lnTo>
                <a:lnTo>
                  <a:pt x="25570" y="77340"/>
                </a:lnTo>
                <a:lnTo>
                  <a:pt x="25220" y="77340"/>
                </a:lnTo>
                <a:lnTo>
                  <a:pt x="25140" y="77360"/>
                </a:lnTo>
                <a:lnTo>
                  <a:pt x="25090" y="77420"/>
                </a:lnTo>
                <a:lnTo>
                  <a:pt x="25050" y="77470"/>
                </a:lnTo>
                <a:lnTo>
                  <a:pt x="24960" y="77520"/>
                </a:lnTo>
                <a:lnTo>
                  <a:pt x="24850" y="77630"/>
                </a:lnTo>
                <a:lnTo>
                  <a:pt x="24760" y="77660"/>
                </a:lnTo>
                <a:lnTo>
                  <a:pt x="24690" y="77670"/>
                </a:lnTo>
                <a:lnTo>
                  <a:pt x="24620" y="77660"/>
                </a:lnTo>
                <a:lnTo>
                  <a:pt x="24540" y="77630"/>
                </a:lnTo>
                <a:lnTo>
                  <a:pt x="24500" y="77610"/>
                </a:lnTo>
                <a:lnTo>
                  <a:pt x="24430" y="77560"/>
                </a:lnTo>
                <a:lnTo>
                  <a:pt x="24380" y="77510"/>
                </a:lnTo>
                <a:lnTo>
                  <a:pt x="24360" y="77490"/>
                </a:lnTo>
                <a:lnTo>
                  <a:pt x="24320" y="77460"/>
                </a:lnTo>
                <a:lnTo>
                  <a:pt x="24190" y="77440"/>
                </a:lnTo>
                <a:lnTo>
                  <a:pt x="24120" y="77430"/>
                </a:lnTo>
                <a:lnTo>
                  <a:pt x="23980" y="77350"/>
                </a:lnTo>
                <a:lnTo>
                  <a:pt x="23740" y="77310"/>
                </a:lnTo>
                <a:lnTo>
                  <a:pt x="23410" y="77190"/>
                </a:lnTo>
                <a:lnTo>
                  <a:pt x="23270" y="77160"/>
                </a:lnTo>
                <a:lnTo>
                  <a:pt x="23200" y="77170"/>
                </a:lnTo>
                <a:lnTo>
                  <a:pt x="23140" y="77180"/>
                </a:lnTo>
                <a:lnTo>
                  <a:pt x="22810" y="77280"/>
                </a:lnTo>
                <a:lnTo>
                  <a:pt x="22750" y="77300"/>
                </a:lnTo>
                <a:lnTo>
                  <a:pt x="22660" y="77260"/>
                </a:lnTo>
                <a:lnTo>
                  <a:pt x="22250" y="77240"/>
                </a:lnTo>
                <a:lnTo>
                  <a:pt x="22220" y="77240"/>
                </a:lnTo>
                <a:lnTo>
                  <a:pt x="22110" y="77220"/>
                </a:lnTo>
                <a:lnTo>
                  <a:pt x="21960" y="77230"/>
                </a:lnTo>
                <a:lnTo>
                  <a:pt x="21910" y="77240"/>
                </a:lnTo>
                <a:lnTo>
                  <a:pt x="21730" y="77280"/>
                </a:lnTo>
                <a:lnTo>
                  <a:pt x="21400" y="77350"/>
                </a:lnTo>
                <a:lnTo>
                  <a:pt x="21070" y="77420"/>
                </a:lnTo>
                <a:lnTo>
                  <a:pt x="20740" y="77480"/>
                </a:lnTo>
                <a:lnTo>
                  <a:pt x="20400" y="77550"/>
                </a:lnTo>
                <a:lnTo>
                  <a:pt x="20070" y="77620"/>
                </a:lnTo>
                <a:lnTo>
                  <a:pt x="19740" y="77690"/>
                </a:lnTo>
                <a:lnTo>
                  <a:pt x="19410" y="77760"/>
                </a:lnTo>
                <a:lnTo>
                  <a:pt x="19070" y="77830"/>
                </a:lnTo>
                <a:lnTo>
                  <a:pt x="18740" y="77900"/>
                </a:lnTo>
                <a:lnTo>
                  <a:pt x="18410" y="77970"/>
                </a:lnTo>
                <a:lnTo>
                  <a:pt x="18070" y="78030"/>
                </a:lnTo>
                <a:lnTo>
                  <a:pt x="17740" y="78100"/>
                </a:lnTo>
                <a:lnTo>
                  <a:pt x="17410" y="78170"/>
                </a:lnTo>
                <a:lnTo>
                  <a:pt x="17080" y="78240"/>
                </a:lnTo>
                <a:lnTo>
                  <a:pt x="16740" y="78310"/>
                </a:lnTo>
                <a:lnTo>
                  <a:pt x="16410" y="78380"/>
                </a:lnTo>
                <a:lnTo>
                  <a:pt x="16180" y="78430"/>
                </a:lnTo>
                <a:lnTo>
                  <a:pt x="16030" y="78430"/>
                </a:lnTo>
                <a:lnTo>
                  <a:pt x="15760" y="78490"/>
                </a:lnTo>
                <a:lnTo>
                  <a:pt x="15440" y="78550"/>
                </a:lnTo>
                <a:lnTo>
                  <a:pt x="15400" y="78440"/>
                </a:lnTo>
                <a:lnTo>
                  <a:pt x="15390" y="78340"/>
                </a:lnTo>
                <a:lnTo>
                  <a:pt x="15450" y="78220"/>
                </a:lnTo>
                <a:lnTo>
                  <a:pt x="15270" y="78070"/>
                </a:lnTo>
                <a:lnTo>
                  <a:pt x="15120" y="77890"/>
                </a:lnTo>
                <a:lnTo>
                  <a:pt x="14960" y="77780"/>
                </a:lnTo>
                <a:lnTo>
                  <a:pt x="14850" y="77720"/>
                </a:lnTo>
                <a:lnTo>
                  <a:pt x="14740" y="77690"/>
                </a:lnTo>
                <a:lnTo>
                  <a:pt x="14480" y="77660"/>
                </a:lnTo>
                <a:lnTo>
                  <a:pt x="14350" y="77680"/>
                </a:lnTo>
                <a:lnTo>
                  <a:pt x="14220" y="77720"/>
                </a:lnTo>
                <a:lnTo>
                  <a:pt x="14080" y="77730"/>
                </a:lnTo>
                <a:lnTo>
                  <a:pt x="13950" y="77700"/>
                </a:lnTo>
                <a:lnTo>
                  <a:pt x="13860" y="77590"/>
                </a:lnTo>
                <a:lnTo>
                  <a:pt x="13850" y="77480"/>
                </a:lnTo>
                <a:lnTo>
                  <a:pt x="13870" y="77350"/>
                </a:lnTo>
                <a:lnTo>
                  <a:pt x="13850" y="77220"/>
                </a:lnTo>
                <a:lnTo>
                  <a:pt x="13760" y="77130"/>
                </a:lnTo>
                <a:lnTo>
                  <a:pt x="13420" y="77000"/>
                </a:lnTo>
                <a:lnTo>
                  <a:pt x="13230" y="76840"/>
                </a:lnTo>
                <a:lnTo>
                  <a:pt x="13040" y="76620"/>
                </a:lnTo>
                <a:lnTo>
                  <a:pt x="12900" y="76380"/>
                </a:lnTo>
                <a:lnTo>
                  <a:pt x="12840" y="76160"/>
                </a:lnTo>
                <a:lnTo>
                  <a:pt x="12790" y="76070"/>
                </a:lnTo>
                <a:lnTo>
                  <a:pt x="12460" y="75720"/>
                </a:lnTo>
                <a:lnTo>
                  <a:pt x="12350" y="75650"/>
                </a:lnTo>
                <a:lnTo>
                  <a:pt x="11980" y="75550"/>
                </a:lnTo>
                <a:lnTo>
                  <a:pt x="11510" y="75350"/>
                </a:lnTo>
                <a:lnTo>
                  <a:pt x="11300" y="75210"/>
                </a:lnTo>
                <a:lnTo>
                  <a:pt x="10990" y="74920"/>
                </a:lnTo>
                <a:lnTo>
                  <a:pt x="10750" y="74790"/>
                </a:lnTo>
                <a:lnTo>
                  <a:pt x="10650" y="74710"/>
                </a:lnTo>
                <a:lnTo>
                  <a:pt x="10580" y="74590"/>
                </a:lnTo>
                <a:lnTo>
                  <a:pt x="10490" y="74210"/>
                </a:lnTo>
                <a:lnTo>
                  <a:pt x="10380" y="73990"/>
                </a:lnTo>
                <a:lnTo>
                  <a:pt x="10220" y="73780"/>
                </a:lnTo>
                <a:lnTo>
                  <a:pt x="9880" y="73400"/>
                </a:lnTo>
                <a:lnTo>
                  <a:pt x="9770" y="73320"/>
                </a:lnTo>
                <a:lnTo>
                  <a:pt x="9300" y="73130"/>
                </a:lnTo>
                <a:lnTo>
                  <a:pt x="9210" y="73130"/>
                </a:lnTo>
                <a:lnTo>
                  <a:pt x="9160" y="73090"/>
                </a:lnTo>
                <a:lnTo>
                  <a:pt x="9130" y="73020"/>
                </a:lnTo>
                <a:lnTo>
                  <a:pt x="9130" y="72880"/>
                </a:lnTo>
                <a:lnTo>
                  <a:pt x="9110" y="72810"/>
                </a:lnTo>
                <a:lnTo>
                  <a:pt x="9010" y="72710"/>
                </a:lnTo>
                <a:lnTo>
                  <a:pt x="8770" y="72630"/>
                </a:lnTo>
                <a:lnTo>
                  <a:pt x="8660" y="72560"/>
                </a:lnTo>
                <a:lnTo>
                  <a:pt x="8590" y="72460"/>
                </a:lnTo>
                <a:lnTo>
                  <a:pt x="8500" y="72230"/>
                </a:lnTo>
                <a:lnTo>
                  <a:pt x="7940" y="71330"/>
                </a:lnTo>
                <a:lnTo>
                  <a:pt x="7880" y="71260"/>
                </a:lnTo>
                <a:lnTo>
                  <a:pt x="7810" y="71220"/>
                </a:lnTo>
                <a:lnTo>
                  <a:pt x="7680" y="71200"/>
                </a:lnTo>
                <a:lnTo>
                  <a:pt x="7640" y="71170"/>
                </a:lnTo>
                <a:lnTo>
                  <a:pt x="7600" y="71120"/>
                </a:lnTo>
                <a:lnTo>
                  <a:pt x="7550" y="71030"/>
                </a:lnTo>
                <a:lnTo>
                  <a:pt x="7420" y="70860"/>
                </a:lnTo>
                <a:lnTo>
                  <a:pt x="7370" y="70750"/>
                </a:lnTo>
                <a:lnTo>
                  <a:pt x="7300" y="70680"/>
                </a:lnTo>
                <a:lnTo>
                  <a:pt x="7090" y="70640"/>
                </a:lnTo>
                <a:lnTo>
                  <a:pt x="7060" y="70620"/>
                </a:lnTo>
                <a:lnTo>
                  <a:pt x="7000" y="70560"/>
                </a:lnTo>
                <a:lnTo>
                  <a:pt x="6960" y="70540"/>
                </a:lnTo>
                <a:lnTo>
                  <a:pt x="6940" y="70550"/>
                </a:lnTo>
                <a:lnTo>
                  <a:pt x="6910" y="70580"/>
                </a:lnTo>
                <a:lnTo>
                  <a:pt x="6830" y="70600"/>
                </a:lnTo>
                <a:lnTo>
                  <a:pt x="6720" y="70640"/>
                </a:lnTo>
                <a:lnTo>
                  <a:pt x="6660" y="70650"/>
                </a:lnTo>
                <a:lnTo>
                  <a:pt x="6550" y="70610"/>
                </a:lnTo>
                <a:lnTo>
                  <a:pt x="5880" y="70060"/>
                </a:lnTo>
                <a:lnTo>
                  <a:pt x="5830" y="69950"/>
                </a:lnTo>
                <a:lnTo>
                  <a:pt x="5810" y="69810"/>
                </a:lnTo>
                <a:lnTo>
                  <a:pt x="5780" y="69690"/>
                </a:lnTo>
                <a:lnTo>
                  <a:pt x="5690" y="69640"/>
                </a:lnTo>
                <a:lnTo>
                  <a:pt x="5540" y="69620"/>
                </a:lnTo>
                <a:lnTo>
                  <a:pt x="5510" y="69570"/>
                </a:lnTo>
                <a:lnTo>
                  <a:pt x="5530" y="69480"/>
                </a:lnTo>
                <a:lnTo>
                  <a:pt x="5540" y="69370"/>
                </a:lnTo>
                <a:lnTo>
                  <a:pt x="5490" y="69250"/>
                </a:lnTo>
                <a:lnTo>
                  <a:pt x="5360" y="69030"/>
                </a:lnTo>
                <a:lnTo>
                  <a:pt x="5320" y="68930"/>
                </a:lnTo>
                <a:lnTo>
                  <a:pt x="5330" y="68790"/>
                </a:lnTo>
                <a:lnTo>
                  <a:pt x="5370" y="68640"/>
                </a:lnTo>
                <a:lnTo>
                  <a:pt x="5430" y="68500"/>
                </a:lnTo>
                <a:lnTo>
                  <a:pt x="5510" y="68390"/>
                </a:lnTo>
                <a:lnTo>
                  <a:pt x="5520" y="68290"/>
                </a:lnTo>
                <a:lnTo>
                  <a:pt x="5390" y="68230"/>
                </a:lnTo>
                <a:lnTo>
                  <a:pt x="5140" y="68170"/>
                </a:lnTo>
                <a:lnTo>
                  <a:pt x="5120" y="68120"/>
                </a:lnTo>
                <a:lnTo>
                  <a:pt x="5120" y="67940"/>
                </a:lnTo>
                <a:lnTo>
                  <a:pt x="5110" y="67860"/>
                </a:lnTo>
                <a:lnTo>
                  <a:pt x="5080" y="67830"/>
                </a:lnTo>
                <a:lnTo>
                  <a:pt x="4990" y="67750"/>
                </a:lnTo>
                <a:lnTo>
                  <a:pt x="4950" y="67700"/>
                </a:lnTo>
                <a:lnTo>
                  <a:pt x="4920" y="67580"/>
                </a:lnTo>
                <a:lnTo>
                  <a:pt x="4900" y="67480"/>
                </a:lnTo>
                <a:lnTo>
                  <a:pt x="4880" y="67370"/>
                </a:lnTo>
                <a:lnTo>
                  <a:pt x="4790" y="67260"/>
                </a:lnTo>
                <a:lnTo>
                  <a:pt x="4860" y="67270"/>
                </a:lnTo>
                <a:lnTo>
                  <a:pt x="5050" y="67260"/>
                </a:lnTo>
                <a:lnTo>
                  <a:pt x="4780" y="66820"/>
                </a:lnTo>
                <a:lnTo>
                  <a:pt x="4580" y="66560"/>
                </a:lnTo>
                <a:lnTo>
                  <a:pt x="4560" y="66390"/>
                </a:lnTo>
                <a:lnTo>
                  <a:pt x="4560" y="66260"/>
                </a:lnTo>
                <a:lnTo>
                  <a:pt x="4560" y="65770"/>
                </a:lnTo>
                <a:lnTo>
                  <a:pt x="4560" y="65250"/>
                </a:lnTo>
                <a:lnTo>
                  <a:pt x="4550" y="65230"/>
                </a:lnTo>
                <a:lnTo>
                  <a:pt x="4550" y="64860"/>
                </a:lnTo>
                <a:lnTo>
                  <a:pt x="4550" y="64040"/>
                </a:lnTo>
                <a:lnTo>
                  <a:pt x="4560" y="63210"/>
                </a:lnTo>
                <a:lnTo>
                  <a:pt x="4560" y="62390"/>
                </a:lnTo>
                <a:lnTo>
                  <a:pt x="4560" y="61570"/>
                </a:lnTo>
                <a:lnTo>
                  <a:pt x="4560" y="61210"/>
                </a:lnTo>
                <a:lnTo>
                  <a:pt x="4560" y="60970"/>
                </a:lnTo>
                <a:lnTo>
                  <a:pt x="4560" y="60800"/>
                </a:lnTo>
                <a:lnTo>
                  <a:pt x="4560" y="60480"/>
                </a:lnTo>
                <a:lnTo>
                  <a:pt x="4560" y="59260"/>
                </a:lnTo>
                <a:lnTo>
                  <a:pt x="4560" y="58050"/>
                </a:lnTo>
                <a:lnTo>
                  <a:pt x="4560" y="56830"/>
                </a:lnTo>
                <a:lnTo>
                  <a:pt x="4560" y="55620"/>
                </a:lnTo>
                <a:lnTo>
                  <a:pt x="4550" y="54410"/>
                </a:lnTo>
                <a:lnTo>
                  <a:pt x="4550" y="53200"/>
                </a:lnTo>
                <a:lnTo>
                  <a:pt x="4550" y="51990"/>
                </a:lnTo>
                <a:lnTo>
                  <a:pt x="4550" y="50780"/>
                </a:lnTo>
                <a:lnTo>
                  <a:pt x="4550" y="49570"/>
                </a:lnTo>
                <a:lnTo>
                  <a:pt x="4550" y="48370"/>
                </a:lnTo>
                <a:lnTo>
                  <a:pt x="4550" y="47160"/>
                </a:lnTo>
                <a:lnTo>
                  <a:pt x="4550" y="46680"/>
                </a:lnTo>
                <a:lnTo>
                  <a:pt x="4690" y="46700"/>
                </a:lnTo>
                <a:lnTo>
                  <a:pt x="4920" y="46820"/>
                </a:lnTo>
                <a:lnTo>
                  <a:pt x="5020" y="46880"/>
                </a:lnTo>
                <a:lnTo>
                  <a:pt x="5210" y="47070"/>
                </a:lnTo>
                <a:lnTo>
                  <a:pt x="5330" y="47170"/>
                </a:lnTo>
                <a:lnTo>
                  <a:pt x="5370" y="47190"/>
                </a:lnTo>
                <a:lnTo>
                  <a:pt x="5420" y="47210"/>
                </a:lnTo>
                <a:lnTo>
                  <a:pt x="5500" y="47210"/>
                </a:lnTo>
                <a:lnTo>
                  <a:pt x="5630" y="47210"/>
                </a:lnTo>
                <a:lnTo>
                  <a:pt x="5700" y="47200"/>
                </a:lnTo>
                <a:lnTo>
                  <a:pt x="5760" y="47190"/>
                </a:lnTo>
                <a:lnTo>
                  <a:pt x="5980" y="47080"/>
                </a:lnTo>
                <a:lnTo>
                  <a:pt x="6010" y="47060"/>
                </a:lnTo>
                <a:lnTo>
                  <a:pt x="6040" y="47030"/>
                </a:lnTo>
                <a:lnTo>
                  <a:pt x="6070" y="46950"/>
                </a:lnTo>
                <a:lnTo>
                  <a:pt x="6090" y="46920"/>
                </a:lnTo>
                <a:lnTo>
                  <a:pt x="6120" y="46900"/>
                </a:lnTo>
                <a:lnTo>
                  <a:pt x="6230" y="46830"/>
                </a:lnTo>
                <a:lnTo>
                  <a:pt x="6260" y="46810"/>
                </a:lnTo>
                <a:lnTo>
                  <a:pt x="6280" y="46780"/>
                </a:lnTo>
                <a:lnTo>
                  <a:pt x="6360" y="46640"/>
                </a:lnTo>
                <a:lnTo>
                  <a:pt x="6390" y="46610"/>
                </a:lnTo>
                <a:lnTo>
                  <a:pt x="6420" y="46590"/>
                </a:lnTo>
                <a:lnTo>
                  <a:pt x="6470" y="46580"/>
                </a:lnTo>
                <a:lnTo>
                  <a:pt x="6510" y="46570"/>
                </a:lnTo>
                <a:lnTo>
                  <a:pt x="6580" y="46590"/>
                </a:lnTo>
                <a:lnTo>
                  <a:pt x="6650" y="46610"/>
                </a:lnTo>
                <a:lnTo>
                  <a:pt x="6840" y="46710"/>
                </a:lnTo>
                <a:lnTo>
                  <a:pt x="6920" y="46760"/>
                </a:lnTo>
                <a:lnTo>
                  <a:pt x="8050" y="47720"/>
                </a:lnTo>
                <a:lnTo>
                  <a:pt x="8580" y="48050"/>
                </a:lnTo>
                <a:lnTo>
                  <a:pt x="8600" y="48070"/>
                </a:lnTo>
                <a:lnTo>
                  <a:pt x="8620" y="48090"/>
                </a:lnTo>
                <a:lnTo>
                  <a:pt x="8690" y="48240"/>
                </a:lnTo>
                <a:lnTo>
                  <a:pt x="8720" y="48270"/>
                </a:lnTo>
                <a:lnTo>
                  <a:pt x="8910" y="48400"/>
                </a:lnTo>
                <a:lnTo>
                  <a:pt x="8960" y="48410"/>
                </a:lnTo>
                <a:lnTo>
                  <a:pt x="9020" y="48430"/>
                </a:lnTo>
                <a:lnTo>
                  <a:pt x="9100" y="48430"/>
                </a:lnTo>
                <a:lnTo>
                  <a:pt x="9240" y="48440"/>
                </a:lnTo>
                <a:lnTo>
                  <a:pt x="9310" y="48510"/>
                </a:lnTo>
                <a:lnTo>
                  <a:pt x="9440" y="48540"/>
                </a:lnTo>
                <a:lnTo>
                  <a:pt x="9480" y="48570"/>
                </a:lnTo>
                <a:lnTo>
                  <a:pt x="9530" y="48620"/>
                </a:lnTo>
                <a:lnTo>
                  <a:pt x="9560" y="48690"/>
                </a:lnTo>
                <a:lnTo>
                  <a:pt x="9580" y="48740"/>
                </a:lnTo>
                <a:lnTo>
                  <a:pt x="9620" y="48810"/>
                </a:lnTo>
                <a:lnTo>
                  <a:pt x="9710" y="48840"/>
                </a:lnTo>
                <a:lnTo>
                  <a:pt x="9900" y="48880"/>
                </a:lnTo>
                <a:lnTo>
                  <a:pt x="9980" y="48930"/>
                </a:lnTo>
                <a:lnTo>
                  <a:pt x="10050" y="48980"/>
                </a:lnTo>
                <a:lnTo>
                  <a:pt x="10120" y="49020"/>
                </a:lnTo>
                <a:lnTo>
                  <a:pt x="10220" y="49050"/>
                </a:lnTo>
                <a:lnTo>
                  <a:pt x="10310" y="49030"/>
                </a:lnTo>
                <a:lnTo>
                  <a:pt x="10370" y="48940"/>
                </a:lnTo>
                <a:lnTo>
                  <a:pt x="10380" y="48900"/>
                </a:lnTo>
                <a:lnTo>
                  <a:pt x="10480" y="48430"/>
                </a:lnTo>
                <a:lnTo>
                  <a:pt x="10490" y="48390"/>
                </a:lnTo>
                <a:lnTo>
                  <a:pt x="10520" y="48360"/>
                </a:lnTo>
                <a:lnTo>
                  <a:pt x="10560" y="48350"/>
                </a:lnTo>
                <a:lnTo>
                  <a:pt x="10920" y="48330"/>
                </a:lnTo>
                <a:lnTo>
                  <a:pt x="10960" y="48320"/>
                </a:lnTo>
                <a:lnTo>
                  <a:pt x="11000" y="48300"/>
                </a:lnTo>
                <a:lnTo>
                  <a:pt x="11190" y="48100"/>
                </a:lnTo>
                <a:lnTo>
                  <a:pt x="11220" y="48080"/>
                </a:lnTo>
                <a:lnTo>
                  <a:pt x="11270" y="48070"/>
                </a:lnTo>
                <a:lnTo>
                  <a:pt x="11330" y="48080"/>
                </a:lnTo>
                <a:lnTo>
                  <a:pt x="11520" y="48160"/>
                </a:lnTo>
                <a:lnTo>
                  <a:pt x="12200" y="48610"/>
                </a:lnTo>
                <a:lnTo>
                  <a:pt x="12310" y="48720"/>
                </a:lnTo>
                <a:lnTo>
                  <a:pt x="12350" y="48790"/>
                </a:lnTo>
                <a:lnTo>
                  <a:pt x="12400" y="48900"/>
                </a:lnTo>
                <a:lnTo>
                  <a:pt x="12420" y="48990"/>
                </a:lnTo>
                <a:lnTo>
                  <a:pt x="12440" y="49020"/>
                </a:lnTo>
                <a:lnTo>
                  <a:pt x="12460" y="49050"/>
                </a:lnTo>
                <a:lnTo>
                  <a:pt x="12480" y="49070"/>
                </a:lnTo>
                <a:lnTo>
                  <a:pt x="12520" y="49070"/>
                </a:lnTo>
                <a:lnTo>
                  <a:pt x="12560" y="49080"/>
                </a:lnTo>
                <a:lnTo>
                  <a:pt x="12700" y="49050"/>
                </a:lnTo>
                <a:lnTo>
                  <a:pt x="12900" y="48960"/>
                </a:lnTo>
                <a:lnTo>
                  <a:pt x="12940" y="48950"/>
                </a:lnTo>
                <a:lnTo>
                  <a:pt x="12990" y="48940"/>
                </a:lnTo>
                <a:lnTo>
                  <a:pt x="13050" y="48940"/>
                </a:lnTo>
                <a:lnTo>
                  <a:pt x="13110" y="48960"/>
                </a:lnTo>
                <a:lnTo>
                  <a:pt x="13210" y="49020"/>
                </a:lnTo>
                <a:lnTo>
                  <a:pt x="13250" y="49060"/>
                </a:lnTo>
                <a:lnTo>
                  <a:pt x="13270" y="49110"/>
                </a:lnTo>
                <a:lnTo>
                  <a:pt x="13270" y="49140"/>
                </a:lnTo>
                <a:lnTo>
                  <a:pt x="13270" y="49230"/>
                </a:lnTo>
                <a:lnTo>
                  <a:pt x="13280" y="49330"/>
                </a:lnTo>
                <a:lnTo>
                  <a:pt x="13300" y="49410"/>
                </a:lnTo>
                <a:lnTo>
                  <a:pt x="13320" y="49450"/>
                </a:lnTo>
                <a:lnTo>
                  <a:pt x="13340" y="49480"/>
                </a:lnTo>
                <a:lnTo>
                  <a:pt x="13380" y="49550"/>
                </a:lnTo>
                <a:lnTo>
                  <a:pt x="13450" y="49600"/>
                </a:lnTo>
                <a:lnTo>
                  <a:pt x="13490" y="49620"/>
                </a:lnTo>
                <a:lnTo>
                  <a:pt x="13560" y="49640"/>
                </a:lnTo>
                <a:lnTo>
                  <a:pt x="14160" y="49700"/>
                </a:lnTo>
                <a:lnTo>
                  <a:pt x="14210" y="49710"/>
                </a:lnTo>
                <a:lnTo>
                  <a:pt x="14240" y="49730"/>
                </a:lnTo>
                <a:lnTo>
                  <a:pt x="14230" y="49780"/>
                </a:lnTo>
                <a:lnTo>
                  <a:pt x="14210" y="49810"/>
                </a:lnTo>
                <a:lnTo>
                  <a:pt x="14100" y="49930"/>
                </a:lnTo>
                <a:lnTo>
                  <a:pt x="13930" y="50200"/>
                </a:lnTo>
                <a:lnTo>
                  <a:pt x="13900" y="50360"/>
                </a:lnTo>
                <a:lnTo>
                  <a:pt x="14210" y="50250"/>
                </a:lnTo>
                <a:lnTo>
                  <a:pt x="14240" y="50300"/>
                </a:lnTo>
                <a:lnTo>
                  <a:pt x="14250" y="50350"/>
                </a:lnTo>
                <a:lnTo>
                  <a:pt x="14240" y="50400"/>
                </a:lnTo>
                <a:lnTo>
                  <a:pt x="14210" y="50470"/>
                </a:lnTo>
                <a:lnTo>
                  <a:pt x="14530" y="50470"/>
                </a:lnTo>
                <a:lnTo>
                  <a:pt x="14660" y="50410"/>
                </a:lnTo>
                <a:lnTo>
                  <a:pt x="14850" y="50230"/>
                </a:lnTo>
                <a:lnTo>
                  <a:pt x="14990" y="50190"/>
                </a:lnTo>
                <a:lnTo>
                  <a:pt x="15090" y="50200"/>
                </a:lnTo>
                <a:lnTo>
                  <a:pt x="15160" y="50220"/>
                </a:lnTo>
                <a:lnTo>
                  <a:pt x="15230" y="50220"/>
                </a:lnTo>
                <a:lnTo>
                  <a:pt x="15330" y="50190"/>
                </a:lnTo>
                <a:lnTo>
                  <a:pt x="15410" y="50140"/>
                </a:lnTo>
                <a:lnTo>
                  <a:pt x="15650" y="49920"/>
                </a:lnTo>
                <a:lnTo>
                  <a:pt x="15870" y="49810"/>
                </a:lnTo>
                <a:lnTo>
                  <a:pt x="16670" y="49600"/>
                </a:lnTo>
                <a:lnTo>
                  <a:pt x="16800" y="49520"/>
                </a:lnTo>
                <a:lnTo>
                  <a:pt x="17080" y="49310"/>
                </a:lnTo>
                <a:lnTo>
                  <a:pt x="17400" y="49230"/>
                </a:lnTo>
                <a:lnTo>
                  <a:pt x="17670" y="49080"/>
                </a:lnTo>
                <a:lnTo>
                  <a:pt x="17790" y="49050"/>
                </a:lnTo>
                <a:lnTo>
                  <a:pt x="17910" y="49090"/>
                </a:lnTo>
                <a:lnTo>
                  <a:pt x="18040" y="49180"/>
                </a:lnTo>
                <a:lnTo>
                  <a:pt x="18180" y="49220"/>
                </a:lnTo>
                <a:lnTo>
                  <a:pt x="18430" y="49060"/>
                </a:lnTo>
                <a:lnTo>
                  <a:pt x="18520" y="49040"/>
                </a:lnTo>
                <a:lnTo>
                  <a:pt x="18600" y="49020"/>
                </a:lnTo>
                <a:lnTo>
                  <a:pt x="18690" y="48990"/>
                </a:lnTo>
                <a:lnTo>
                  <a:pt x="18870" y="48810"/>
                </a:lnTo>
                <a:lnTo>
                  <a:pt x="18960" y="48770"/>
                </a:lnTo>
                <a:lnTo>
                  <a:pt x="18950" y="48930"/>
                </a:lnTo>
                <a:lnTo>
                  <a:pt x="19010" y="49020"/>
                </a:lnTo>
                <a:lnTo>
                  <a:pt x="19130" y="49050"/>
                </a:lnTo>
                <a:lnTo>
                  <a:pt x="19280" y="49050"/>
                </a:lnTo>
                <a:lnTo>
                  <a:pt x="19440" y="49110"/>
                </a:lnTo>
                <a:lnTo>
                  <a:pt x="19500" y="49120"/>
                </a:lnTo>
                <a:lnTo>
                  <a:pt x="19560" y="49120"/>
                </a:lnTo>
                <a:lnTo>
                  <a:pt x="19590" y="49120"/>
                </a:lnTo>
                <a:lnTo>
                  <a:pt x="19620" y="49100"/>
                </a:lnTo>
                <a:lnTo>
                  <a:pt x="19650" y="49090"/>
                </a:lnTo>
                <a:lnTo>
                  <a:pt x="19690" y="49080"/>
                </a:lnTo>
                <a:lnTo>
                  <a:pt x="19730" y="49070"/>
                </a:lnTo>
                <a:lnTo>
                  <a:pt x="19800" y="49020"/>
                </a:lnTo>
                <a:lnTo>
                  <a:pt x="19840" y="49020"/>
                </a:lnTo>
                <a:lnTo>
                  <a:pt x="19910" y="49040"/>
                </a:lnTo>
                <a:lnTo>
                  <a:pt x="20020" y="49090"/>
                </a:lnTo>
                <a:lnTo>
                  <a:pt x="20100" y="49120"/>
                </a:lnTo>
                <a:lnTo>
                  <a:pt x="20190" y="49130"/>
                </a:lnTo>
                <a:lnTo>
                  <a:pt x="20260" y="49120"/>
                </a:lnTo>
                <a:lnTo>
                  <a:pt x="20340" y="49100"/>
                </a:lnTo>
                <a:lnTo>
                  <a:pt x="20380" y="49080"/>
                </a:lnTo>
                <a:lnTo>
                  <a:pt x="20440" y="49040"/>
                </a:lnTo>
                <a:lnTo>
                  <a:pt x="20520" y="48960"/>
                </a:lnTo>
                <a:lnTo>
                  <a:pt x="20590" y="48870"/>
                </a:lnTo>
                <a:lnTo>
                  <a:pt x="20620" y="48850"/>
                </a:lnTo>
                <a:lnTo>
                  <a:pt x="20660" y="48860"/>
                </a:lnTo>
                <a:lnTo>
                  <a:pt x="20720" y="48930"/>
                </a:lnTo>
                <a:lnTo>
                  <a:pt x="20750" y="48950"/>
                </a:lnTo>
                <a:lnTo>
                  <a:pt x="20810" y="48930"/>
                </a:lnTo>
                <a:lnTo>
                  <a:pt x="20830" y="48890"/>
                </a:lnTo>
                <a:lnTo>
                  <a:pt x="20850" y="48840"/>
                </a:lnTo>
                <a:lnTo>
                  <a:pt x="20860" y="48800"/>
                </a:lnTo>
                <a:lnTo>
                  <a:pt x="20880" y="48750"/>
                </a:lnTo>
                <a:lnTo>
                  <a:pt x="20900" y="48720"/>
                </a:lnTo>
                <a:lnTo>
                  <a:pt x="20930" y="48690"/>
                </a:lnTo>
                <a:lnTo>
                  <a:pt x="20970" y="48680"/>
                </a:lnTo>
                <a:lnTo>
                  <a:pt x="21010" y="48700"/>
                </a:lnTo>
                <a:lnTo>
                  <a:pt x="21070" y="48740"/>
                </a:lnTo>
                <a:lnTo>
                  <a:pt x="21120" y="48770"/>
                </a:lnTo>
                <a:lnTo>
                  <a:pt x="21190" y="48770"/>
                </a:lnTo>
                <a:lnTo>
                  <a:pt x="21230" y="48770"/>
                </a:lnTo>
                <a:lnTo>
                  <a:pt x="21280" y="48750"/>
                </a:lnTo>
                <a:lnTo>
                  <a:pt x="21340" y="48720"/>
                </a:lnTo>
                <a:lnTo>
                  <a:pt x="21370" y="48700"/>
                </a:lnTo>
                <a:lnTo>
                  <a:pt x="21400" y="48660"/>
                </a:lnTo>
                <a:lnTo>
                  <a:pt x="21440" y="48590"/>
                </a:lnTo>
                <a:lnTo>
                  <a:pt x="21470" y="48560"/>
                </a:lnTo>
                <a:lnTo>
                  <a:pt x="21510" y="48550"/>
                </a:lnTo>
                <a:lnTo>
                  <a:pt x="21560" y="48550"/>
                </a:lnTo>
                <a:lnTo>
                  <a:pt x="21630" y="48550"/>
                </a:lnTo>
                <a:lnTo>
                  <a:pt x="21670" y="48550"/>
                </a:lnTo>
                <a:lnTo>
                  <a:pt x="21710" y="48530"/>
                </a:lnTo>
                <a:lnTo>
                  <a:pt x="21760" y="48470"/>
                </a:lnTo>
                <a:lnTo>
                  <a:pt x="21800" y="48450"/>
                </a:lnTo>
                <a:lnTo>
                  <a:pt x="21880" y="48430"/>
                </a:lnTo>
                <a:lnTo>
                  <a:pt x="21980" y="48370"/>
                </a:lnTo>
                <a:lnTo>
                  <a:pt x="22020" y="48360"/>
                </a:lnTo>
                <a:lnTo>
                  <a:pt x="22060" y="48380"/>
                </a:lnTo>
                <a:lnTo>
                  <a:pt x="22180" y="48480"/>
                </a:lnTo>
                <a:lnTo>
                  <a:pt x="22330" y="48590"/>
                </a:lnTo>
                <a:lnTo>
                  <a:pt x="22390" y="48620"/>
                </a:lnTo>
                <a:lnTo>
                  <a:pt x="22480" y="48640"/>
                </a:lnTo>
                <a:lnTo>
                  <a:pt x="22540" y="48640"/>
                </a:lnTo>
                <a:lnTo>
                  <a:pt x="22580" y="48630"/>
                </a:lnTo>
                <a:lnTo>
                  <a:pt x="22600" y="48600"/>
                </a:lnTo>
                <a:lnTo>
                  <a:pt x="22600" y="48560"/>
                </a:lnTo>
                <a:lnTo>
                  <a:pt x="22570" y="48530"/>
                </a:lnTo>
                <a:lnTo>
                  <a:pt x="22530" y="48490"/>
                </a:lnTo>
                <a:lnTo>
                  <a:pt x="22510" y="48460"/>
                </a:lnTo>
                <a:lnTo>
                  <a:pt x="22510" y="48420"/>
                </a:lnTo>
                <a:lnTo>
                  <a:pt x="22530" y="48400"/>
                </a:lnTo>
                <a:lnTo>
                  <a:pt x="22560" y="48370"/>
                </a:lnTo>
                <a:lnTo>
                  <a:pt x="22570" y="48330"/>
                </a:lnTo>
                <a:lnTo>
                  <a:pt x="22590" y="48290"/>
                </a:lnTo>
                <a:lnTo>
                  <a:pt x="22590" y="48260"/>
                </a:lnTo>
                <a:lnTo>
                  <a:pt x="22620" y="48260"/>
                </a:lnTo>
                <a:lnTo>
                  <a:pt x="22670" y="48290"/>
                </a:lnTo>
                <a:lnTo>
                  <a:pt x="22750" y="48360"/>
                </a:lnTo>
                <a:lnTo>
                  <a:pt x="22790" y="48420"/>
                </a:lnTo>
                <a:lnTo>
                  <a:pt x="22800" y="48480"/>
                </a:lnTo>
                <a:lnTo>
                  <a:pt x="22800" y="48520"/>
                </a:lnTo>
                <a:lnTo>
                  <a:pt x="22810" y="48620"/>
                </a:lnTo>
                <a:lnTo>
                  <a:pt x="22850" y="48660"/>
                </a:lnTo>
                <a:lnTo>
                  <a:pt x="22920" y="48700"/>
                </a:lnTo>
                <a:lnTo>
                  <a:pt x="23220" y="48790"/>
                </a:lnTo>
                <a:lnTo>
                  <a:pt x="23260" y="48790"/>
                </a:lnTo>
                <a:lnTo>
                  <a:pt x="23290" y="48770"/>
                </a:lnTo>
                <a:lnTo>
                  <a:pt x="23320" y="48750"/>
                </a:lnTo>
                <a:lnTo>
                  <a:pt x="23350" y="48720"/>
                </a:lnTo>
                <a:lnTo>
                  <a:pt x="23370" y="48700"/>
                </a:lnTo>
                <a:lnTo>
                  <a:pt x="23390" y="48690"/>
                </a:lnTo>
                <a:lnTo>
                  <a:pt x="23420" y="48730"/>
                </a:lnTo>
                <a:lnTo>
                  <a:pt x="23430" y="48770"/>
                </a:lnTo>
                <a:lnTo>
                  <a:pt x="23460" y="48810"/>
                </a:lnTo>
                <a:lnTo>
                  <a:pt x="23490" y="48830"/>
                </a:lnTo>
                <a:lnTo>
                  <a:pt x="23540" y="48830"/>
                </a:lnTo>
                <a:lnTo>
                  <a:pt x="23570" y="48800"/>
                </a:lnTo>
                <a:lnTo>
                  <a:pt x="23590" y="48770"/>
                </a:lnTo>
                <a:lnTo>
                  <a:pt x="23620" y="48750"/>
                </a:lnTo>
                <a:lnTo>
                  <a:pt x="23660" y="48740"/>
                </a:lnTo>
                <a:lnTo>
                  <a:pt x="23720" y="48750"/>
                </a:lnTo>
                <a:lnTo>
                  <a:pt x="23830" y="48760"/>
                </a:lnTo>
                <a:lnTo>
                  <a:pt x="23870" y="48760"/>
                </a:lnTo>
                <a:lnTo>
                  <a:pt x="23910" y="48740"/>
                </a:lnTo>
                <a:lnTo>
                  <a:pt x="23930" y="48720"/>
                </a:lnTo>
                <a:lnTo>
                  <a:pt x="23920" y="48690"/>
                </a:lnTo>
                <a:lnTo>
                  <a:pt x="23900" y="48660"/>
                </a:lnTo>
                <a:lnTo>
                  <a:pt x="23870" y="48630"/>
                </a:lnTo>
                <a:lnTo>
                  <a:pt x="23860" y="48610"/>
                </a:lnTo>
                <a:lnTo>
                  <a:pt x="23870" y="48580"/>
                </a:lnTo>
                <a:lnTo>
                  <a:pt x="23940" y="48560"/>
                </a:lnTo>
                <a:lnTo>
                  <a:pt x="23980" y="48540"/>
                </a:lnTo>
                <a:lnTo>
                  <a:pt x="24000" y="48500"/>
                </a:lnTo>
                <a:lnTo>
                  <a:pt x="24020" y="48470"/>
                </a:lnTo>
                <a:lnTo>
                  <a:pt x="24050" y="48460"/>
                </a:lnTo>
                <a:lnTo>
                  <a:pt x="24220" y="48650"/>
                </a:lnTo>
                <a:lnTo>
                  <a:pt x="24250" y="48700"/>
                </a:lnTo>
                <a:lnTo>
                  <a:pt x="24300" y="48740"/>
                </a:lnTo>
                <a:lnTo>
                  <a:pt x="24350" y="48780"/>
                </a:lnTo>
                <a:lnTo>
                  <a:pt x="24450" y="48830"/>
                </a:lnTo>
                <a:lnTo>
                  <a:pt x="24510" y="48910"/>
                </a:lnTo>
                <a:lnTo>
                  <a:pt x="24530" y="48950"/>
                </a:lnTo>
                <a:lnTo>
                  <a:pt x="24560" y="48990"/>
                </a:lnTo>
                <a:lnTo>
                  <a:pt x="24650" y="48980"/>
                </a:lnTo>
                <a:lnTo>
                  <a:pt x="24700" y="48990"/>
                </a:lnTo>
                <a:lnTo>
                  <a:pt x="24770" y="49020"/>
                </a:lnTo>
                <a:lnTo>
                  <a:pt x="24810" y="49030"/>
                </a:lnTo>
                <a:lnTo>
                  <a:pt x="24840" y="49010"/>
                </a:lnTo>
                <a:lnTo>
                  <a:pt x="24860" y="48980"/>
                </a:lnTo>
                <a:lnTo>
                  <a:pt x="24850" y="48940"/>
                </a:lnTo>
                <a:lnTo>
                  <a:pt x="24840" y="48870"/>
                </a:lnTo>
                <a:lnTo>
                  <a:pt x="24840" y="48830"/>
                </a:lnTo>
                <a:lnTo>
                  <a:pt x="24870" y="48810"/>
                </a:lnTo>
                <a:lnTo>
                  <a:pt x="24900" y="48820"/>
                </a:lnTo>
                <a:lnTo>
                  <a:pt x="24980" y="48840"/>
                </a:lnTo>
                <a:lnTo>
                  <a:pt x="25010" y="48840"/>
                </a:lnTo>
                <a:lnTo>
                  <a:pt x="25040" y="48850"/>
                </a:lnTo>
                <a:lnTo>
                  <a:pt x="25050" y="48900"/>
                </a:lnTo>
                <a:lnTo>
                  <a:pt x="25030" y="49050"/>
                </a:lnTo>
                <a:lnTo>
                  <a:pt x="25030" y="49090"/>
                </a:lnTo>
                <a:lnTo>
                  <a:pt x="25040" y="49110"/>
                </a:lnTo>
                <a:lnTo>
                  <a:pt x="25050" y="49120"/>
                </a:lnTo>
                <a:lnTo>
                  <a:pt x="25070" y="49120"/>
                </a:lnTo>
                <a:lnTo>
                  <a:pt x="25110" y="49120"/>
                </a:lnTo>
                <a:lnTo>
                  <a:pt x="25120" y="49110"/>
                </a:lnTo>
                <a:lnTo>
                  <a:pt x="25140" y="49080"/>
                </a:lnTo>
                <a:lnTo>
                  <a:pt x="25140" y="48990"/>
                </a:lnTo>
                <a:lnTo>
                  <a:pt x="25150" y="48950"/>
                </a:lnTo>
                <a:lnTo>
                  <a:pt x="25170" y="48910"/>
                </a:lnTo>
                <a:lnTo>
                  <a:pt x="25190" y="48880"/>
                </a:lnTo>
                <a:lnTo>
                  <a:pt x="25230" y="48860"/>
                </a:lnTo>
                <a:lnTo>
                  <a:pt x="25270" y="48850"/>
                </a:lnTo>
                <a:lnTo>
                  <a:pt x="25300" y="48830"/>
                </a:lnTo>
                <a:lnTo>
                  <a:pt x="25360" y="48800"/>
                </a:lnTo>
                <a:lnTo>
                  <a:pt x="25390" y="48790"/>
                </a:lnTo>
                <a:lnTo>
                  <a:pt x="25420" y="48800"/>
                </a:lnTo>
                <a:lnTo>
                  <a:pt x="25460" y="48840"/>
                </a:lnTo>
                <a:lnTo>
                  <a:pt x="25640" y="49060"/>
                </a:lnTo>
                <a:lnTo>
                  <a:pt x="25730" y="49140"/>
                </a:lnTo>
                <a:lnTo>
                  <a:pt x="25770" y="49190"/>
                </a:lnTo>
                <a:lnTo>
                  <a:pt x="25800" y="49220"/>
                </a:lnTo>
                <a:lnTo>
                  <a:pt x="25810" y="49260"/>
                </a:lnTo>
                <a:lnTo>
                  <a:pt x="25830" y="49350"/>
                </a:lnTo>
                <a:lnTo>
                  <a:pt x="25890" y="49500"/>
                </a:lnTo>
                <a:lnTo>
                  <a:pt x="25900" y="49540"/>
                </a:lnTo>
                <a:lnTo>
                  <a:pt x="25890" y="49740"/>
                </a:lnTo>
                <a:lnTo>
                  <a:pt x="25890" y="49790"/>
                </a:lnTo>
                <a:lnTo>
                  <a:pt x="25900" y="49830"/>
                </a:lnTo>
                <a:lnTo>
                  <a:pt x="25910" y="49870"/>
                </a:lnTo>
                <a:lnTo>
                  <a:pt x="25950" y="49940"/>
                </a:lnTo>
                <a:lnTo>
                  <a:pt x="25960" y="49980"/>
                </a:lnTo>
                <a:lnTo>
                  <a:pt x="26000" y="50050"/>
                </a:lnTo>
                <a:lnTo>
                  <a:pt x="26050" y="50090"/>
                </a:lnTo>
                <a:lnTo>
                  <a:pt x="26110" y="50120"/>
                </a:lnTo>
                <a:lnTo>
                  <a:pt x="26510" y="50260"/>
                </a:lnTo>
                <a:lnTo>
                  <a:pt x="26660" y="50280"/>
                </a:lnTo>
                <a:lnTo>
                  <a:pt x="26830" y="50330"/>
                </a:lnTo>
                <a:lnTo>
                  <a:pt x="27020" y="50360"/>
                </a:lnTo>
                <a:lnTo>
                  <a:pt x="27080" y="50370"/>
                </a:lnTo>
                <a:lnTo>
                  <a:pt x="27950" y="50820"/>
                </a:lnTo>
                <a:lnTo>
                  <a:pt x="28090" y="50870"/>
                </a:lnTo>
                <a:lnTo>
                  <a:pt x="28170" y="50880"/>
                </a:lnTo>
                <a:lnTo>
                  <a:pt x="28460" y="50830"/>
                </a:lnTo>
                <a:lnTo>
                  <a:pt x="28520" y="50840"/>
                </a:lnTo>
                <a:lnTo>
                  <a:pt x="28580" y="50880"/>
                </a:lnTo>
                <a:lnTo>
                  <a:pt x="28660" y="50980"/>
                </a:lnTo>
                <a:lnTo>
                  <a:pt x="28690" y="51050"/>
                </a:lnTo>
                <a:lnTo>
                  <a:pt x="28710" y="51110"/>
                </a:lnTo>
                <a:lnTo>
                  <a:pt x="28710" y="51400"/>
                </a:lnTo>
                <a:lnTo>
                  <a:pt x="28700" y="51450"/>
                </a:lnTo>
                <a:lnTo>
                  <a:pt x="28680" y="51550"/>
                </a:lnTo>
                <a:lnTo>
                  <a:pt x="28650" y="51630"/>
                </a:lnTo>
                <a:lnTo>
                  <a:pt x="28580" y="51740"/>
                </a:lnTo>
                <a:lnTo>
                  <a:pt x="28530" y="51810"/>
                </a:lnTo>
                <a:lnTo>
                  <a:pt x="28510" y="51840"/>
                </a:lnTo>
                <a:lnTo>
                  <a:pt x="28500" y="51880"/>
                </a:lnTo>
                <a:lnTo>
                  <a:pt x="28490" y="51910"/>
                </a:lnTo>
                <a:lnTo>
                  <a:pt x="28480" y="51930"/>
                </a:lnTo>
                <a:lnTo>
                  <a:pt x="28450" y="52110"/>
                </a:lnTo>
                <a:lnTo>
                  <a:pt x="28430" y="52460"/>
                </a:lnTo>
                <a:lnTo>
                  <a:pt x="28420" y="52500"/>
                </a:lnTo>
                <a:lnTo>
                  <a:pt x="28400" y="52540"/>
                </a:lnTo>
                <a:lnTo>
                  <a:pt x="28320" y="52630"/>
                </a:lnTo>
                <a:lnTo>
                  <a:pt x="28260" y="52680"/>
                </a:lnTo>
                <a:lnTo>
                  <a:pt x="28230" y="52700"/>
                </a:lnTo>
                <a:lnTo>
                  <a:pt x="28030" y="52800"/>
                </a:lnTo>
                <a:lnTo>
                  <a:pt x="27860" y="52860"/>
                </a:lnTo>
                <a:lnTo>
                  <a:pt x="27820" y="52880"/>
                </a:lnTo>
                <a:lnTo>
                  <a:pt x="27790" y="52900"/>
                </a:lnTo>
                <a:lnTo>
                  <a:pt x="27780" y="52920"/>
                </a:lnTo>
                <a:lnTo>
                  <a:pt x="27760" y="52930"/>
                </a:lnTo>
                <a:lnTo>
                  <a:pt x="27740" y="52980"/>
                </a:lnTo>
                <a:lnTo>
                  <a:pt x="27740" y="53000"/>
                </a:lnTo>
                <a:lnTo>
                  <a:pt x="27740" y="53070"/>
                </a:lnTo>
                <a:lnTo>
                  <a:pt x="27760" y="53260"/>
                </a:lnTo>
                <a:lnTo>
                  <a:pt x="27760" y="53300"/>
                </a:lnTo>
                <a:lnTo>
                  <a:pt x="27720" y="53560"/>
                </a:lnTo>
                <a:lnTo>
                  <a:pt x="27730" y="53610"/>
                </a:lnTo>
                <a:lnTo>
                  <a:pt x="27730" y="53650"/>
                </a:lnTo>
                <a:lnTo>
                  <a:pt x="27770" y="53730"/>
                </a:lnTo>
                <a:lnTo>
                  <a:pt x="27780" y="53760"/>
                </a:lnTo>
                <a:lnTo>
                  <a:pt x="27880" y="53890"/>
                </a:lnTo>
                <a:lnTo>
                  <a:pt x="28040" y="54080"/>
                </a:lnTo>
                <a:lnTo>
                  <a:pt x="28100" y="54130"/>
                </a:lnTo>
                <a:lnTo>
                  <a:pt x="28160" y="54160"/>
                </a:lnTo>
                <a:lnTo>
                  <a:pt x="28220" y="54200"/>
                </a:lnTo>
                <a:lnTo>
                  <a:pt x="28280" y="54210"/>
                </a:lnTo>
                <a:lnTo>
                  <a:pt x="28340" y="54220"/>
                </a:lnTo>
                <a:lnTo>
                  <a:pt x="28400" y="54220"/>
                </a:lnTo>
                <a:lnTo>
                  <a:pt x="28460" y="54210"/>
                </a:lnTo>
                <a:lnTo>
                  <a:pt x="28610" y="54160"/>
                </a:lnTo>
                <a:lnTo>
                  <a:pt x="28680" y="54150"/>
                </a:lnTo>
                <a:lnTo>
                  <a:pt x="28760" y="54150"/>
                </a:lnTo>
                <a:lnTo>
                  <a:pt x="29130" y="54170"/>
                </a:lnTo>
                <a:lnTo>
                  <a:pt x="29200" y="54160"/>
                </a:lnTo>
                <a:lnTo>
                  <a:pt x="29500" y="54100"/>
                </a:lnTo>
                <a:lnTo>
                  <a:pt x="29650" y="54030"/>
                </a:lnTo>
                <a:lnTo>
                  <a:pt x="29690" y="54010"/>
                </a:lnTo>
                <a:lnTo>
                  <a:pt x="29760" y="53980"/>
                </a:lnTo>
                <a:lnTo>
                  <a:pt x="29880" y="53940"/>
                </a:lnTo>
                <a:lnTo>
                  <a:pt x="30210" y="53870"/>
                </a:lnTo>
                <a:lnTo>
                  <a:pt x="30290" y="53840"/>
                </a:lnTo>
                <a:lnTo>
                  <a:pt x="30430" y="53770"/>
                </a:lnTo>
                <a:lnTo>
                  <a:pt x="30470" y="53750"/>
                </a:lnTo>
                <a:lnTo>
                  <a:pt x="30580" y="53750"/>
                </a:lnTo>
                <a:lnTo>
                  <a:pt x="31080" y="53800"/>
                </a:lnTo>
                <a:lnTo>
                  <a:pt x="31230" y="53830"/>
                </a:lnTo>
                <a:lnTo>
                  <a:pt x="31310" y="53870"/>
                </a:lnTo>
                <a:lnTo>
                  <a:pt x="31340" y="53900"/>
                </a:lnTo>
                <a:lnTo>
                  <a:pt x="31370" y="53920"/>
                </a:lnTo>
                <a:lnTo>
                  <a:pt x="31410" y="53940"/>
                </a:lnTo>
                <a:lnTo>
                  <a:pt x="31460" y="53960"/>
                </a:lnTo>
                <a:lnTo>
                  <a:pt x="31530" y="53970"/>
                </a:lnTo>
                <a:lnTo>
                  <a:pt x="31640" y="53960"/>
                </a:lnTo>
                <a:lnTo>
                  <a:pt x="31780" y="53950"/>
                </a:lnTo>
                <a:lnTo>
                  <a:pt x="31950" y="53870"/>
                </a:lnTo>
                <a:lnTo>
                  <a:pt x="32000" y="53840"/>
                </a:lnTo>
                <a:lnTo>
                  <a:pt x="32090" y="53810"/>
                </a:lnTo>
                <a:lnTo>
                  <a:pt x="32290" y="53820"/>
                </a:lnTo>
                <a:lnTo>
                  <a:pt x="32230" y="53830"/>
                </a:lnTo>
                <a:lnTo>
                  <a:pt x="32200" y="53850"/>
                </a:lnTo>
                <a:lnTo>
                  <a:pt x="32170" y="53870"/>
                </a:lnTo>
                <a:lnTo>
                  <a:pt x="32140" y="53900"/>
                </a:lnTo>
                <a:lnTo>
                  <a:pt x="32090" y="53960"/>
                </a:lnTo>
                <a:lnTo>
                  <a:pt x="31960" y="54170"/>
                </a:lnTo>
                <a:lnTo>
                  <a:pt x="31910" y="54270"/>
                </a:lnTo>
                <a:lnTo>
                  <a:pt x="31830" y="54460"/>
                </a:lnTo>
                <a:lnTo>
                  <a:pt x="31810" y="54500"/>
                </a:lnTo>
                <a:lnTo>
                  <a:pt x="31790" y="54530"/>
                </a:lnTo>
                <a:lnTo>
                  <a:pt x="31740" y="54610"/>
                </a:lnTo>
                <a:lnTo>
                  <a:pt x="31730" y="54670"/>
                </a:lnTo>
                <a:lnTo>
                  <a:pt x="31720" y="54740"/>
                </a:lnTo>
                <a:lnTo>
                  <a:pt x="31730" y="54860"/>
                </a:lnTo>
                <a:lnTo>
                  <a:pt x="31780" y="55020"/>
                </a:lnTo>
                <a:lnTo>
                  <a:pt x="31760" y="55280"/>
                </a:lnTo>
                <a:lnTo>
                  <a:pt x="31760" y="55370"/>
                </a:lnTo>
                <a:lnTo>
                  <a:pt x="31760" y="55420"/>
                </a:lnTo>
                <a:lnTo>
                  <a:pt x="31740" y="55460"/>
                </a:lnTo>
                <a:lnTo>
                  <a:pt x="31700" y="55490"/>
                </a:lnTo>
                <a:lnTo>
                  <a:pt x="31610" y="55520"/>
                </a:lnTo>
                <a:lnTo>
                  <a:pt x="31580" y="55540"/>
                </a:lnTo>
                <a:lnTo>
                  <a:pt x="31550" y="55560"/>
                </a:lnTo>
                <a:lnTo>
                  <a:pt x="31520" y="55600"/>
                </a:lnTo>
                <a:lnTo>
                  <a:pt x="31500" y="55640"/>
                </a:lnTo>
                <a:lnTo>
                  <a:pt x="31490" y="55700"/>
                </a:lnTo>
                <a:lnTo>
                  <a:pt x="31480" y="55790"/>
                </a:lnTo>
                <a:lnTo>
                  <a:pt x="31460" y="55860"/>
                </a:lnTo>
                <a:lnTo>
                  <a:pt x="31420" y="55940"/>
                </a:lnTo>
                <a:lnTo>
                  <a:pt x="31350" y="56020"/>
                </a:lnTo>
                <a:lnTo>
                  <a:pt x="31330" y="56080"/>
                </a:lnTo>
                <a:lnTo>
                  <a:pt x="31310" y="56160"/>
                </a:lnTo>
                <a:lnTo>
                  <a:pt x="31310" y="56320"/>
                </a:lnTo>
                <a:lnTo>
                  <a:pt x="31320" y="56400"/>
                </a:lnTo>
                <a:lnTo>
                  <a:pt x="31330" y="56460"/>
                </a:lnTo>
                <a:lnTo>
                  <a:pt x="31560" y="56880"/>
                </a:lnTo>
                <a:lnTo>
                  <a:pt x="31570" y="56920"/>
                </a:lnTo>
                <a:lnTo>
                  <a:pt x="31580" y="56960"/>
                </a:lnTo>
                <a:lnTo>
                  <a:pt x="31570" y="57310"/>
                </a:lnTo>
                <a:lnTo>
                  <a:pt x="31540" y="57380"/>
                </a:lnTo>
                <a:lnTo>
                  <a:pt x="31500" y="57480"/>
                </a:lnTo>
                <a:lnTo>
                  <a:pt x="31390" y="57640"/>
                </a:lnTo>
                <a:lnTo>
                  <a:pt x="31270" y="57760"/>
                </a:lnTo>
                <a:lnTo>
                  <a:pt x="31240" y="57800"/>
                </a:lnTo>
                <a:lnTo>
                  <a:pt x="31230" y="57880"/>
                </a:lnTo>
                <a:lnTo>
                  <a:pt x="31250" y="58110"/>
                </a:lnTo>
                <a:lnTo>
                  <a:pt x="31240" y="58160"/>
                </a:lnTo>
                <a:lnTo>
                  <a:pt x="31210" y="58210"/>
                </a:lnTo>
                <a:lnTo>
                  <a:pt x="31150" y="58250"/>
                </a:lnTo>
                <a:lnTo>
                  <a:pt x="31100" y="58260"/>
                </a:lnTo>
                <a:lnTo>
                  <a:pt x="31050" y="58250"/>
                </a:lnTo>
                <a:lnTo>
                  <a:pt x="31010" y="58240"/>
                </a:lnTo>
                <a:lnTo>
                  <a:pt x="30960" y="58240"/>
                </a:lnTo>
                <a:lnTo>
                  <a:pt x="30920" y="58240"/>
                </a:lnTo>
                <a:lnTo>
                  <a:pt x="30880" y="58260"/>
                </a:lnTo>
                <a:lnTo>
                  <a:pt x="30850" y="58290"/>
                </a:lnTo>
                <a:lnTo>
                  <a:pt x="30800" y="58350"/>
                </a:lnTo>
                <a:lnTo>
                  <a:pt x="30570" y="58560"/>
                </a:lnTo>
                <a:lnTo>
                  <a:pt x="30540" y="58590"/>
                </a:lnTo>
                <a:lnTo>
                  <a:pt x="30530" y="58640"/>
                </a:lnTo>
                <a:lnTo>
                  <a:pt x="30520" y="58710"/>
                </a:lnTo>
                <a:lnTo>
                  <a:pt x="30560" y="59010"/>
                </a:lnTo>
                <a:lnTo>
                  <a:pt x="30550" y="59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