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South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27790" y="77890"/>
                </a:moveTo>
                <a:lnTo>
                  <a:pt x="27790" y="77880"/>
                </a:lnTo>
                <a:lnTo>
                  <a:pt x="27790" y="77860"/>
                </a:lnTo>
                <a:lnTo>
                  <a:pt x="27870" y="77330"/>
                </a:lnTo>
                <a:lnTo>
                  <a:pt x="27910" y="77150"/>
                </a:lnTo>
                <a:lnTo>
                  <a:pt x="27940" y="77120"/>
                </a:lnTo>
                <a:lnTo>
                  <a:pt x="27990" y="77070"/>
                </a:lnTo>
                <a:lnTo>
                  <a:pt x="28010" y="77030"/>
                </a:lnTo>
                <a:lnTo>
                  <a:pt x="28030" y="77010"/>
                </a:lnTo>
                <a:lnTo>
                  <a:pt x="28110" y="76940"/>
                </a:lnTo>
                <a:lnTo>
                  <a:pt x="28150" y="76890"/>
                </a:lnTo>
                <a:lnTo>
                  <a:pt x="28200" y="76810"/>
                </a:lnTo>
                <a:lnTo>
                  <a:pt x="28220" y="76740"/>
                </a:lnTo>
                <a:lnTo>
                  <a:pt x="28230" y="76690"/>
                </a:lnTo>
                <a:lnTo>
                  <a:pt x="28220" y="76640"/>
                </a:lnTo>
                <a:lnTo>
                  <a:pt x="28190" y="76550"/>
                </a:lnTo>
                <a:lnTo>
                  <a:pt x="28180" y="76490"/>
                </a:lnTo>
                <a:lnTo>
                  <a:pt x="28180" y="76050"/>
                </a:lnTo>
                <a:lnTo>
                  <a:pt x="28200" y="75960"/>
                </a:lnTo>
                <a:lnTo>
                  <a:pt x="28220" y="75900"/>
                </a:lnTo>
                <a:lnTo>
                  <a:pt x="28270" y="75840"/>
                </a:lnTo>
                <a:lnTo>
                  <a:pt x="28400" y="75740"/>
                </a:lnTo>
                <a:lnTo>
                  <a:pt x="28430" y="75720"/>
                </a:lnTo>
                <a:lnTo>
                  <a:pt x="28560" y="75490"/>
                </a:lnTo>
                <a:lnTo>
                  <a:pt x="28640" y="75400"/>
                </a:lnTo>
                <a:lnTo>
                  <a:pt x="28790" y="75130"/>
                </a:lnTo>
                <a:lnTo>
                  <a:pt x="28800" y="75080"/>
                </a:lnTo>
                <a:lnTo>
                  <a:pt x="28790" y="75030"/>
                </a:lnTo>
                <a:lnTo>
                  <a:pt x="28760" y="74960"/>
                </a:lnTo>
                <a:lnTo>
                  <a:pt x="28730" y="74930"/>
                </a:lnTo>
                <a:lnTo>
                  <a:pt x="28710" y="74910"/>
                </a:lnTo>
                <a:lnTo>
                  <a:pt x="28690" y="74840"/>
                </a:lnTo>
                <a:lnTo>
                  <a:pt x="28680" y="74750"/>
                </a:lnTo>
                <a:lnTo>
                  <a:pt x="28710" y="74550"/>
                </a:lnTo>
                <a:lnTo>
                  <a:pt x="28730" y="74450"/>
                </a:lnTo>
                <a:lnTo>
                  <a:pt x="28770" y="74390"/>
                </a:lnTo>
                <a:lnTo>
                  <a:pt x="28830" y="74340"/>
                </a:lnTo>
                <a:lnTo>
                  <a:pt x="29040" y="74220"/>
                </a:lnTo>
                <a:lnTo>
                  <a:pt x="29090" y="74180"/>
                </a:lnTo>
                <a:lnTo>
                  <a:pt x="29140" y="74120"/>
                </a:lnTo>
                <a:lnTo>
                  <a:pt x="29230" y="73970"/>
                </a:lnTo>
                <a:lnTo>
                  <a:pt x="29280" y="73870"/>
                </a:lnTo>
                <a:lnTo>
                  <a:pt x="29300" y="73800"/>
                </a:lnTo>
                <a:lnTo>
                  <a:pt x="29300" y="73750"/>
                </a:lnTo>
                <a:lnTo>
                  <a:pt x="29290" y="73710"/>
                </a:lnTo>
                <a:lnTo>
                  <a:pt x="29270" y="73670"/>
                </a:lnTo>
                <a:lnTo>
                  <a:pt x="29250" y="73620"/>
                </a:lnTo>
                <a:lnTo>
                  <a:pt x="29240" y="73560"/>
                </a:lnTo>
                <a:lnTo>
                  <a:pt x="29260" y="73440"/>
                </a:lnTo>
                <a:lnTo>
                  <a:pt x="29320" y="73390"/>
                </a:lnTo>
                <a:lnTo>
                  <a:pt x="29390" y="73350"/>
                </a:lnTo>
                <a:lnTo>
                  <a:pt x="29470" y="73330"/>
                </a:lnTo>
                <a:lnTo>
                  <a:pt x="29870" y="73130"/>
                </a:lnTo>
                <a:lnTo>
                  <a:pt x="29930" y="73070"/>
                </a:lnTo>
                <a:lnTo>
                  <a:pt x="30000" y="72980"/>
                </a:lnTo>
                <a:lnTo>
                  <a:pt x="30130" y="72750"/>
                </a:lnTo>
                <a:lnTo>
                  <a:pt x="30180" y="72640"/>
                </a:lnTo>
                <a:lnTo>
                  <a:pt x="30190" y="72560"/>
                </a:lnTo>
                <a:lnTo>
                  <a:pt x="29960" y="71790"/>
                </a:lnTo>
                <a:lnTo>
                  <a:pt x="29930" y="71710"/>
                </a:lnTo>
                <a:lnTo>
                  <a:pt x="29910" y="71670"/>
                </a:lnTo>
                <a:lnTo>
                  <a:pt x="29900" y="71620"/>
                </a:lnTo>
                <a:lnTo>
                  <a:pt x="29910" y="71490"/>
                </a:lnTo>
                <a:lnTo>
                  <a:pt x="29980" y="71100"/>
                </a:lnTo>
                <a:lnTo>
                  <a:pt x="29990" y="71000"/>
                </a:lnTo>
                <a:lnTo>
                  <a:pt x="29980" y="70940"/>
                </a:lnTo>
                <a:lnTo>
                  <a:pt x="29950" y="70910"/>
                </a:lnTo>
                <a:lnTo>
                  <a:pt x="29890" y="70860"/>
                </a:lnTo>
                <a:lnTo>
                  <a:pt x="29810" y="70820"/>
                </a:lnTo>
                <a:lnTo>
                  <a:pt x="29770" y="70800"/>
                </a:lnTo>
                <a:lnTo>
                  <a:pt x="29670" y="70770"/>
                </a:lnTo>
                <a:lnTo>
                  <a:pt x="28860" y="70670"/>
                </a:lnTo>
                <a:lnTo>
                  <a:pt x="28810" y="70650"/>
                </a:lnTo>
                <a:lnTo>
                  <a:pt x="28760" y="70610"/>
                </a:lnTo>
                <a:lnTo>
                  <a:pt x="28670" y="70400"/>
                </a:lnTo>
                <a:lnTo>
                  <a:pt x="28650" y="70320"/>
                </a:lnTo>
                <a:lnTo>
                  <a:pt x="28630" y="70190"/>
                </a:lnTo>
                <a:lnTo>
                  <a:pt x="28610" y="70150"/>
                </a:lnTo>
                <a:lnTo>
                  <a:pt x="28580" y="70120"/>
                </a:lnTo>
                <a:lnTo>
                  <a:pt x="28550" y="70100"/>
                </a:lnTo>
                <a:lnTo>
                  <a:pt x="28270" y="69910"/>
                </a:lnTo>
                <a:lnTo>
                  <a:pt x="28060" y="69720"/>
                </a:lnTo>
                <a:lnTo>
                  <a:pt x="28040" y="69690"/>
                </a:lnTo>
                <a:lnTo>
                  <a:pt x="28030" y="69680"/>
                </a:lnTo>
                <a:lnTo>
                  <a:pt x="28020" y="69660"/>
                </a:lnTo>
                <a:lnTo>
                  <a:pt x="28000" y="69570"/>
                </a:lnTo>
                <a:lnTo>
                  <a:pt x="28010" y="69530"/>
                </a:lnTo>
                <a:lnTo>
                  <a:pt x="28010" y="69510"/>
                </a:lnTo>
                <a:lnTo>
                  <a:pt x="28020" y="69500"/>
                </a:lnTo>
                <a:lnTo>
                  <a:pt x="28050" y="69490"/>
                </a:lnTo>
                <a:lnTo>
                  <a:pt x="28170" y="69470"/>
                </a:lnTo>
                <a:lnTo>
                  <a:pt x="28210" y="69460"/>
                </a:lnTo>
                <a:lnTo>
                  <a:pt x="28250" y="69440"/>
                </a:lnTo>
                <a:lnTo>
                  <a:pt x="28320" y="69390"/>
                </a:lnTo>
                <a:lnTo>
                  <a:pt x="28350" y="69370"/>
                </a:lnTo>
                <a:lnTo>
                  <a:pt x="29130" y="68300"/>
                </a:lnTo>
                <a:lnTo>
                  <a:pt x="29190" y="68250"/>
                </a:lnTo>
                <a:lnTo>
                  <a:pt x="29330" y="68170"/>
                </a:lnTo>
                <a:lnTo>
                  <a:pt x="29360" y="68150"/>
                </a:lnTo>
                <a:lnTo>
                  <a:pt x="29480" y="68040"/>
                </a:lnTo>
                <a:lnTo>
                  <a:pt x="29510" y="68020"/>
                </a:lnTo>
                <a:lnTo>
                  <a:pt x="29550" y="68010"/>
                </a:lnTo>
                <a:lnTo>
                  <a:pt x="29600" y="68000"/>
                </a:lnTo>
                <a:lnTo>
                  <a:pt x="29640" y="67990"/>
                </a:lnTo>
                <a:lnTo>
                  <a:pt x="29680" y="67970"/>
                </a:lnTo>
                <a:lnTo>
                  <a:pt x="29780" y="67910"/>
                </a:lnTo>
                <a:lnTo>
                  <a:pt x="29890" y="67790"/>
                </a:lnTo>
                <a:lnTo>
                  <a:pt x="29910" y="67760"/>
                </a:lnTo>
                <a:lnTo>
                  <a:pt x="29940" y="67730"/>
                </a:lnTo>
                <a:lnTo>
                  <a:pt x="29970" y="67700"/>
                </a:lnTo>
                <a:lnTo>
                  <a:pt x="30010" y="67680"/>
                </a:lnTo>
                <a:lnTo>
                  <a:pt x="30050" y="67670"/>
                </a:lnTo>
                <a:lnTo>
                  <a:pt x="30170" y="67640"/>
                </a:lnTo>
                <a:lnTo>
                  <a:pt x="30280" y="67590"/>
                </a:lnTo>
                <a:lnTo>
                  <a:pt x="30320" y="67530"/>
                </a:lnTo>
                <a:lnTo>
                  <a:pt x="30380" y="67430"/>
                </a:lnTo>
                <a:lnTo>
                  <a:pt x="30570" y="66980"/>
                </a:lnTo>
                <a:lnTo>
                  <a:pt x="30600" y="66940"/>
                </a:lnTo>
                <a:lnTo>
                  <a:pt x="30670" y="66820"/>
                </a:lnTo>
                <a:lnTo>
                  <a:pt x="30760" y="66600"/>
                </a:lnTo>
                <a:lnTo>
                  <a:pt x="30790" y="66550"/>
                </a:lnTo>
                <a:lnTo>
                  <a:pt x="30850" y="66490"/>
                </a:lnTo>
                <a:lnTo>
                  <a:pt x="30900" y="66430"/>
                </a:lnTo>
                <a:lnTo>
                  <a:pt x="30940" y="66350"/>
                </a:lnTo>
                <a:lnTo>
                  <a:pt x="30960" y="66320"/>
                </a:lnTo>
                <a:lnTo>
                  <a:pt x="30990" y="66290"/>
                </a:lnTo>
                <a:lnTo>
                  <a:pt x="31020" y="66260"/>
                </a:lnTo>
                <a:lnTo>
                  <a:pt x="31050" y="66240"/>
                </a:lnTo>
                <a:lnTo>
                  <a:pt x="31090" y="66230"/>
                </a:lnTo>
                <a:lnTo>
                  <a:pt x="31120" y="66210"/>
                </a:lnTo>
                <a:lnTo>
                  <a:pt x="31160" y="66190"/>
                </a:lnTo>
                <a:lnTo>
                  <a:pt x="31190" y="66170"/>
                </a:lnTo>
                <a:lnTo>
                  <a:pt x="31210" y="66140"/>
                </a:lnTo>
                <a:lnTo>
                  <a:pt x="31240" y="66100"/>
                </a:lnTo>
                <a:lnTo>
                  <a:pt x="31310" y="66030"/>
                </a:lnTo>
                <a:lnTo>
                  <a:pt x="31350" y="65970"/>
                </a:lnTo>
                <a:lnTo>
                  <a:pt x="31350" y="65930"/>
                </a:lnTo>
                <a:lnTo>
                  <a:pt x="31340" y="65900"/>
                </a:lnTo>
                <a:lnTo>
                  <a:pt x="31300" y="65870"/>
                </a:lnTo>
                <a:lnTo>
                  <a:pt x="31260" y="65860"/>
                </a:lnTo>
                <a:lnTo>
                  <a:pt x="31210" y="65850"/>
                </a:lnTo>
                <a:lnTo>
                  <a:pt x="31110" y="65840"/>
                </a:lnTo>
                <a:lnTo>
                  <a:pt x="31060" y="65830"/>
                </a:lnTo>
                <a:lnTo>
                  <a:pt x="31020" y="65810"/>
                </a:lnTo>
                <a:lnTo>
                  <a:pt x="30980" y="65790"/>
                </a:lnTo>
                <a:lnTo>
                  <a:pt x="30950" y="65760"/>
                </a:lnTo>
                <a:lnTo>
                  <a:pt x="30900" y="65700"/>
                </a:lnTo>
                <a:lnTo>
                  <a:pt x="30740" y="65580"/>
                </a:lnTo>
                <a:lnTo>
                  <a:pt x="30710" y="65550"/>
                </a:lnTo>
                <a:lnTo>
                  <a:pt x="30690" y="65520"/>
                </a:lnTo>
                <a:lnTo>
                  <a:pt x="30650" y="65440"/>
                </a:lnTo>
                <a:lnTo>
                  <a:pt x="30640" y="65410"/>
                </a:lnTo>
                <a:lnTo>
                  <a:pt x="30620" y="65290"/>
                </a:lnTo>
                <a:lnTo>
                  <a:pt x="30620" y="65200"/>
                </a:lnTo>
                <a:lnTo>
                  <a:pt x="30640" y="65150"/>
                </a:lnTo>
                <a:lnTo>
                  <a:pt x="30660" y="65110"/>
                </a:lnTo>
                <a:lnTo>
                  <a:pt x="30740" y="65060"/>
                </a:lnTo>
                <a:lnTo>
                  <a:pt x="30770" y="65030"/>
                </a:lnTo>
                <a:lnTo>
                  <a:pt x="30810" y="64970"/>
                </a:lnTo>
                <a:lnTo>
                  <a:pt x="30810" y="64940"/>
                </a:lnTo>
                <a:lnTo>
                  <a:pt x="30780" y="64910"/>
                </a:lnTo>
                <a:lnTo>
                  <a:pt x="30750" y="64870"/>
                </a:lnTo>
                <a:lnTo>
                  <a:pt x="30730" y="64810"/>
                </a:lnTo>
                <a:lnTo>
                  <a:pt x="30730" y="64700"/>
                </a:lnTo>
                <a:lnTo>
                  <a:pt x="30750" y="64630"/>
                </a:lnTo>
                <a:lnTo>
                  <a:pt x="30770" y="64590"/>
                </a:lnTo>
                <a:lnTo>
                  <a:pt x="30810" y="64570"/>
                </a:lnTo>
                <a:lnTo>
                  <a:pt x="30860" y="64520"/>
                </a:lnTo>
                <a:lnTo>
                  <a:pt x="30910" y="64430"/>
                </a:lnTo>
                <a:lnTo>
                  <a:pt x="30990" y="64220"/>
                </a:lnTo>
                <a:lnTo>
                  <a:pt x="31110" y="63350"/>
                </a:lnTo>
                <a:lnTo>
                  <a:pt x="31110" y="63250"/>
                </a:lnTo>
                <a:lnTo>
                  <a:pt x="31100" y="63210"/>
                </a:lnTo>
                <a:lnTo>
                  <a:pt x="31090" y="63170"/>
                </a:lnTo>
                <a:lnTo>
                  <a:pt x="31070" y="63140"/>
                </a:lnTo>
                <a:lnTo>
                  <a:pt x="31010" y="63080"/>
                </a:lnTo>
                <a:lnTo>
                  <a:pt x="30950" y="63020"/>
                </a:lnTo>
                <a:lnTo>
                  <a:pt x="30910" y="63000"/>
                </a:lnTo>
                <a:lnTo>
                  <a:pt x="30870" y="62990"/>
                </a:lnTo>
                <a:lnTo>
                  <a:pt x="30830" y="62980"/>
                </a:lnTo>
                <a:lnTo>
                  <a:pt x="30790" y="63000"/>
                </a:lnTo>
                <a:lnTo>
                  <a:pt x="30760" y="63020"/>
                </a:lnTo>
                <a:lnTo>
                  <a:pt x="30710" y="63080"/>
                </a:lnTo>
                <a:lnTo>
                  <a:pt x="30630" y="63180"/>
                </a:lnTo>
                <a:lnTo>
                  <a:pt x="30580" y="63240"/>
                </a:lnTo>
                <a:lnTo>
                  <a:pt x="30550" y="63260"/>
                </a:lnTo>
                <a:lnTo>
                  <a:pt x="30510" y="63280"/>
                </a:lnTo>
                <a:lnTo>
                  <a:pt x="30470" y="63290"/>
                </a:lnTo>
                <a:lnTo>
                  <a:pt x="30420" y="63290"/>
                </a:lnTo>
                <a:lnTo>
                  <a:pt x="30370" y="63290"/>
                </a:lnTo>
                <a:lnTo>
                  <a:pt x="30330" y="63280"/>
                </a:lnTo>
                <a:lnTo>
                  <a:pt x="30290" y="63260"/>
                </a:lnTo>
                <a:lnTo>
                  <a:pt x="30250" y="63240"/>
                </a:lnTo>
                <a:lnTo>
                  <a:pt x="30190" y="63190"/>
                </a:lnTo>
                <a:lnTo>
                  <a:pt x="30130" y="63130"/>
                </a:lnTo>
                <a:lnTo>
                  <a:pt x="30030" y="62960"/>
                </a:lnTo>
                <a:lnTo>
                  <a:pt x="30010" y="62920"/>
                </a:lnTo>
                <a:lnTo>
                  <a:pt x="29990" y="62860"/>
                </a:lnTo>
                <a:lnTo>
                  <a:pt x="29980" y="62780"/>
                </a:lnTo>
                <a:lnTo>
                  <a:pt x="29990" y="62730"/>
                </a:lnTo>
                <a:lnTo>
                  <a:pt x="30010" y="62690"/>
                </a:lnTo>
                <a:lnTo>
                  <a:pt x="30120" y="62620"/>
                </a:lnTo>
                <a:lnTo>
                  <a:pt x="30150" y="62590"/>
                </a:lnTo>
                <a:lnTo>
                  <a:pt x="30180" y="62540"/>
                </a:lnTo>
                <a:lnTo>
                  <a:pt x="30200" y="62490"/>
                </a:lnTo>
                <a:lnTo>
                  <a:pt x="30200" y="62440"/>
                </a:lnTo>
                <a:lnTo>
                  <a:pt x="30190" y="62390"/>
                </a:lnTo>
                <a:lnTo>
                  <a:pt x="30180" y="62350"/>
                </a:lnTo>
                <a:lnTo>
                  <a:pt x="30160" y="62320"/>
                </a:lnTo>
                <a:lnTo>
                  <a:pt x="30140" y="62290"/>
                </a:lnTo>
                <a:lnTo>
                  <a:pt x="30110" y="62260"/>
                </a:lnTo>
                <a:lnTo>
                  <a:pt x="30070" y="62240"/>
                </a:lnTo>
                <a:lnTo>
                  <a:pt x="30000" y="62210"/>
                </a:lnTo>
                <a:lnTo>
                  <a:pt x="29830" y="62090"/>
                </a:lnTo>
                <a:lnTo>
                  <a:pt x="29800" y="62060"/>
                </a:lnTo>
                <a:lnTo>
                  <a:pt x="29770" y="62010"/>
                </a:lnTo>
                <a:lnTo>
                  <a:pt x="29760" y="61940"/>
                </a:lnTo>
                <a:lnTo>
                  <a:pt x="29770" y="61890"/>
                </a:lnTo>
                <a:lnTo>
                  <a:pt x="29800" y="61850"/>
                </a:lnTo>
                <a:lnTo>
                  <a:pt x="30010" y="61680"/>
                </a:lnTo>
                <a:lnTo>
                  <a:pt x="30040" y="61640"/>
                </a:lnTo>
                <a:lnTo>
                  <a:pt x="30080" y="61590"/>
                </a:lnTo>
                <a:lnTo>
                  <a:pt x="30110" y="61490"/>
                </a:lnTo>
                <a:lnTo>
                  <a:pt x="30120" y="61430"/>
                </a:lnTo>
                <a:lnTo>
                  <a:pt x="30120" y="61380"/>
                </a:lnTo>
                <a:lnTo>
                  <a:pt x="30070" y="61320"/>
                </a:lnTo>
                <a:lnTo>
                  <a:pt x="29950" y="61190"/>
                </a:lnTo>
                <a:lnTo>
                  <a:pt x="29940" y="61170"/>
                </a:lnTo>
                <a:lnTo>
                  <a:pt x="29930" y="61150"/>
                </a:lnTo>
                <a:lnTo>
                  <a:pt x="29920" y="61100"/>
                </a:lnTo>
                <a:lnTo>
                  <a:pt x="29930" y="61060"/>
                </a:lnTo>
                <a:lnTo>
                  <a:pt x="29950" y="61020"/>
                </a:lnTo>
                <a:lnTo>
                  <a:pt x="29970" y="61000"/>
                </a:lnTo>
                <a:lnTo>
                  <a:pt x="30130" y="60940"/>
                </a:lnTo>
                <a:lnTo>
                  <a:pt x="30170" y="60930"/>
                </a:lnTo>
                <a:lnTo>
                  <a:pt x="30210" y="60940"/>
                </a:lnTo>
                <a:lnTo>
                  <a:pt x="30240" y="60960"/>
                </a:lnTo>
                <a:lnTo>
                  <a:pt x="30280" y="60960"/>
                </a:lnTo>
                <a:lnTo>
                  <a:pt x="30310" y="60950"/>
                </a:lnTo>
                <a:lnTo>
                  <a:pt x="30330" y="60920"/>
                </a:lnTo>
                <a:lnTo>
                  <a:pt x="30440" y="60710"/>
                </a:lnTo>
                <a:lnTo>
                  <a:pt x="30460" y="60650"/>
                </a:lnTo>
                <a:lnTo>
                  <a:pt x="30490" y="60540"/>
                </a:lnTo>
                <a:lnTo>
                  <a:pt x="30490" y="60450"/>
                </a:lnTo>
                <a:lnTo>
                  <a:pt x="30480" y="60340"/>
                </a:lnTo>
                <a:lnTo>
                  <a:pt x="30490" y="60280"/>
                </a:lnTo>
                <a:lnTo>
                  <a:pt x="30500" y="60230"/>
                </a:lnTo>
                <a:lnTo>
                  <a:pt x="30520" y="60190"/>
                </a:lnTo>
                <a:lnTo>
                  <a:pt x="30580" y="60140"/>
                </a:lnTo>
                <a:lnTo>
                  <a:pt x="30650" y="60060"/>
                </a:lnTo>
                <a:lnTo>
                  <a:pt x="30690" y="59990"/>
                </a:lnTo>
                <a:lnTo>
                  <a:pt x="30710" y="59940"/>
                </a:lnTo>
                <a:lnTo>
                  <a:pt x="30710" y="59890"/>
                </a:lnTo>
                <a:lnTo>
                  <a:pt x="30700" y="59850"/>
                </a:lnTo>
                <a:lnTo>
                  <a:pt x="30680" y="59810"/>
                </a:lnTo>
                <a:lnTo>
                  <a:pt x="30590" y="59670"/>
                </a:lnTo>
                <a:lnTo>
                  <a:pt x="30550" y="59560"/>
                </a:lnTo>
                <a:lnTo>
                  <a:pt x="41600" y="59860"/>
                </a:lnTo>
                <a:lnTo>
                  <a:pt x="42050" y="59910"/>
                </a:lnTo>
                <a:lnTo>
                  <a:pt x="42360" y="59980"/>
                </a:lnTo>
                <a:lnTo>
                  <a:pt x="43390" y="60590"/>
                </a:lnTo>
                <a:lnTo>
                  <a:pt x="43470" y="60660"/>
                </a:lnTo>
                <a:lnTo>
                  <a:pt x="43470" y="60710"/>
                </a:lnTo>
                <a:lnTo>
                  <a:pt x="43280" y="60870"/>
                </a:lnTo>
                <a:lnTo>
                  <a:pt x="43250" y="60920"/>
                </a:lnTo>
                <a:lnTo>
                  <a:pt x="43320" y="60940"/>
                </a:lnTo>
                <a:lnTo>
                  <a:pt x="45140" y="61040"/>
                </a:lnTo>
                <a:lnTo>
                  <a:pt x="45340" y="61160"/>
                </a:lnTo>
                <a:lnTo>
                  <a:pt x="45740" y="62910"/>
                </a:lnTo>
                <a:lnTo>
                  <a:pt x="45740" y="63010"/>
                </a:lnTo>
                <a:lnTo>
                  <a:pt x="45830" y="63030"/>
                </a:lnTo>
                <a:lnTo>
                  <a:pt x="45910" y="63150"/>
                </a:lnTo>
                <a:lnTo>
                  <a:pt x="46040" y="63080"/>
                </a:lnTo>
                <a:lnTo>
                  <a:pt x="46060" y="63010"/>
                </a:lnTo>
                <a:lnTo>
                  <a:pt x="46710" y="61830"/>
                </a:lnTo>
                <a:lnTo>
                  <a:pt x="46730" y="61780"/>
                </a:lnTo>
                <a:lnTo>
                  <a:pt x="46760" y="61730"/>
                </a:lnTo>
                <a:lnTo>
                  <a:pt x="46800" y="61730"/>
                </a:lnTo>
                <a:lnTo>
                  <a:pt x="46940" y="61770"/>
                </a:lnTo>
                <a:lnTo>
                  <a:pt x="47070" y="61840"/>
                </a:lnTo>
                <a:lnTo>
                  <a:pt x="47110" y="61840"/>
                </a:lnTo>
                <a:lnTo>
                  <a:pt x="47140" y="61820"/>
                </a:lnTo>
                <a:lnTo>
                  <a:pt x="47160" y="61780"/>
                </a:lnTo>
                <a:lnTo>
                  <a:pt x="47170" y="61740"/>
                </a:lnTo>
                <a:lnTo>
                  <a:pt x="47200" y="61710"/>
                </a:lnTo>
                <a:lnTo>
                  <a:pt x="47230" y="61690"/>
                </a:lnTo>
                <a:lnTo>
                  <a:pt x="47270" y="61680"/>
                </a:lnTo>
                <a:lnTo>
                  <a:pt x="47310" y="61660"/>
                </a:lnTo>
                <a:lnTo>
                  <a:pt x="47340" y="61640"/>
                </a:lnTo>
                <a:lnTo>
                  <a:pt x="47370" y="61610"/>
                </a:lnTo>
                <a:lnTo>
                  <a:pt x="47420" y="61560"/>
                </a:lnTo>
                <a:lnTo>
                  <a:pt x="47470" y="61530"/>
                </a:lnTo>
                <a:lnTo>
                  <a:pt x="47490" y="61510"/>
                </a:lnTo>
                <a:lnTo>
                  <a:pt x="47520" y="61480"/>
                </a:lnTo>
                <a:lnTo>
                  <a:pt x="47530" y="61440"/>
                </a:lnTo>
                <a:lnTo>
                  <a:pt x="47550" y="61400"/>
                </a:lnTo>
                <a:lnTo>
                  <a:pt x="47550" y="61350"/>
                </a:lnTo>
                <a:lnTo>
                  <a:pt x="47560" y="61310"/>
                </a:lnTo>
                <a:lnTo>
                  <a:pt x="47590" y="61270"/>
                </a:lnTo>
                <a:lnTo>
                  <a:pt x="47690" y="61220"/>
                </a:lnTo>
                <a:lnTo>
                  <a:pt x="47710" y="61180"/>
                </a:lnTo>
                <a:lnTo>
                  <a:pt x="47710" y="61120"/>
                </a:lnTo>
                <a:lnTo>
                  <a:pt x="47720" y="61080"/>
                </a:lnTo>
                <a:lnTo>
                  <a:pt x="47760" y="61040"/>
                </a:lnTo>
                <a:lnTo>
                  <a:pt x="47820" y="61020"/>
                </a:lnTo>
                <a:lnTo>
                  <a:pt x="47940" y="61010"/>
                </a:lnTo>
                <a:lnTo>
                  <a:pt x="47980" y="61030"/>
                </a:lnTo>
                <a:lnTo>
                  <a:pt x="48000" y="61070"/>
                </a:lnTo>
                <a:lnTo>
                  <a:pt x="47980" y="61150"/>
                </a:lnTo>
                <a:lnTo>
                  <a:pt x="47990" y="61180"/>
                </a:lnTo>
                <a:lnTo>
                  <a:pt x="48000" y="61180"/>
                </a:lnTo>
                <a:lnTo>
                  <a:pt x="48040" y="61200"/>
                </a:lnTo>
                <a:lnTo>
                  <a:pt x="48440" y="61330"/>
                </a:lnTo>
                <a:lnTo>
                  <a:pt x="48480" y="61370"/>
                </a:lnTo>
                <a:lnTo>
                  <a:pt x="48500" y="61400"/>
                </a:lnTo>
                <a:lnTo>
                  <a:pt x="48510" y="61450"/>
                </a:lnTo>
                <a:lnTo>
                  <a:pt x="48510" y="61490"/>
                </a:lnTo>
                <a:lnTo>
                  <a:pt x="48520" y="61540"/>
                </a:lnTo>
                <a:lnTo>
                  <a:pt x="48550" y="61560"/>
                </a:lnTo>
                <a:lnTo>
                  <a:pt x="48680" y="61610"/>
                </a:lnTo>
                <a:lnTo>
                  <a:pt x="48700" y="61650"/>
                </a:lnTo>
                <a:lnTo>
                  <a:pt x="48710" y="61690"/>
                </a:lnTo>
                <a:lnTo>
                  <a:pt x="48700" y="61850"/>
                </a:lnTo>
                <a:lnTo>
                  <a:pt x="48700" y="61890"/>
                </a:lnTo>
                <a:lnTo>
                  <a:pt x="48720" y="61930"/>
                </a:lnTo>
                <a:lnTo>
                  <a:pt x="48740" y="61960"/>
                </a:lnTo>
                <a:lnTo>
                  <a:pt x="48740" y="61990"/>
                </a:lnTo>
                <a:lnTo>
                  <a:pt x="48730" y="62020"/>
                </a:lnTo>
                <a:lnTo>
                  <a:pt x="48700" y="62040"/>
                </a:lnTo>
                <a:lnTo>
                  <a:pt x="48670" y="62070"/>
                </a:lnTo>
                <a:lnTo>
                  <a:pt x="48640" y="62090"/>
                </a:lnTo>
                <a:lnTo>
                  <a:pt x="48630" y="62130"/>
                </a:lnTo>
                <a:lnTo>
                  <a:pt x="48630" y="62160"/>
                </a:lnTo>
                <a:lnTo>
                  <a:pt x="48650" y="62190"/>
                </a:lnTo>
                <a:lnTo>
                  <a:pt x="48740" y="62290"/>
                </a:lnTo>
                <a:lnTo>
                  <a:pt x="48780" y="62320"/>
                </a:lnTo>
                <a:lnTo>
                  <a:pt x="48820" y="62360"/>
                </a:lnTo>
                <a:lnTo>
                  <a:pt x="48870" y="62410"/>
                </a:lnTo>
                <a:lnTo>
                  <a:pt x="48900" y="62480"/>
                </a:lnTo>
                <a:lnTo>
                  <a:pt x="48950" y="62550"/>
                </a:lnTo>
                <a:lnTo>
                  <a:pt x="49030" y="62470"/>
                </a:lnTo>
                <a:lnTo>
                  <a:pt x="49080" y="62440"/>
                </a:lnTo>
                <a:lnTo>
                  <a:pt x="49160" y="62440"/>
                </a:lnTo>
                <a:lnTo>
                  <a:pt x="49210" y="62440"/>
                </a:lnTo>
                <a:lnTo>
                  <a:pt x="49290" y="62490"/>
                </a:lnTo>
                <a:lnTo>
                  <a:pt x="49350" y="62500"/>
                </a:lnTo>
                <a:lnTo>
                  <a:pt x="49380" y="62480"/>
                </a:lnTo>
                <a:lnTo>
                  <a:pt x="49420" y="62400"/>
                </a:lnTo>
                <a:lnTo>
                  <a:pt x="49450" y="62380"/>
                </a:lnTo>
                <a:lnTo>
                  <a:pt x="49790" y="62370"/>
                </a:lnTo>
                <a:lnTo>
                  <a:pt x="49970" y="62410"/>
                </a:lnTo>
                <a:lnTo>
                  <a:pt x="50120" y="62500"/>
                </a:lnTo>
                <a:lnTo>
                  <a:pt x="50100" y="62570"/>
                </a:lnTo>
                <a:lnTo>
                  <a:pt x="50110" y="62620"/>
                </a:lnTo>
                <a:lnTo>
                  <a:pt x="50160" y="62670"/>
                </a:lnTo>
                <a:lnTo>
                  <a:pt x="50230" y="62710"/>
                </a:lnTo>
                <a:lnTo>
                  <a:pt x="50490" y="62580"/>
                </a:lnTo>
                <a:lnTo>
                  <a:pt x="50800" y="62510"/>
                </a:lnTo>
                <a:lnTo>
                  <a:pt x="51120" y="62520"/>
                </a:lnTo>
                <a:lnTo>
                  <a:pt x="51400" y="62660"/>
                </a:lnTo>
                <a:lnTo>
                  <a:pt x="51510" y="62790"/>
                </a:lnTo>
                <a:lnTo>
                  <a:pt x="51580" y="62940"/>
                </a:lnTo>
                <a:lnTo>
                  <a:pt x="51660" y="63050"/>
                </a:lnTo>
                <a:lnTo>
                  <a:pt x="51800" y="63100"/>
                </a:lnTo>
                <a:lnTo>
                  <a:pt x="51970" y="63120"/>
                </a:lnTo>
                <a:lnTo>
                  <a:pt x="52730" y="63420"/>
                </a:lnTo>
                <a:lnTo>
                  <a:pt x="52860" y="63500"/>
                </a:lnTo>
                <a:lnTo>
                  <a:pt x="53100" y="63710"/>
                </a:lnTo>
                <a:lnTo>
                  <a:pt x="53180" y="63750"/>
                </a:lnTo>
                <a:lnTo>
                  <a:pt x="53260" y="63740"/>
                </a:lnTo>
                <a:lnTo>
                  <a:pt x="53490" y="63570"/>
                </a:lnTo>
                <a:lnTo>
                  <a:pt x="53610" y="63530"/>
                </a:lnTo>
                <a:lnTo>
                  <a:pt x="54380" y="63480"/>
                </a:lnTo>
                <a:lnTo>
                  <a:pt x="54540" y="63510"/>
                </a:lnTo>
                <a:lnTo>
                  <a:pt x="54630" y="63560"/>
                </a:lnTo>
                <a:lnTo>
                  <a:pt x="54780" y="63680"/>
                </a:lnTo>
                <a:lnTo>
                  <a:pt x="54870" y="63710"/>
                </a:lnTo>
                <a:lnTo>
                  <a:pt x="55160" y="63750"/>
                </a:lnTo>
                <a:lnTo>
                  <a:pt x="55280" y="63790"/>
                </a:lnTo>
                <a:lnTo>
                  <a:pt x="55410" y="63900"/>
                </a:lnTo>
                <a:lnTo>
                  <a:pt x="55750" y="64250"/>
                </a:lnTo>
                <a:lnTo>
                  <a:pt x="55880" y="64330"/>
                </a:lnTo>
                <a:lnTo>
                  <a:pt x="56040" y="64360"/>
                </a:lnTo>
                <a:lnTo>
                  <a:pt x="56350" y="64320"/>
                </a:lnTo>
                <a:lnTo>
                  <a:pt x="56500" y="64330"/>
                </a:lnTo>
                <a:lnTo>
                  <a:pt x="56610" y="64370"/>
                </a:lnTo>
                <a:lnTo>
                  <a:pt x="57130" y="64790"/>
                </a:lnTo>
                <a:lnTo>
                  <a:pt x="57210" y="64830"/>
                </a:lnTo>
                <a:lnTo>
                  <a:pt x="57250" y="64830"/>
                </a:lnTo>
                <a:lnTo>
                  <a:pt x="57390" y="64820"/>
                </a:lnTo>
                <a:lnTo>
                  <a:pt x="57440" y="64830"/>
                </a:lnTo>
                <a:lnTo>
                  <a:pt x="57560" y="64860"/>
                </a:lnTo>
                <a:lnTo>
                  <a:pt x="57630" y="64870"/>
                </a:lnTo>
                <a:lnTo>
                  <a:pt x="57670" y="64840"/>
                </a:lnTo>
                <a:lnTo>
                  <a:pt x="57710" y="64790"/>
                </a:lnTo>
                <a:lnTo>
                  <a:pt x="57760" y="64760"/>
                </a:lnTo>
                <a:lnTo>
                  <a:pt x="57850" y="64820"/>
                </a:lnTo>
                <a:lnTo>
                  <a:pt x="57880" y="64740"/>
                </a:lnTo>
                <a:lnTo>
                  <a:pt x="57940" y="64710"/>
                </a:lnTo>
                <a:lnTo>
                  <a:pt x="58020" y="64710"/>
                </a:lnTo>
                <a:lnTo>
                  <a:pt x="58110" y="64760"/>
                </a:lnTo>
                <a:lnTo>
                  <a:pt x="58240" y="64620"/>
                </a:lnTo>
                <a:lnTo>
                  <a:pt x="58420" y="64660"/>
                </a:lnTo>
                <a:lnTo>
                  <a:pt x="58590" y="64770"/>
                </a:lnTo>
                <a:lnTo>
                  <a:pt x="58700" y="64870"/>
                </a:lnTo>
                <a:lnTo>
                  <a:pt x="58710" y="64870"/>
                </a:lnTo>
                <a:lnTo>
                  <a:pt x="58590" y="64930"/>
                </a:lnTo>
                <a:lnTo>
                  <a:pt x="58330" y="65180"/>
                </a:lnTo>
                <a:lnTo>
                  <a:pt x="58160" y="65400"/>
                </a:lnTo>
                <a:lnTo>
                  <a:pt x="58140" y="65450"/>
                </a:lnTo>
                <a:lnTo>
                  <a:pt x="58030" y="65620"/>
                </a:lnTo>
                <a:lnTo>
                  <a:pt x="58010" y="65710"/>
                </a:lnTo>
                <a:lnTo>
                  <a:pt x="58020" y="65780"/>
                </a:lnTo>
                <a:lnTo>
                  <a:pt x="58060" y="65840"/>
                </a:lnTo>
                <a:lnTo>
                  <a:pt x="58100" y="65880"/>
                </a:lnTo>
                <a:lnTo>
                  <a:pt x="58120" y="65920"/>
                </a:lnTo>
                <a:lnTo>
                  <a:pt x="58070" y="66200"/>
                </a:lnTo>
                <a:lnTo>
                  <a:pt x="57970" y="66540"/>
                </a:lnTo>
                <a:lnTo>
                  <a:pt x="57930" y="66860"/>
                </a:lnTo>
                <a:lnTo>
                  <a:pt x="58060" y="67090"/>
                </a:lnTo>
                <a:lnTo>
                  <a:pt x="57880" y="67520"/>
                </a:lnTo>
                <a:lnTo>
                  <a:pt x="57850" y="67700"/>
                </a:lnTo>
                <a:lnTo>
                  <a:pt x="57880" y="67840"/>
                </a:lnTo>
                <a:lnTo>
                  <a:pt x="58010" y="68180"/>
                </a:lnTo>
                <a:lnTo>
                  <a:pt x="58010" y="68360"/>
                </a:lnTo>
                <a:lnTo>
                  <a:pt x="57820" y="68670"/>
                </a:lnTo>
                <a:lnTo>
                  <a:pt x="57790" y="68740"/>
                </a:lnTo>
                <a:lnTo>
                  <a:pt x="57740" y="69030"/>
                </a:lnTo>
                <a:lnTo>
                  <a:pt x="57630" y="69160"/>
                </a:lnTo>
                <a:lnTo>
                  <a:pt x="57320" y="69390"/>
                </a:lnTo>
                <a:lnTo>
                  <a:pt x="57260" y="69530"/>
                </a:lnTo>
                <a:lnTo>
                  <a:pt x="57110" y="69680"/>
                </a:lnTo>
                <a:lnTo>
                  <a:pt x="57040" y="69740"/>
                </a:lnTo>
                <a:lnTo>
                  <a:pt x="56930" y="69760"/>
                </a:lnTo>
                <a:lnTo>
                  <a:pt x="56710" y="69760"/>
                </a:lnTo>
                <a:lnTo>
                  <a:pt x="56350" y="69830"/>
                </a:lnTo>
                <a:lnTo>
                  <a:pt x="53520" y="70940"/>
                </a:lnTo>
                <a:lnTo>
                  <a:pt x="53000" y="71280"/>
                </a:lnTo>
                <a:lnTo>
                  <a:pt x="52230" y="71930"/>
                </a:lnTo>
                <a:lnTo>
                  <a:pt x="51520" y="72230"/>
                </a:lnTo>
                <a:lnTo>
                  <a:pt x="50320" y="72760"/>
                </a:lnTo>
                <a:lnTo>
                  <a:pt x="49920" y="73000"/>
                </a:lnTo>
                <a:lnTo>
                  <a:pt x="49610" y="73340"/>
                </a:lnTo>
                <a:lnTo>
                  <a:pt x="48560" y="74940"/>
                </a:lnTo>
                <a:lnTo>
                  <a:pt x="48430" y="75220"/>
                </a:lnTo>
                <a:lnTo>
                  <a:pt x="48270" y="75870"/>
                </a:lnTo>
                <a:lnTo>
                  <a:pt x="48060" y="76280"/>
                </a:lnTo>
                <a:lnTo>
                  <a:pt x="47650" y="76710"/>
                </a:lnTo>
                <a:lnTo>
                  <a:pt x="46850" y="77440"/>
                </a:lnTo>
                <a:lnTo>
                  <a:pt x="44790" y="79590"/>
                </a:lnTo>
                <a:lnTo>
                  <a:pt x="44710" y="79710"/>
                </a:lnTo>
                <a:lnTo>
                  <a:pt x="44700" y="79800"/>
                </a:lnTo>
                <a:lnTo>
                  <a:pt x="44710" y="80000"/>
                </a:lnTo>
                <a:lnTo>
                  <a:pt x="44730" y="80190"/>
                </a:lnTo>
                <a:lnTo>
                  <a:pt x="44470" y="80520"/>
                </a:lnTo>
                <a:lnTo>
                  <a:pt x="44180" y="80800"/>
                </a:lnTo>
                <a:lnTo>
                  <a:pt x="43950" y="81020"/>
                </a:lnTo>
                <a:lnTo>
                  <a:pt x="43740" y="81140"/>
                </a:lnTo>
                <a:lnTo>
                  <a:pt x="43620" y="81170"/>
                </a:lnTo>
                <a:lnTo>
                  <a:pt x="43250" y="81190"/>
                </a:lnTo>
                <a:lnTo>
                  <a:pt x="43170" y="81220"/>
                </a:lnTo>
                <a:lnTo>
                  <a:pt x="42890" y="81410"/>
                </a:lnTo>
                <a:lnTo>
                  <a:pt x="42700" y="81350"/>
                </a:lnTo>
                <a:lnTo>
                  <a:pt x="41970" y="81690"/>
                </a:lnTo>
                <a:lnTo>
                  <a:pt x="41780" y="81720"/>
                </a:lnTo>
                <a:lnTo>
                  <a:pt x="41660" y="81750"/>
                </a:lnTo>
                <a:lnTo>
                  <a:pt x="41550" y="81810"/>
                </a:lnTo>
                <a:lnTo>
                  <a:pt x="41330" y="82020"/>
                </a:lnTo>
                <a:lnTo>
                  <a:pt x="41240" y="82040"/>
                </a:lnTo>
                <a:lnTo>
                  <a:pt x="41130" y="82020"/>
                </a:lnTo>
                <a:lnTo>
                  <a:pt x="40690" y="81880"/>
                </a:lnTo>
                <a:lnTo>
                  <a:pt x="40560" y="81820"/>
                </a:lnTo>
                <a:lnTo>
                  <a:pt x="40450" y="81720"/>
                </a:lnTo>
                <a:lnTo>
                  <a:pt x="40330" y="81590"/>
                </a:lnTo>
                <a:lnTo>
                  <a:pt x="40230" y="81500"/>
                </a:lnTo>
                <a:lnTo>
                  <a:pt x="40100" y="81450"/>
                </a:lnTo>
                <a:lnTo>
                  <a:pt x="39890" y="81410"/>
                </a:lnTo>
                <a:lnTo>
                  <a:pt x="39570" y="81310"/>
                </a:lnTo>
                <a:lnTo>
                  <a:pt x="38970" y="80980"/>
                </a:lnTo>
                <a:lnTo>
                  <a:pt x="38620" y="80910"/>
                </a:lnTo>
                <a:lnTo>
                  <a:pt x="38330" y="80960"/>
                </a:lnTo>
                <a:lnTo>
                  <a:pt x="38270" y="80940"/>
                </a:lnTo>
                <a:lnTo>
                  <a:pt x="38220" y="80890"/>
                </a:lnTo>
                <a:lnTo>
                  <a:pt x="38160" y="80850"/>
                </a:lnTo>
                <a:lnTo>
                  <a:pt x="38080" y="80810"/>
                </a:lnTo>
                <a:lnTo>
                  <a:pt x="37730" y="80770"/>
                </a:lnTo>
                <a:lnTo>
                  <a:pt x="37660" y="80740"/>
                </a:lnTo>
                <a:lnTo>
                  <a:pt x="37620" y="80690"/>
                </a:lnTo>
                <a:lnTo>
                  <a:pt x="37570" y="80620"/>
                </a:lnTo>
                <a:lnTo>
                  <a:pt x="37520" y="80550"/>
                </a:lnTo>
                <a:lnTo>
                  <a:pt x="37440" y="80520"/>
                </a:lnTo>
                <a:lnTo>
                  <a:pt x="37380" y="80560"/>
                </a:lnTo>
                <a:lnTo>
                  <a:pt x="37100" y="80770"/>
                </a:lnTo>
                <a:lnTo>
                  <a:pt x="37030" y="80810"/>
                </a:lnTo>
                <a:lnTo>
                  <a:pt x="36850" y="80850"/>
                </a:lnTo>
                <a:lnTo>
                  <a:pt x="36720" y="80920"/>
                </a:lnTo>
                <a:lnTo>
                  <a:pt x="36580" y="80950"/>
                </a:lnTo>
                <a:lnTo>
                  <a:pt x="36540" y="80970"/>
                </a:lnTo>
                <a:lnTo>
                  <a:pt x="36530" y="81000"/>
                </a:lnTo>
                <a:lnTo>
                  <a:pt x="36540" y="81110"/>
                </a:lnTo>
                <a:lnTo>
                  <a:pt x="36540" y="81140"/>
                </a:lnTo>
                <a:lnTo>
                  <a:pt x="36430" y="81170"/>
                </a:lnTo>
                <a:lnTo>
                  <a:pt x="36280" y="81170"/>
                </a:lnTo>
                <a:lnTo>
                  <a:pt x="36160" y="81200"/>
                </a:lnTo>
                <a:lnTo>
                  <a:pt x="36110" y="81300"/>
                </a:lnTo>
                <a:lnTo>
                  <a:pt x="36060" y="81250"/>
                </a:lnTo>
                <a:lnTo>
                  <a:pt x="35630" y="81470"/>
                </a:lnTo>
                <a:lnTo>
                  <a:pt x="35540" y="81480"/>
                </a:lnTo>
                <a:lnTo>
                  <a:pt x="35210" y="81470"/>
                </a:lnTo>
                <a:lnTo>
                  <a:pt x="34740" y="81250"/>
                </a:lnTo>
                <a:lnTo>
                  <a:pt x="34660" y="81150"/>
                </a:lnTo>
                <a:lnTo>
                  <a:pt x="34600" y="81020"/>
                </a:lnTo>
                <a:lnTo>
                  <a:pt x="34610" y="80900"/>
                </a:lnTo>
                <a:lnTo>
                  <a:pt x="34740" y="80860"/>
                </a:lnTo>
                <a:lnTo>
                  <a:pt x="34630" y="80720"/>
                </a:lnTo>
                <a:lnTo>
                  <a:pt x="34280" y="80560"/>
                </a:lnTo>
                <a:lnTo>
                  <a:pt x="34200" y="80440"/>
                </a:lnTo>
                <a:lnTo>
                  <a:pt x="34130" y="80350"/>
                </a:lnTo>
                <a:lnTo>
                  <a:pt x="33980" y="80250"/>
                </a:lnTo>
                <a:lnTo>
                  <a:pt x="33810" y="80170"/>
                </a:lnTo>
                <a:lnTo>
                  <a:pt x="33510" y="80090"/>
                </a:lnTo>
                <a:lnTo>
                  <a:pt x="33420" y="80000"/>
                </a:lnTo>
                <a:lnTo>
                  <a:pt x="33320" y="79940"/>
                </a:lnTo>
                <a:lnTo>
                  <a:pt x="33130" y="79960"/>
                </a:lnTo>
                <a:lnTo>
                  <a:pt x="32720" y="80140"/>
                </a:lnTo>
                <a:lnTo>
                  <a:pt x="32200" y="80240"/>
                </a:lnTo>
                <a:lnTo>
                  <a:pt x="32150" y="80260"/>
                </a:lnTo>
                <a:lnTo>
                  <a:pt x="32080" y="80340"/>
                </a:lnTo>
                <a:lnTo>
                  <a:pt x="32040" y="80350"/>
                </a:lnTo>
                <a:lnTo>
                  <a:pt x="31990" y="80340"/>
                </a:lnTo>
                <a:lnTo>
                  <a:pt x="31920" y="80300"/>
                </a:lnTo>
                <a:lnTo>
                  <a:pt x="31880" y="80290"/>
                </a:lnTo>
                <a:lnTo>
                  <a:pt x="31290" y="80290"/>
                </a:lnTo>
                <a:lnTo>
                  <a:pt x="31210" y="80280"/>
                </a:lnTo>
                <a:lnTo>
                  <a:pt x="30950" y="80180"/>
                </a:lnTo>
                <a:lnTo>
                  <a:pt x="30710" y="80190"/>
                </a:lnTo>
                <a:lnTo>
                  <a:pt x="30630" y="80180"/>
                </a:lnTo>
                <a:lnTo>
                  <a:pt x="30480" y="80110"/>
                </a:lnTo>
                <a:lnTo>
                  <a:pt x="30240" y="79920"/>
                </a:lnTo>
                <a:lnTo>
                  <a:pt x="30100" y="79850"/>
                </a:lnTo>
                <a:lnTo>
                  <a:pt x="30070" y="79830"/>
                </a:lnTo>
                <a:lnTo>
                  <a:pt x="30040" y="79800"/>
                </a:lnTo>
                <a:lnTo>
                  <a:pt x="30040" y="79790"/>
                </a:lnTo>
                <a:lnTo>
                  <a:pt x="30020" y="79750"/>
                </a:lnTo>
                <a:lnTo>
                  <a:pt x="29990" y="79690"/>
                </a:lnTo>
                <a:lnTo>
                  <a:pt x="29910" y="79600"/>
                </a:lnTo>
                <a:lnTo>
                  <a:pt x="29800" y="79540"/>
                </a:lnTo>
                <a:lnTo>
                  <a:pt x="29700" y="79510"/>
                </a:lnTo>
                <a:lnTo>
                  <a:pt x="29560" y="79510"/>
                </a:lnTo>
                <a:lnTo>
                  <a:pt x="29510" y="79480"/>
                </a:lnTo>
                <a:lnTo>
                  <a:pt x="29410" y="79340"/>
                </a:lnTo>
                <a:lnTo>
                  <a:pt x="29360" y="79310"/>
                </a:lnTo>
                <a:lnTo>
                  <a:pt x="29280" y="79270"/>
                </a:lnTo>
                <a:lnTo>
                  <a:pt x="29270" y="79270"/>
                </a:lnTo>
                <a:lnTo>
                  <a:pt x="29240" y="79230"/>
                </a:lnTo>
                <a:lnTo>
                  <a:pt x="29230" y="79190"/>
                </a:lnTo>
                <a:lnTo>
                  <a:pt x="29240" y="79130"/>
                </a:lnTo>
                <a:lnTo>
                  <a:pt x="29240" y="79080"/>
                </a:lnTo>
                <a:lnTo>
                  <a:pt x="29220" y="79040"/>
                </a:lnTo>
                <a:lnTo>
                  <a:pt x="29100" y="78910"/>
                </a:lnTo>
                <a:lnTo>
                  <a:pt x="29040" y="78920"/>
                </a:lnTo>
                <a:lnTo>
                  <a:pt x="29000" y="78980"/>
                </a:lnTo>
                <a:lnTo>
                  <a:pt x="28980" y="79010"/>
                </a:lnTo>
                <a:lnTo>
                  <a:pt x="28970" y="78990"/>
                </a:lnTo>
                <a:lnTo>
                  <a:pt x="28960" y="78960"/>
                </a:lnTo>
                <a:lnTo>
                  <a:pt x="28920" y="78900"/>
                </a:lnTo>
                <a:lnTo>
                  <a:pt x="28870" y="78860"/>
                </a:lnTo>
                <a:lnTo>
                  <a:pt x="28860" y="78860"/>
                </a:lnTo>
                <a:lnTo>
                  <a:pt x="28790" y="78840"/>
                </a:lnTo>
                <a:lnTo>
                  <a:pt x="28780" y="78800"/>
                </a:lnTo>
                <a:lnTo>
                  <a:pt x="28750" y="78720"/>
                </a:lnTo>
                <a:lnTo>
                  <a:pt x="28710" y="78560"/>
                </a:lnTo>
                <a:lnTo>
                  <a:pt x="28690" y="78550"/>
                </a:lnTo>
                <a:lnTo>
                  <a:pt x="28540" y="78420"/>
                </a:lnTo>
                <a:lnTo>
                  <a:pt x="28540" y="78410"/>
                </a:lnTo>
                <a:lnTo>
                  <a:pt x="28520" y="78390"/>
                </a:lnTo>
                <a:lnTo>
                  <a:pt x="28470" y="78390"/>
                </a:lnTo>
                <a:lnTo>
                  <a:pt x="28430" y="78390"/>
                </a:lnTo>
                <a:lnTo>
                  <a:pt x="28380" y="78380"/>
                </a:lnTo>
                <a:lnTo>
                  <a:pt x="28370" y="78370"/>
                </a:lnTo>
                <a:lnTo>
                  <a:pt x="28330" y="78340"/>
                </a:lnTo>
                <a:lnTo>
                  <a:pt x="28290" y="78280"/>
                </a:lnTo>
                <a:lnTo>
                  <a:pt x="28290" y="78230"/>
                </a:lnTo>
                <a:lnTo>
                  <a:pt x="28330" y="78110"/>
                </a:lnTo>
                <a:lnTo>
                  <a:pt x="28340" y="78090"/>
                </a:lnTo>
                <a:lnTo>
                  <a:pt x="28310" y="78060"/>
                </a:lnTo>
                <a:lnTo>
                  <a:pt x="28230" y="78070"/>
                </a:lnTo>
                <a:lnTo>
                  <a:pt x="28090" y="78120"/>
                </a:lnTo>
                <a:lnTo>
                  <a:pt x="28010" y="78110"/>
                </a:lnTo>
                <a:lnTo>
                  <a:pt x="27980" y="78090"/>
                </a:lnTo>
                <a:lnTo>
                  <a:pt x="27890" y="78020"/>
                </a:lnTo>
                <a:lnTo>
                  <a:pt x="27800" y="77890"/>
                </a:lnTo>
                <a:lnTo>
                  <a:pt x="27790" y="77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