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Zambia • State Map | Fully Editable Vector Shape</a:t>
            </a:r>
          </a:p>
        </p:txBody>
      </p:sp>
      <p:sp>
        <p:nvSpPr>
          <p:cNvPr id="101" name="Northern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84240" y="10500"/>
                </a:moveTo>
                <a:lnTo>
                  <a:pt x="84540" y="11430"/>
                </a:lnTo>
                <a:lnTo>
                  <a:pt x="84930" y="12290"/>
                </a:lnTo>
                <a:lnTo>
                  <a:pt x="85000" y="13080"/>
                </a:lnTo>
                <a:lnTo>
                  <a:pt x="84150" y="13020"/>
                </a:lnTo>
                <a:lnTo>
                  <a:pt x="83370" y="12820"/>
                </a:lnTo>
                <a:lnTo>
                  <a:pt x="82590" y="12750"/>
                </a:lnTo>
                <a:lnTo>
                  <a:pt x="81680" y="12890"/>
                </a:lnTo>
                <a:lnTo>
                  <a:pt x="81020" y="13220"/>
                </a:lnTo>
                <a:lnTo>
                  <a:pt x="80500" y="13550"/>
                </a:lnTo>
                <a:lnTo>
                  <a:pt x="79920" y="13610"/>
                </a:lnTo>
                <a:lnTo>
                  <a:pt x="79330" y="13410"/>
                </a:lnTo>
                <a:lnTo>
                  <a:pt x="79140" y="13940"/>
                </a:lnTo>
                <a:lnTo>
                  <a:pt x="78620" y="13700"/>
                </a:lnTo>
                <a:lnTo>
                  <a:pt x="78030" y="13740"/>
                </a:lnTo>
                <a:lnTo>
                  <a:pt x="77510" y="13410"/>
                </a:lnTo>
                <a:lnTo>
                  <a:pt x="77120" y="13680"/>
                </a:lnTo>
                <a:lnTo>
                  <a:pt x="76660" y="14070"/>
                </a:lnTo>
                <a:lnTo>
                  <a:pt x="76270" y="14270"/>
                </a:lnTo>
                <a:lnTo>
                  <a:pt x="76070" y="14740"/>
                </a:lnTo>
                <a:lnTo>
                  <a:pt x="75550" y="15400"/>
                </a:lnTo>
                <a:lnTo>
                  <a:pt x="76140" y="15990"/>
                </a:lnTo>
                <a:lnTo>
                  <a:pt x="76720" y="16980"/>
                </a:lnTo>
                <a:lnTo>
                  <a:pt x="77050" y="17840"/>
                </a:lnTo>
                <a:lnTo>
                  <a:pt x="77310" y="18770"/>
                </a:lnTo>
                <a:lnTo>
                  <a:pt x="77900" y="19170"/>
                </a:lnTo>
                <a:lnTo>
                  <a:pt x="78680" y="19500"/>
                </a:lnTo>
                <a:lnTo>
                  <a:pt x="78940" y="19760"/>
                </a:lnTo>
                <a:lnTo>
                  <a:pt x="78960" y="21730"/>
                </a:lnTo>
                <a:lnTo>
                  <a:pt x="78460" y="21840"/>
                </a:lnTo>
                <a:lnTo>
                  <a:pt x="78430" y="21800"/>
                </a:lnTo>
                <a:lnTo>
                  <a:pt x="78390" y="21740"/>
                </a:lnTo>
                <a:lnTo>
                  <a:pt x="78340" y="21690"/>
                </a:lnTo>
                <a:lnTo>
                  <a:pt x="78250" y="21670"/>
                </a:lnTo>
                <a:lnTo>
                  <a:pt x="78180" y="21720"/>
                </a:lnTo>
                <a:lnTo>
                  <a:pt x="78110" y="21860"/>
                </a:lnTo>
                <a:lnTo>
                  <a:pt x="78060" y="21890"/>
                </a:lnTo>
                <a:lnTo>
                  <a:pt x="77960" y="21920"/>
                </a:lnTo>
                <a:lnTo>
                  <a:pt x="77700" y="22060"/>
                </a:lnTo>
                <a:lnTo>
                  <a:pt x="77560" y="22110"/>
                </a:lnTo>
                <a:lnTo>
                  <a:pt x="77350" y="22130"/>
                </a:lnTo>
                <a:lnTo>
                  <a:pt x="77270" y="22160"/>
                </a:lnTo>
                <a:lnTo>
                  <a:pt x="77240" y="22240"/>
                </a:lnTo>
                <a:lnTo>
                  <a:pt x="77290" y="22310"/>
                </a:lnTo>
                <a:lnTo>
                  <a:pt x="77300" y="22360"/>
                </a:lnTo>
                <a:lnTo>
                  <a:pt x="77260" y="22380"/>
                </a:lnTo>
                <a:lnTo>
                  <a:pt x="77140" y="22380"/>
                </a:lnTo>
                <a:lnTo>
                  <a:pt x="77090" y="22410"/>
                </a:lnTo>
                <a:lnTo>
                  <a:pt x="77070" y="22460"/>
                </a:lnTo>
                <a:lnTo>
                  <a:pt x="77100" y="22780"/>
                </a:lnTo>
                <a:lnTo>
                  <a:pt x="77070" y="22870"/>
                </a:lnTo>
                <a:lnTo>
                  <a:pt x="77020" y="22930"/>
                </a:lnTo>
                <a:lnTo>
                  <a:pt x="76860" y="23020"/>
                </a:lnTo>
                <a:lnTo>
                  <a:pt x="76810" y="23080"/>
                </a:lnTo>
                <a:lnTo>
                  <a:pt x="76720" y="23010"/>
                </a:lnTo>
                <a:lnTo>
                  <a:pt x="76570" y="22960"/>
                </a:lnTo>
                <a:lnTo>
                  <a:pt x="76400" y="22930"/>
                </a:lnTo>
                <a:lnTo>
                  <a:pt x="76280" y="22920"/>
                </a:lnTo>
                <a:lnTo>
                  <a:pt x="76130" y="22950"/>
                </a:lnTo>
                <a:lnTo>
                  <a:pt x="76020" y="23000"/>
                </a:lnTo>
                <a:lnTo>
                  <a:pt x="75680" y="23250"/>
                </a:lnTo>
                <a:lnTo>
                  <a:pt x="75700" y="23310"/>
                </a:lnTo>
                <a:lnTo>
                  <a:pt x="75800" y="23410"/>
                </a:lnTo>
                <a:lnTo>
                  <a:pt x="75840" y="23470"/>
                </a:lnTo>
                <a:lnTo>
                  <a:pt x="75860" y="23520"/>
                </a:lnTo>
                <a:lnTo>
                  <a:pt x="75890" y="23550"/>
                </a:lnTo>
                <a:lnTo>
                  <a:pt x="75980" y="23570"/>
                </a:lnTo>
                <a:lnTo>
                  <a:pt x="76040" y="23550"/>
                </a:lnTo>
                <a:lnTo>
                  <a:pt x="76100" y="23520"/>
                </a:lnTo>
                <a:lnTo>
                  <a:pt x="76160" y="23510"/>
                </a:lnTo>
                <a:lnTo>
                  <a:pt x="76220" y="23570"/>
                </a:lnTo>
                <a:lnTo>
                  <a:pt x="76250" y="23730"/>
                </a:lnTo>
                <a:lnTo>
                  <a:pt x="76130" y="23790"/>
                </a:lnTo>
                <a:lnTo>
                  <a:pt x="75850" y="23790"/>
                </a:lnTo>
                <a:lnTo>
                  <a:pt x="75780" y="23860"/>
                </a:lnTo>
                <a:lnTo>
                  <a:pt x="75770" y="23930"/>
                </a:lnTo>
                <a:lnTo>
                  <a:pt x="75810" y="24010"/>
                </a:lnTo>
                <a:lnTo>
                  <a:pt x="75970" y="24180"/>
                </a:lnTo>
                <a:lnTo>
                  <a:pt x="75990" y="24230"/>
                </a:lnTo>
                <a:lnTo>
                  <a:pt x="75980" y="24260"/>
                </a:lnTo>
                <a:lnTo>
                  <a:pt x="75950" y="24330"/>
                </a:lnTo>
                <a:lnTo>
                  <a:pt x="75920" y="24380"/>
                </a:lnTo>
                <a:lnTo>
                  <a:pt x="75860" y="24420"/>
                </a:lnTo>
                <a:lnTo>
                  <a:pt x="75820" y="24470"/>
                </a:lnTo>
                <a:lnTo>
                  <a:pt x="75800" y="24530"/>
                </a:lnTo>
                <a:lnTo>
                  <a:pt x="75800" y="24570"/>
                </a:lnTo>
                <a:lnTo>
                  <a:pt x="75450" y="24880"/>
                </a:lnTo>
                <a:lnTo>
                  <a:pt x="75330" y="24930"/>
                </a:lnTo>
                <a:lnTo>
                  <a:pt x="75160" y="24930"/>
                </a:lnTo>
                <a:lnTo>
                  <a:pt x="75230" y="24850"/>
                </a:lnTo>
                <a:lnTo>
                  <a:pt x="75260" y="24770"/>
                </a:lnTo>
                <a:lnTo>
                  <a:pt x="75250" y="24690"/>
                </a:lnTo>
                <a:lnTo>
                  <a:pt x="75210" y="24600"/>
                </a:lnTo>
                <a:lnTo>
                  <a:pt x="75120" y="24530"/>
                </a:lnTo>
                <a:lnTo>
                  <a:pt x="75090" y="24600"/>
                </a:lnTo>
                <a:lnTo>
                  <a:pt x="75080" y="24790"/>
                </a:lnTo>
                <a:lnTo>
                  <a:pt x="74960" y="24830"/>
                </a:lnTo>
                <a:lnTo>
                  <a:pt x="74820" y="24780"/>
                </a:lnTo>
                <a:lnTo>
                  <a:pt x="74750" y="24700"/>
                </a:lnTo>
                <a:lnTo>
                  <a:pt x="74830" y="24600"/>
                </a:lnTo>
                <a:lnTo>
                  <a:pt x="74670" y="24600"/>
                </a:lnTo>
                <a:lnTo>
                  <a:pt x="74570" y="24800"/>
                </a:lnTo>
                <a:lnTo>
                  <a:pt x="74510" y="25050"/>
                </a:lnTo>
                <a:lnTo>
                  <a:pt x="74440" y="25230"/>
                </a:lnTo>
                <a:lnTo>
                  <a:pt x="74370" y="25270"/>
                </a:lnTo>
                <a:lnTo>
                  <a:pt x="74150" y="25350"/>
                </a:lnTo>
                <a:lnTo>
                  <a:pt x="74070" y="25360"/>
                </a:lnTo>
                <a:lnTo>
                  <a:pt x="74010" y="25380"/>
                </a:lnTo>
                <a:lnTo>
                  <a:pt x="73930" y="25420"/>
                </a:lnTo>
                <a:lnTo>
                  <a:pt x="73840" y="25460"/>
                </a:lnTo>
                <a:lnTo>
                  <a:pt x="73720" y="25470"/>
                </a:lnTo>
                <a:lnTo>
                  <a:pt x="73880" y="25630"/>
                </a:lnTo>
                <a:lnTo>
                  <a:pt x="73840" y="25700"/>
                </a:lnTo>
                <a:lnTo>
                  <a:pt x="73730" y="25680"/>
                </a:lnTo>
                <a:lnTo>
                  <a:pt x="73630" y="25570"/>
                </a:lnTo>
                <a:lnTo>
                  <a:pt x="73560" y="25610"/>
                </a:lnTo>
                <a:lnTo>
                  <a:pt x="73490" y="25680"/>
                </a:lnTo>
                <a:lnTo>
                  <a:pt x="73460" y="25770"/>
                </a:lnTo>
                <a:lnTo>
                  <a:pt x="73440" y="25850"/>
                </a:lnTo>
                <a:lnTo>
                  <a:pt x="73300" y="26120"/>
                </a:lnTo>
                <a:lnTo>
                  <a:pt x="72660" y="26920"/>
                </a:lnTo>
                <a:lnTo>
                  <a:pt x="72490" y="27260"/>
                </a:lnTo>
                <a:lnTo>
                  <a:pt x="72430" y="27460"/>
                </a:lnTo>
                <a:lnTo>
                  <a:pt x="72380" y="27530"/>
                </a:lnTo>
                <a:lnTo>
                  <a:pt x="72200" y="27700"/>
                </a:lnTo>
                <a:lnTo>
                  <a:pt x="72160" y="27720"/>
                </a:lnTo>
                <a:lnTo>
                  <a:pt x="72080" y="27830"/>
                </a:lnTo>
                <a:lnTo>
                  <a:pt x="72040" y="27850"/>
                </a:lnTo>
                <a:lnTo>
                  <a:pt x="71860" y="27820"/>
                </a:lnTo>
                <a:lnTo>
                  <a:pt x="71770" y="27820"/>
                </a:lnTo>
                <a:lnTo>
                  <a:pt x="71690" y="27850"/>
                </a:lnTo>
                <a:lnTo>
                  <a:pt x="71630" y="27920"/>
                </a:lnTo>
                <a:lnTo>
                  <a:pt x="71590" y="28000"/>
                </a:lnTo>
                <a:lnTo>
                  <a:pt x="71540" y="28160"/>
                </a:lnTo>
                <a:lnTo>
                  <a:pt x="71510" y="28230"/>
                </a:lnTo>
                <a:lnTo>
                  <a:pt x="71460" y="28290"/>
                </a:lnTo>
                <a:lnTo>
                  <a:pt x="71400" y="28330"/>
                </a:lnTo>
                <a:lnTo>
                  <a:pt x="71290" y="28340"/>
                </a:lnTo>
                <a:lnTo>
                  <a:pt x="71160" y="28400"/>
                </a:lnTo>
                <a:lnTo>
                  <a:pt x="71090" y="28550"/>
                </a:lnTo>
                <a:lnTo>
                  <a:pt x="71040" y="28730"/>
                </a:lnTo>
                <a:lnTo>
                  <a:pt x="70950" y="28890"/>
                </a:lnTo>
                <a:lnTo>
                  <a:pt x="70770" y="29030"/>
                </a:lnTo>
                <a:lnTo>
                  <a:pt x="70660" y="29120"/>
                </a:lnTo>
                <a:lnTo>
                  <a:pt x="70440" y="29210"/>
                </a:lnTo>
                <a:lnTo>
                  <a:pt x="70440" y="29190"/>
                </a:lnTo>
                <a:lnTo>
                  <a:pt x="70440" y="29170"/>
                </a:lnTo>
                <a:lnTo>
                  <a:pt x="70440" y="29110"/>
                </a:lnTo>
                <a:lnTo>
                  <a:pt x="70430" y="29070"/>
                </a:lnTo>
                <a:lnTo>
                  <a:pt x="70410" y="29040"/>
                </a:lnTo>
                <a:lnTo>
                  <a:pt x="70380" y="29000"/>
                </a:lnTo>
                <a:lnTo>
                  <a:pt x="67970" y="27250"/>
                </a:lnTo>
                <a:lnTo>
                  <a:pt x="67840" y="27180"/>
                </a:lnTo>
                <a:lnTo>
                  <a:pt x="67710" y="27150"/>
                </a:lnTo>
                <a:lnTo>
                  <a:pt x="66740" y="27140"/>
                </a:lnTo>
                <a:lnTo>
                  <a:pt x="66640" y="27160"/>
                </a:lnTo>
                <a:lnTo>
                  <a:pt x="66580" y="27180"/>
                </a:lnTo>
                <a:lnTo>
                  <a:pt x="66520" y="27250"/>
                </a:lnTo>
                <a:lnTo>
                  <a:pt x="66490" y="27420"/>
                </a:lnTo>
                <a:lnTo>
                  <a:pt x="66400" y="27530"/>
                </a:lnTo>
                <a:lnTo>
                  <a:pt x="66130" y="27720"/>
                </a:lnTo>
                <a:lnTo>
                  <a:pt x="66080" y="27780"/>
                </a:lnTo>
                <a:lnTo>
                  <a:pt x="66040" y="27870"/>
                </a:lnTo>
                <a:lnTo>
                  <a:pt x="66010" y="27970"/>
                </a:lnTo>
                <a:lnTo>
                  <a:pt x="66000" y="28040"/>
                </a:lnTo>
                <a:lnTo>
                  <a:pt x="65960" y="28100"/>
                </a:lnTo>
                <a:lnTo>
                  <a:pt x="65730" y="28180"/>
                </a:lnTo>
                <a:lnTo>
                  <a:pt x="65660" y="28310"/>
                </a:lnTo>
                <a:lnTo>
                  <a:pt x="65610" y="28360"/>
                </a:lnTo>
                <a:lnTo>
                  <a:pt x="66060" y="25380"/>
                </a:lnTo>
                <a:lnTo>
                  <a:pt x="66030" y="24960"/>
                </a:lnTo>
                <a:lnTo>
                  <a:pt x="66010" y="24870"/>
                </a:lnTo>
                <a:lnTo>
                  <a:pt x="66000" y="24830"/>
                </a:lnTo>
                <a:lnTo>
                  <a:pt x="65990" y="24790"/>
                </a:lnTo>
                <a:lnTo>
                  <a:pt x="65780" y="24430"/>
                </a:lnTo>
                <a:lnTo>
                  <a:pt x="65730" y="24380"/>
                </a:lnTo>
                <a:lnTo>
                  <a:pt x="65680" y="24340"/>
                </a:lnTo>
                <a:lnTo>
                  <a:pt x="65520" y="24230"/>
                </a:lnTo>
                <a:lnTo>
                  <a:pt x="65490" y="24210"/>
                </a:lnTo>
                <a:lnTo>
                  <a:pt x="65440" y="24150"/>
                </a:lnTo>
                <a:lnTo>
                  <a:pt x="65230" y="23730"/>
                </a:lnTo>
                <a:lnTo>
                  <a:pt x="65190" y="23680"/>
                </a:lnTo>
                <a:lnTo>
                  <a:pt x="65150" y="23640"/>
                </a:lnTo>
                <a:lnTo>
                  <a:pt x="65000" y="23560"/>
                </a:lnTo>
                <a:lnTo>
                  <a:pt x="64930" y="23520"/>
                </a:lnTo>
                <a:lnTo>
                  <a:pt x="64630" y="23420"/>
                </a:lnTo>
                <a:lnTo>
                  <a:pt x="64370" y="23270"/>
                </a:lnTo>
                <a:lnTo>
                  <a:pt x="64250" y="23180"/>
                </a:lnTo>
                <a:lnTo>
                  <a:pt x="64210" y="23160"/>
                </a:lnTo>
                <a:lnTo>
                  <a:pt x="64160" y="23150"/>
                </a:lnTo>
                <a:lnTo>
                  <a:pt x="64100" y="23170"/>
                </a:lnTo>
                <a:lnTo>
                  <a:pt x="61960" y="24310"/>
                </a:lnTo>
                <a:lnTo>
                  <a:pt x="61830" y="24400"/>
                </a:lnTo>
                <a:lnTo>
                  <a:pt x="61740" y="24500"/>
                </a:lnTo>
                <a:lnTo>
                  <a:pt x="61790" y="24630"/>
                </a:lnTo>
                <a:lnTo>
                  <a:pt x="61930" y="24850"/>
                </a:lnTo>
                <a:lnTo>
                  <a:pt x="61950" y="24910"/>
                </a:lnTo>
                <a:lnTo>
                  <a:pt x="61940" y="24950"/>
                </a:lnTo>
                <a:lnTo>
                  <a:pt x="61930" y="25000"/>
                </a:lnTo>
                <a:lnTo>
                  <a:pt x="61930" y="25060"/>
                </a:lnTo>
                <a:lnTo>
                  <a:pt x="61940" y="25140"/>
                </a:lnTo>
                <a:lnTo>
                  <a:pt x="61960" y="25220"/>
                </a:lnTo>
                <a:lnTo>
                  <a:pt x="61990" y="25280"/>
                </a:lnTo>
                <a:lnTo>
                  <a:pt x="62080" y="25400"/>
                </a:lnTo>
                <a:lnTo>
                  <a:pt x="62140" y="25470"/>
                </a:lnTo>
                <a:lnTo>
                  <a:pt x="62210" y="25570"/>
                </a:lnTo>
                <a:lnTo>
                  <a:pt x="62210" y="25620"/>
                </a:lnTo>
                <a:lnTo>
                  <a:pt x="62210" y="25670"/>
                </a:lnTo>
                <a:lnTo>
                  <a:pt x="62170" y="25870"/>
                </a:lnTo>
                <a:lnTo>
                  <a:pt x="62150" y="26070"/>
                </a:lnTo>
                <a:lnTo>
                  <a:pt x="62140" y="26120"/>
                </a:lnTo>
                <a:lnTo>
                  <a:pt x="62120" y="26160"/>
                </a:lnTo>
                <a:lnTo>
                  <a:pt x="62090" y="26170"/>
                </a:lnTo>
                <a:lnTo>
                  <a:pt x="62050" y="26170"/>
                </a:lnTo>
                <a:lnTo>
                  <a:pt x="62000" y="26160"/>
                </a:lnTo>
                <a:lnTo>
                  <a:pt x="61630" y="25970"/>
                </a:lnTo>
                <a:lnTo>
                  <a:pt x="61590" y="25950"/>
                </a:lnTo>
                <a:lnTo>
                  <a:pt x="61550" y="25950"/>
                </a:lnTo>
                <a:lnTo>
                  <a:pt x="61510" y="25950"/>
                </a:lnTo>
                <a:lnTo>
                  <a:pt x="61420" y="25970"/>
                </a:lnTo>
                <a:lnTo>
                  <a:pt x="61330" y="25970"/>
                </a:lnTo>
                <a:lnTo>
                  <a:pt x="61290" y="25960"/>
                </a:lnTo>
                <a:lnTo>
                  <a:pt x="61250" y="25950"/>
                </a:lnTo>
                <a:lnTo>
                  <a:pt x="61210" y="25920"/>
                </a:lnTo>
                <a:lnTo>
                  <a:pt x="60520" y="25230"/>
                </a:lnTo>
                <a:lnTo>
                  <a:pt x="60440" y="25180"/>
                </a:lnTo>
                <a:lnTo>
                  <a:pt x="59850" y="24970"/>
                </a:lnTo>
                <a:lnTo>
                  <a:pt x="59780" y="24930"/>
                </a:lnTo>
                <a:lnTo>
                  <a:pt x="59770" y="24900"/>
                </a:lnTo>
                <a:lnTo>
                  <a:pt x="59790" y="24860"/>
                </a:lnTo>
                <a:lnTo>
                  <a:pt x="59850" y="24760"/>
                </a:lnTo>
                <a:lnTo>
                  <a:pt x="60010" y="24580"/>
                </a:lnTo>
                <a:lnTo>
                  <a:pt x="60350" y="24270"/>
                </a:lnTo>
                <a:lnTo>
                  <a:pt x="60370" y="24220"/>
                </a:lnTo>
                <a:lnTo>
                  <a:pt x="60390" y="24170"/>
                </a:lnTo>
                <a:lnTo>
                  <a:pt x="60380" y="23250"/>
                </a:lnTo>
                <a:lnTo>
                  <a:pt x="60390" y="23190"/>
                </a:lnTo>
                <a:lnTo>
                  <a:pt x="60430" y="23140"/>
                </a:lnTo>
                <a:lnTo>
                  <a:pt x="61380" y="22540"/>
                </a:lnTo>
                <a:lnTo>
                  <a:pt x="61460" y="22470"/>
                </a:lnTo>
                <a:lnTo>
                  <a:pt x="61510" y="22390"/>
                </a:lnTo>
                <a:lnTo>
                  <a:pt x="61560" y="22370"/>
                </a:lnTo>
                <a:lnTo>
                  <a:pt x="61610" y="22360"/>
                </a:lnTo>
                <a:lnTo>
                  <a:pt x="61770" y="22380"/>
                </a:lnTo>
                <a:lnTo>
                  <a:pt x="61810" y="22370"/>
                </a:lnTo>
                <a:lnTo>
                  <a:pt x="61860" y="22360"/>
                </a:lnTo>
                <a:lnTo>
                  <a:pt x="61900" y="22310"/>
                </a:lnTo>
                <a:lnTo>
                  <a:pt x="61940" y="22120"/>
                </a:lnTo>
                <a:lnTo>
                  <a:pt x="61950" y="22080"/>
                </a:lnTo>
                <a:lnTo>
                  <a:pt x="61990" y="22010"/>
                </a:lnTo>
                <a:lnTo>
                  <a:pt x="62300" y="21590"/>
                </a:lnTo>
                <a:lnTo>
                  <a:pt x="62320" y="21540"/>
                </a:lnTo>
                <a:lnTo>
                  <a:pt x="62340" y="21490"/>
                </a:lnTo>
                <a:lnTo>
                  <a:pt x="62330" y="21450"/>
                </a:lnTo>
                <a:lnTo>
                  <a:pt x="62270" y="21380"/>
                </a:lnTo>
                <a:lnTo>
                  <a:pt x="62240" y="21330"/>
                </a:lnTo>
                <a:lnTo>
                  <a:pt x="62200" y="21230"/>
                </a:lnTo>
                <a:lnTo>
                  <a:pt x="62190" y="21170"/>
                </a:lnTo>
                <a:lnTo>
                  <a:pt x="62200" y="21120"/>
                </a:lnTo>
                <a:lnTo>
                  <a:pt x="62320" y="20910"/>
                </a:lnTo>
                <a:lnTo>
                  <a:pt x="62370" y="20850"/>
                </a:lnTo>
                <a:lnTo>
                  <a:pt x="62400" y="20820"/>
                </a:lnTo>
                <a:lnTo>
                  <a:pt x="62430" y="20800"/>
                </a:lnTo>
                <a:lnTo>
                  <a:pt x="62460" y="20750"/>
                </a:lnTo>
                <a:lnTo>
                  <a:pt x="62490" y="20680"/>
                </a:lnTo>
                <a:lnTo>
                  <a:pt x="62510" y="20430"/>
                </a:lnTo>
                <a:lnTo>
                  <a:pt x="62530" y="20360"/>
                </a:lnTo>
                <a:lnTo>
                  <a:pt x="62550" y="20330"/>
                </a:lnTo>
                <a:lnTo>
                  <a:pt x="62580" y="20310"/>
                </a:lnTo>
                <a:lnTo>
                  <a:pt x="62810" y="20180"/>
                </a:lnTo>
                <a:lnTo>
                  <a:pt x="62850" y="20150"/>
                </a:lnTo>
                <a:lnTo>
                  <a:pt x="62950" y="20040"/>
                </a:lnTo>
                <a:lnTo>
                  <a:pt x="62990" y="19980"/>
                </a:lnTo>
                <a:lnTo>
                  <a:pt x="63010" y="19960"/>
                </a:lnTo>
                <a:lnTo>
                  <a:pt x="63060" y="19920"/>
                </a:lnTo>
                <a:lnTo>
                  <a:pt x="63090" y="19910"/>
                </a:lnTo>
                <a:lnTo>
                  <a:pt x="63160" y="19880"/>
                </a:lnTo>
                <a:lnTo>
                  <a:pt x="63410" y="19820"/>
                </a:lnTo>
                <a:lnTo>
                  <a:pt x="63680" y="19680"/>
                </a:lnTo>
                <a:lnTo>
                  <a:pt x="63870" y="19610"/>
                </a:lnTo>
                <a:lnTo>
                  <a:pt x="63900" y="19590"/>
                </a:lnTo>
                <a:lnTo>
                  <a:pt x="63970" y="19540"/>
                </a:lnTo>
                <a:lnTo>
                  <a:pt x="64210" y="19290"/>
                </a:lnTo>
                <a:lnTo>
                  <a:pt x="64330" y="19200"/>
                </a:lnTo>
                <a:lnTo>
                  <a:pt x="64390" y="19150"/>
                </a:lnTo>
                <a:lnTo>
                  <a:pt x="64540" y="19080"/>
                </a:lnTo>
                <a:lnTo>
                  <a:pt x="64580" y="19070"/>
                </a:lnTo>
                <a:lnTo>
                  <a:pt x="64760" y="19050"/>
                </a:lnTo>
                <a:lnTo>
                  <a:pt x="65110" y="19070"/>
                </a:lnTo>
                <a:lnTo>
                  <a:pt x="65160" y="19080"/>
                </a:lnTo>
                <a:lnTo>
                  <a:pt x="65240" y="19110"/>
                </a:lnTo>
                <a:lnTo>
                  <a:pt x="65360" y="19170"/>
                </a:lnTo>
                <a:lnTo>
                  <a:pt x="65400" y="19180"/>
                </a:lnTo>
                <a:lnTo>
                  <a:pt x="65500" y="19200"/>
                </a:lnTo>
                <a:lnTo>
                  <a:pt x="65560" y="19200"/>
                </a:lnTo>
                <a:lnTo>
                  <a:pt x="65640" y="19190"/>
                </a:lnTo>
                <a:lnTo>
                  <a:pt x="65680" y="19180"/>
                </a:lnTo>
                <a:lnTo>
                  <a:pt x="65750" y="19140"/>
                </a:lnTo>
                <a:lnTo>
                  <a:pt x="65860" y="19060"/>
                </a:lnTo>
                <a:lnTo>
                  <a:pt x="65880" y="19040"/>
                </a:lnTo>
                <a:lnTo>
                  <a:pt x="65900" y="19010"/>
                </a:lnTo>
                <a:lnTo>
                  <a:pt x="65920" y="18980"/>
                </a:lnTo>
                <a:lnTo>
                  <a:pt x="65950" y="18900"/>
                </a:lnTo>
                <a:lnTo>
                  <a:pt x="66080" y="18310"/>
                </a:lnTo>
                <a:lnTo>
                  <a:pt x="66110" y="18230"/>
                </a:lnTo>
                <a:lnTo>
                  <a:pt x="66150" y="18160"/>
                </a:lnTo>
                <a:lnTo>
                  <a:pt x="66190" y="18090"/>
                </a:lnTo>
                <a:lnTo>
                  <a:pt x="66250" y="18040"/>
                </a:lnTo>
                <a:lnTo>
                  <a:pt x="66380" y="17930"/>
                </a:lnTo>
                <a:lnTo>
                  <a:pt x="66410" y="17900"/>
                </a:lnTo>
                <a:lnTo>
                  <a:pt x="66410" y="17860"/>
                </a:lnTo>
                <a:lnTo>
                  <a:pt x="66390" y="17830"/>
                </a:lnTo>
                <a:lnTo>
                  <a:pt x="66320" y="17700"/>
                </a:lnTo>
                <a:lnTo>
                  <a:pt x="66190" y="17390"/>
                </a:lnTo>
                <a:lnTo>
                  <a:pt x="66170" y="17340"/>
                </a:lnTo>
                <a:lnTo>
                  <a:pt x="66160" y="17260"/>
                </a:lnTo>
                <a:lnTo>
                  <a:pt x="66160" y="17200"/>
                </a:lnTo>
                <a:lnTo>
                  <a:pt x="66170" y="17160"/>
                </a:lnTo>
                <a:lnTo>
                  <a:pt x="66370" y="16650"/>
                </a:lnTo>
                <a:lnTo>
                  <a:pt x="66410" y="16470"/>
                </a:lnTo>
                <a:lnTo>
                  <a:pt x="66400" y="16400"/>
                </a:lnTo>
                <a:lnTo>
                  <a:pt x="66300" y="16120"/>
                </a:lnTo>
                <a:lnTo>
                  <a:pt x="66290" y="16080"/>
                </a:lnTo>
                <a:lnTo>
                  <a:pt x="66270" y="16050"/>
                </a:lnTo>
                <a:lnTo>
                  <a:pt x="66240" y="16020"/>
                </a:lnTo>
                <a:lnTo>
                  <a:pt x="66210" y="16000"/>
                </a:lnTo>
                <a:lnTo>
                  <a:pt x="66170" y="15980"/>
                </a:lnTo>
                <a:lnTo>
                  <a:pt x="66100" y="15950"/>
                </a:lnTo>
                <a:lnTo>
                  <a:pt x="66010" y="15930"/>
                </a:lnTo>
                <a:lnTo>
                  <a:pt x="65930" y="15900"/>
                </a:lnTo>
                <a:lnTo>
                  <a:pt x="65900" y="15860"/>
                </a:lnTo>
                <a:lnTo>
                  <a:pt x="65870" y="15800"/>
                </a:lnTo>
                <a:lnTo>
                  <a:pt x="65840" y="15670"/>
                </a:lnTo>
                <a:lnTo>
                  <a:pt x="65810" y="15610"/>
                </a:lnTo>
                <a:lnTo>
                  <a:pt x="65780" y="15560"/>
                </a:lnTo>
                <a:lnTo>
                  <a:pt x="65690" y="15490"/>
                </a:lnTo>
                <a:lnTo>
                  <a:pt x="65580" y="15380"/>
                </a:lnTo>
                <a:lnTo>
                  <a:pt x="65490" y="15250"/>
                </a:lnTo>
                <a:lnTo>
                  <a:pt x="65420" y="15110"/>
                </a:lnTo>
                <a:lnTo>
                  <a:pt x="65390" y="15080"/>
                </a:lnTo>
                <a:lnTo>
                  <a:pt x="65370" y="15050"/>
                </a:lnTo>
                <a:lnTo>
                  <a:pt x="65340" y="15030"/>
                </a:lnTo>
                <a:lnTo>
                  <a:pt x="65300" y="15010"/>
                </a:lnTo>
                <a:lnTo>
                  <a:pt x="65260" y="15010"/>
                </a:lnTo>
                <a:lnTo>
                  <a:pt x="65170" y="15020"/>
                </a:lnTo>
                <a:lnTo>
                  <a:pt x="65120" y="15030"/>
                </a:lnTo>
                <a:lnTo>
                  <a:pt x="65030" y="15010"/>
                </a:lnTo>
                <a:lnTo>
                  <a:pt x="64980" y="15010"/>
                </a:lnTo>
                <a:lnTo>
                  <a:pt x="64890" y="15020"/>
                </a:lnTo>
                <a:lnTo>
                  <a:pt x="64850" y="15020"/>
                </a:lnTo>
                <a:lnTo>
                  <a:pt x="64820" y="15010"/>
                </a:lnTo>
                <a:lnTo>
                  <a:pt x="64770" y="14950"/>
                </a:lnTo>
                <a:lnTo>
                  <a:pt x="64730" y="14930"/>
                </a:lnTo>
                <a:lnTo>
                  <a:pt x="64690" y="14920"/>
                </a:lnTo>
                <a:lnTo>
                  <a:pt x="64540" y="14910"/>
                </a:lnTo>
                <a:lnTo>
                  <a:pt x="64300" y="14830"/>
                </a:lnTo>
                <a:lnTo>
                  <a:pt x="64160" y="14750"/>
                </a:lnTo>
                <a:lnTo>
                  <a:pt x="64120" y="14730"/>
                </a:lnTo>
                <a:lnTo>
                  <a:pt x="64080" y="14720"/>
                </a:lnTo>
                <a:lnTo>
                  <a:pt x="63950" y="14690"/>
                </a:lnTo>
                <a:lnTo>
                  <a:pt x="63790" y="14640"/>
                </a:lnTo>
                <a:lnTo>
                  <a:pt x="63740" y="14640"/>
                </a:lnTo>
                <a:lnTo>
                  <a:pt x="63620" y="14660"/>
                </a:lnTo>
                <a:lnTo>
                  <a:pt x="63580" y="14660"/>
                </a:lnTo>
                <a:lnTo>
                  <a:pt x="63540" y="14640"/>
                </a:lnTo>
                <a:lnTo>
                  <a:pt x="63470" y="14600"/>
                </a:lnTo>
                <a:lnTo>
                  <a:pt x="63430" y="14580"/>
                </a:lnTo>
                <a:lnTo>
                  <a:pt x="63340" y="14570"/>
                </a:lnTo>
                <a:lnTo>
                  <a:pt x="63290" y="14550"/>
                </a:lnTo>
                <a:lnTo>
                  <a:pt x="63250" y="14510"/>
                </a:lnTo>
                <a:lnTo>
                  <a:pt x="63210" y="14420"/>
                </a:lnTo>
                <a:lnTo>
                  <a:pt x="63170" y="14370"/>
                </a:lnTo>
                <a:lnTo>
                  <a:pt x="63130" y="14350"/>
                </a:lnTo>
                <a:lnTo>
                  <a:pt x="63040" y="14330"/>
                </a:lnTo>
                <a:lnTo>
                  <a:pt x="63010" y="14320"/>
                </a:lnTo>
                <a:lnTo>
                  <a:pt x="62990" y="14310"/>
                </a:lnTo>
                <a:lnTo>
                  <a:pt x="62980" y="14280"/>
                </a:lnTo>
                <a:lnTo>
                  <a:pt x="62950" y="14250"/>
                </a:lnTo>
                <a:lnTo>
                  <a:pt x="62920" y="14230"/>
                </a:lnTo>
                <a:lnTo>
                  <a:pt x="62890" y="14210"/>
                </a:lnTo>
                <a:lnTo>
                  <a:pt x="62840" y="14180"/>
                </a:lnTo>
                <a:lnTo>
                  <a:pt x="62790" y="14130"/>
                </a:lnTo>
                <a:lnTo>
                  <a:pt x="62670" y="13880"/>
                </a:lnTo>
                <a:lnTo>
                  <a:pt x="62640" y="13850"/>
                </a:lnTo>
                <a:lnTo>
                  <a:pt x="62520" y="13750"/>
                </a:lnTo>
                <a:lnTo>
                  <a:pt x="62490" y="13730"/>
                </a:lnTo>
                <a:lnTo>
                  <a:pt x="62450" y="13720"/>
                </a:lnTo>
                <a:lnTo>
                  <a:pt x="62350" y="13710"/>
                </a:lnTo>
                <a:lnTo>
                  <a:pt x="62310" y="13710"/>
                </a:lnTo>
                <a:lnTo>
                  <a:pt x="62260" y="13720"/>
                </a:lnTo>
                <a:lnTo>
                  <a:pt x="62190" y="13750"/>
                </a:lnTo>
                <a:lnTo>
                  <a:pt x="62150" y="13760"/>
                </a:lnTo>
                <a:lnTo>
                  <a:pt x="62110" y="13760"/>
                </a:lnTo>
                <a:lnTo>
                  <a:pt x="62080" y="13750"/>
                </a:lnTo>
                <a:lnTo>
                  <a:pt x="62020" y="13700"/>
                </a:lnTo>
                <a:lnTo>
                  <a:pt x="61990" y="13670"/>
                </a:lnTo>
                <a:lnTo>
                  <a:pt x="61950" y="13630"/>
                </a:lnTo>
                <a:lnTo>
                  <a:pt x="61900" y="13570"/>
                </a:lnTo>
                <a:lnTo>
                  <a:pt x="61750" y="13120"/>
                </a:lnTo>
                <a:lnTo>
                  <a:pt x="61680" y="13000"/>
                </a:lnTo>
                <a:lnTo>
                  <a:pt x="61660" y="12930"/>
                </a:lnTo>
                <a:lnTo>
                  <a:pt x="61640" y="12860"/>
                </a:lnTo>
                <a:lnTo>
                  <a:pt x="61640" y="12800"/>
                </a:lnTo>
                <a:lnTo>
                  <a:pt x="61660" y="12610"/>
                </a:lnTo>
                <a:lnTo>
                  <a:pt x="61670" y="12560"/>
                </a:lnTo>
                <a:lnTo>
                  <a:pt x="61690" y="12530"/>
                </a:lnTo>
                <a:lnTo>
                  <a:pt x="61720" y="12500"/>
                </a:lnTo>
                <a:lnTo>
                  <a:pt x="61760" y="12490"/>
                </a:lnTo>
                <a:lnTo>
                  <a:pt x="61800" y="12480"/>
                </a:lnTo>
                <a:lnTo>
                  <a:pt x="61830" y="12450"/>
                </a:lnTo>
                <a:lnTo>
                  <a:pt x="61850" y="12420"/>
                </a:lnTo>
                <a:lnTo>
                  <a:pt x="61870" y="12380"/>
                </a:lnTo>
                <a:lnTo>
                  <a:pt x="61890" y="12320"/>
                </a:lnTo>
                <a:lnTo>
                  <a:pt x="61910" y="12250"/>
                </a:lnTo>
                <a:lnTo>
                  <a:pt x="61770" y="11780"/>
                </a:lnTo>
                <a:lnTo>
                  <a:pt x="61760" y="11700"/>
                </a:lnTo>
                <a:lnTo>
                  <a:pt x="61770" y="11650"/>
                </a:lnTo>
                <a:lnTo>
                  <a:pt x="61800" y="11460"/>
                </a:lnTo>
                <a:lnTo>
                  <a:pt x="61790" y="11410"/>
                </a:lnTo>
                <a:lnTo>
                  <a:pt x="61770" y="11350"/>
                </a:lnTo>
                <a:lnTo>
                  <a:pt x="61740" y="11290"/>
                </a:lnTo>
                <a:lnTo>
                  <a:pt x="61730" y="11200"/>
                </a:lnTo>
                <a:lnTo>
                  <a:pt x="61720" y="11150"/>
                </a:lnTo>
                <a:lnTo>
                  <a:pt x="61690" y="11120"/>
                </a:lnTo>
                <a:lnTo>
                  <a:pt x="61660" y="11130"/>
                </a:lnTo>
                <a:lnTo>
                  <a:pt x="61590" y="11160"/>
                </a:lnTo>
                <a:lnTo>
                  <a:pt x="61550" y="11170"/>
                </a:lnTo>
                <a:lnTo>
                  <a:pt x="61520" y="11150"/>
                </a:lnTo>
                <a:lnTo>
                  <a:pt x="61490" y="11130"/>
                </a:lnTo>
                <a:lnTo>
                  <a:pt x="61440" y="11070"/>
                </a:lnTo>
                <a:lnTo>
                  <a:pt x="61410" y="11050"/>
                </a:lnTo>
                <a:lnTo>
                  <a:pt x="61370" y="11030"/>
                </a:lnTo>
                <a:lnTo>
                  <a:pt x="61280" y="11010"/>
                </a:lnTo>
                <a:lnTo>
                  <a:pt x="61250" y="11000"/>
                </a:lnTo>
                <a:lnTo>
                  <a:pt x="61220" y="10970"/>
                </a:lnTo>
                <a:lnTo>
                  <a:pt x="61200" y="10940"/>
                </a:lnTo>
                <a:lnTo>
                  <a:pt x="61160" y="10860"/>
                </a:lnTo>
                <a:lnTo>
                  <a:pt x="61140" y="10830"/>
                </a:lnTo>
                <a:lnTo>
                  <a:pt x="61050" y="10710"/>
                </a:lnTo>
                <a:lnTo>
                  <a:pt x="61010" y="10680"/>
                </a:lnTo>
                <a:lnTo>
                  <a:pt x="60970" y="10660"/>
                </a:lnTo>
                <a:lnTo>
                  <a:pt x="60920" y="10640"/>
                </a:lnTo>
                <a:lnTo>
                  <a:pt x="60870" y="10640"/>
                </a:lnTo>
                <a:lnTo>
                  <a:pt x="60830" y="10660"/>
                </a:lnTo>
                <a:lnTo>
                  <a:pt x="60770" y="10680"/>
                </a:lnTo>
                <a:lnTo>
                  <a:pt x="60690" y="10670"/>
                </a:lnTo>
                <a:lnTo>
                  <a:pt x="60620" y="10640"/>
                </a:lnTo>
                <a:lnTo>
                  <a:pt x="60560" y="10600"/>
                </a:lnTo>
                <a:lnTo>
                  <a:pt x="60510" y="10540"/>
                </a:lnTo>
                <a:lnTo>
                  <a:pt x="60450" y="10490"/>
                </a:lnTo>
                <a:lnTo>
                  <a:pt x="60380" y="10450"/>
                </a:lnTo>
                <a:lnTo>
                  <a:pt x="60300" y="10420"/>
                </a:lnTo>
                <a:lnTo>
                  <a:pt x="60160" y="10350"/>
                </a:lnTo>
                <a:lnTo>
                  <a:pt x="60050" y="10290"/>
                </a:lnTo>
                <a:lnTo>
                  <a:pt x="60010" y="10250"/>
                </a:lnTo>
                <a:lnTo>
                  <a:pt x="59970" y="10160"/>
                </a:lnTo>
                <a:lnTo>
                  <a:pt x="59990" y="9990"/>
                </a:lnTo>
                <a:lnTo>
                  <a:pt x="60010" y="9950"/>
                </a:lnTo>
                <a:lnTo>
                  <a:pt x="60030" y="9860"/>
                </a:lnTo>
                <a:lnTo>
                  <a:pt x="60040" y="9810"/>
                </a:lnTo>
                <a:lnTo>
                  <a:pt x="60070" y="9790"/>
                </a:lnTo>
                <a:lnTo>
                  <a:pt x="60110" y="9780"/>
                </a:lnTo>
                <a:lnTo>
                  <a:pt x="60200" y="9780"/>
                </a:lnTo>
                <a:lnTo>
                  <a:pt x="60240" y="9770"/>
                </a:lnTo>
                <a:lnTo>
                  <a:pt x="60260" y="9730"/>
                </a:lnTo>
                <a:lnTo>
                  <a:pt x="60440" y="9100"/>
                </a:lnTo>
                <a:lnTo>
                  <a:pt x="60490" y="9040"/>
                </a:lnTo>
                <a:lnTo>
                  <a:pt x="60520" y="9020"/>
                </a:lnTo>
                <a:lnTo>
                  <a:pt x="60590" y="8980"/>
                </a:lnTo>
                <a:lnTo>
                  <a:pt x="60830" y="8910"/>
                </a:lnTo>
                <a:lnTo>
                  <a:pt x="60890" y="8880"/>
                </a:lnTo>
                <a:lnTo>
                  <a:pt x="60920" y="8860"/>
                </a:lnTo>
                <a:lnTo>
                  <a:pt x="61020" y="8740"/>
                </a:lnTo>
                <a:lnTo>
                  <a:pt x="61070" y="8670"/>
                </a:lnTo>
                <a:lnTo>
                  <a:pt x="61320" y="8010"/>
                </a:lnTo>
                <a:lnTo>
                  <a:pt x="61490" y="7250"/>
                </a:lnTo>
                <a:lnTo>
                  <a:pt x="61740" y="6640"/>
                </a:lnTo>
                <a:lnTo>
                  <a:pt x="61760" y="6610"/>
                </a:lnTo>
                <a:lnTo>
                  <a:pt x="61790" y="6580"/>
                </a:lnTo>
                <a:lnTo>
                  <a:pt x="61840" y="6530"/>
                </a:lnTo>
                <a:lnTo>
                  <a:pt x="61870" y="6500"/>
                </a:lnTo>
                <a:lnTo>
                  <a:pt x="61950" y="6360"/>
                </a:lnTo>
                <a:lnTo>
                  <a:pt x="62170" y="5910"/>
                </a:lnTo>
                <a:lnTo>
                  <a:pt x="62270" y="5780"/>
                </a:lnTo>
                <a:lnTo>
                  <a:pt x="62350" y="5700"/>
                </a:lnTo>
                <a:lnTo>
                  <a:pt x="62380" y="5670"/>
                </a:lnTo>
                <a:lnTo>
                  <a:pt x="62440" y="5640"/>
                </a:lnTo>
                <a:lnTo>
                  <a:pt x="62740" y="5530"/>
                </a:lnTo>
                <a:lnTo>
                  <a:pt x="62980" y="5470"/>
                </a:lnTo>
                <a:lnTo>
                  <a:pt x="63000" y="5460"/>
                </a:lnTo>
                <a:lnTo>
                  <a:pt x="63080" y="5400"/>
                </a:lnTo>
                <a:lnTo>
                  <a:pt x="63190" y="5300"/>
                </a:lnTo>
                <a:lnTo>
                  <a:pt x="63220" y="5270"/>
                </a:lnTo>
                <a:lnTo>
                  <a:pt x="63300" y="5130"/>
                </a:lnTo>
                <a:lnTo>
                  <a:pt x="63460" y="4820"/>
                </a:lnTo>
                <a:lnTo>
                  <a:pt x="63980" y="4760"/>
                </a:lnTo>
                <a:lnTo>
                  <a:pt x="63990" y="4750"/>
                </a:lnTo>
                <a:lnTo>
                  <a:pt x="64000" y="4690"/>
                </a:lnTo>
                <a:lnTo>
                  <a:pt x="71270" y="3910"/>
                </a:lnTo>
                <a:lnTo>
                  <a:pt x="71280" y="3910"/>
                </a:lnTo>
                <a:lnTo>
                  <a:pt x="71320" y="3960"/>
                </a:lnTo>
                <a:lnTo>
                  <a:pt x="71120" y="4020"/>
                </a:lnTo>
                <a:lnTo>
                  <a:pt x="70890" y="4120"/>
                </a:lnTo>
                <a:lnTo>
                  <a:pt x="70680" y="4260"/>
                </a:lnTo>
                <a:lnTo>
                  <a:pt x="70520" y="4450"/>
                </a:lnTo>
                <a:lnTo>
                  <a:pt x="70400" y="4690"/>
                </a:lnTo>
                <a:lnTo>
                  <a:pt x="70330" y="4990"/>
                </a:lnTo>
                <a:lnTo>
                  <a:pt x="70360" y="5250"/>
                </a:lnTo>
                <a:lnTo>
                  <a:pt x="70570" y="5410"/>
                </a:lnTo>
                <a:lnTo>
                  <a:pt x="70550" y="5580"/>
                </a:lnTo>
                <a:lnTo>
                  <a:pt x="70680" y="5640"/>
                </a:lnTo>
                <a:lnTo>
                  <a:pt x="70870" y="5620"/>
                </a:lnTo>
                <a:lnTo>
                  <a:pt x="71170" y="5490"/>
                </a:lnTo>
                <a:lnTo>
                  <a:pt x="71300" y="5530"/>
                </a:lnTo>
                <a:lnTo>
                  <a:pt x="71350" y="5640"/>
                </a:lnTo>
                <a:lnTo>
                  <a:pt x="71260" y="5790"/>
                </a:lnTo>
                <a:lnTo>
                  <a:pt x="71290" y="5820"/>
                </a:lnTo>
                <a:lnTo>
                  <a:pt x="71320" y="5890"/>
                </a:lnTo>
                <a:lnTo>
                  <a:pt x="71230" y="5940"/>
                </a:lnTo>
                <a:lnTo>
                  <a:pt x="71100" y="6040"/>
                </a:lnTo>
                <a:lnTo>
                  <a:pt x="71010" y="6120"/>
                </a:lnTo>
                <a:lnTo>
                  <a:pt x="71030" y="6160"/>
                </a:lnTo>
                <a:lnTo>
                  <a:pt x="71150" y="6150"/>
                </a:lnTo>
                <a:lnTo>
                  <a:pt x="71260" y="6130"/>
                </a:lnTo>
                <a:lnTo>
                  <a:pt x="71430" y="6060"/>
                </a:lnTo>
                <a:lnTo>
                  <a:pt x="71580" y="5970"/>
                </a:lnTo>
                <a:lnTo>
                  <a:pt x="71750" y="5850"/>
                </a:lnTo>
                <a:lnTo>
                  <a:pt x="71890" y="5700"/>
                </a:lnTo>
                <a:lnTo>
                  <a:pt x="72010" y="5520"/>
                </a:lnTo>
                <a:lnTo>
                  <a:pt x="71940" y="5550"/>
                </a:lnTo>
                <a:lnTo>
                  <a:pt x="71900" y="5550"/>
                </a:lnTo>
                <a:lnTo>
                  <a:pt x="71800" y="5520"/>
                </a:lnTo>
                <a:lnTo>
                  <a:pt x="71850" y="5420"/>
                </a:lnTo>
                <a:lnTo>
                  <a:pt x="71850" y="5410"/>
                </a:lnTo>
                <a:lnTo>
                  <a:pt x="71910" y="5380"/>
                </a:lnTo>
                <a:lnTo>
                  <a:pt x="71980" y="5360"/>
                </a:lnTo>
                <a:lnTo>
                  <a:pt x="72150" y="5360"/>
                </a:lnTo>
                <a:lnTo>
                  <a:pt x="72210" y="5390"/>
                </a:lnTo>
                <a:lnTo>
                  <a:pt x="72210" y="5450"/>
                </a:lnTo>
                <a:lnTo>
                  <a:pt x="72180" y="5600"/>
                </a:lnTo>
                <a:lnTo>
                  <a:pt x="72200" y="5710"/>
                </a:lnTo>
                <a:lnTo>
                  <a:pt x="72270" y="5720"/>
                </a:lnTo>
                <a:lnTo>
                  <a:pt x="72360" y="5710"/>
                </a:lnTo>
                <a:lnTo>
                  <a:pt x="72450" y="5730"/>
                </a:lnTo>
                <a:lnTo>
                  <a:pt x="72480" y="5790"/>
                </a:lnTo>
                <a:lnTo>
                  <a:pt x="72510" y="5840"/>
                </a:lnTo>
                <a:lnTo>
                  <a:pt x="72530" y="5900"/>
                </a:lnTo>
                <a:lnTo>
                  <a:pt x="72600" y="5950"/>
                </a:lnTo>
                <a:lnTo>
                  <a:pt x="72750" y="5980"/>
                </a:lnTo>
                <a:lnTo>
                  <a:pt x="72930" y="5960"/>
                </a:lnTo>
                <a:lnTo>
                  <a:pt x="73070" y="5980"/>
                </a:lnTo>
                <a:lnTo>
                  <a:pt x="73130" y="6080"/>
                </a:lnTo>
                <a:lnTo>
                  <a:pt x="73190" y="6180"/>
                </a:lnTo>
                <a:lnTo>
                  <a:pt x="73560" y="6440"/>
                </a:lnTo>
                <a:lnTo>
                  <a:pt x="74860" y="7860"/>
                </a:lnTo>
                <a:lnTo>
                  <a:pt x="75000" y="7880"/>
                </a:lnTo>
                <a:lnTo>
                  <a:pt x="75180" y="7790"/>
                </a:lnTo>
                <a:lnTo>
                  <a:pt x="75340" y="7680"/>
                </a:lnTo>
                <a:lnTo>
                  <a:pt x="75470" y="7620"/>
                </a:lnTo>
                <a:lnTo>
                  <a:pt x="75460" y="7550"/>
                </a:lnTo>
                <a:lnTo>
                  <a:pt x="75470" y="7480"/>
                </a:lnTo>
                <a:lnTo>
                  <a:pt x="75500" y="7420"/>
                </a:lnTo>
                <a:lnTo>
                  <a:pt x="75610" y="7380"/>
                </a:lnTo>
                <a:lnTo>
                  <a:pt x="75640" y="7330"/>
                </a:lnTo>
                <a:lnTo>
                  <a:pt x="75660" y="7280"/>
                </a:lnTo>
                <a:lnTo>
                  <a:pt x="75690" y="7250"/>
                </a:lnTo>
                <a:lnTo>
                  <a:pt x="75780" y="7160"/>
                </a:lnTo>
                <a:lnTo>
                  <a:pt x="75830" y="7150"/>
                </a:lnTo>
                <a:lnTo>
                  <a:pt x="75870" y="7290"/>
                </a:lnTo>
                <a:lnTo>
                  <a:pt x="75990" y="7380"/>
                </a:lnTo>
                <a:lnTo>
                  <a:pt x="76010" y="7460"/>
                </a:lnTo>
                <a:lnTo>
                  <a:pt x="76110" y="7390"/>
                </a:lnTo>
                <a:lnTo>
                  <a:pt x="76180" y="7270"/>
                </a:lnTo>
                <a:lnTo>
                  <a:pt x="76210" y="7130"/>
                </a:lnTo>
                <a:lnTo>
                  <a:pt x="76220" y="7000"/>
                </a:lnTo>
                <a:lnTo>
                  <a:pt x="76200" y="6940"/>
                </a:lnTo>
                <a:lnTo>
                  <a:pt x="76130" y="6810"/>
                </a:lnTo>
                <a:lnTo>
                  <a:pt x="76120" y="6760"/>
                </a:lnTo>
                <a:lnTo>
                  <a:pt x="76130" y="6700"/>
                </a:lnTo>
                <a:lnTo>
                  <a:pt x="76200" y="6580"/>
                </a:lnTo>
                <a:lnTo>
                  <a:pt x="76220" y="6520"/>
                </a:lnTo>
                <a:lnTo>
                  <a:pt x="76180" y="6390"/>
                </a:lnTo>
                <a:lnTo>
                  <a:pt x="75990" y="6290"/>
                </a:lnTo>
                <a:lnTo>
                  <a:pt x="75960" y="6210"/>
                </a:lnTo>
                <a:lnTo>
                  <a:pt x="76030" y="6180"/>
                </a:lnTo>
                <a:lnTo>
                  <a:pt x="76090" y="6150"/>
                </a:lnTo>
                <a:lnTo>
                  <a:pt x="76270" y="6150"/>
                </a:lnTo>
                <a:lnTo>
                  <a:pt x="76290" y="6160"/>
                </a:lnTo>
                <a:lnTo>
                  <a:pt x="76360" y="6210"/>
                </a:lnTo>
                <a:lnTo>
                  <a:pt x="76510" y="6410"/>
                </a:lnTo>
                <a:lnTo>
                  <a:pt x="76590" y="6470"/>
                </a:lnTo>
                <a:lnTo>
                  <a:pt x="76690" y="6490"/>
                </a:lnTo>
                <a:lnTo>
                  <a:pt x="76710" y="6480"/>
                </a:lnTo>
                <a:lnTo>
                  <a:pt x="76760" y="6460"/>
                </a:lnTo>
                <a:lnTo>
                  <a:pt x="76820" y="6420"/>
                </a:lnTo>
                <a:lnTo>
                  <a:pt x="77220" y="6280"/>
                </a:lnTo>
                <a:lnTo>
                  <a:pt x="77310" y="6260"/>
                </a:lnTo>
                <a:lnTo>
                  <a:pt x="77370" y="6240"/>
                </a:lnTo>
                <a:lnTo>
                  <a:pt x="77390" y="6210"/>
                </a:lnTo>
                <a:lnTo>
                  <a:pt x="77410" y="6200"/>
                </a:lnTo>
                <a:lnTo>
                  <a:pt x="77460" y="6220"/>
                </a:lnTo>
                <a:lnTo>
                  <a:pt x="77480" y="6240"/>
                </a:lnTo>
                <a:lnTo>
                  <a:pt x="77510" y="6290"/>
                </a:lnTo>
                <a:lnTo>
                  <a:pt x="77540" y="6430"/>
                </a:lnTo>
                <a:lnTo>
                  <a:pt x="77560" y="6480"/>
                </a:lnTo>
                <a:lnTo>
                  <a:pt x="77670" y="6550"/>
                </a:lnTo>
                <a:lnTo>
                  <a:pt x="77770" y="6560"/>
                </a:lnTo>
                <a:lnTo>
                  <a:pt x="77830" y="6560"/>
                </a:lnTo>
                <a:lnTo>
                  <a:pt x="77870" y="6550"/>
                </a:lnTo>
                <a:lnTo>
                  <a:pt x="77990" y="6560"/>
                </a:lnTo>
                <a:lnTo>
                  <a:pt x="78020" y="6570"/>
                </a:lnTo>
                <a:lnTo>
                  <a:pt x="78110" y="6620"/>
                </a:lnTo>
                <a:lnTo>
                  <a:pt x="78280" y="6820"/>
                </a:lnTo>
                <a:lnTo>
                  <a:pt x="78400" y="6900"/>
                </a:lnTo>
                <a:lnTo>
                  <a:pt x="78460" y="6910"/>
                </a:lnTo>
                <a:lnTo>
                  <a:pt x="78560" y="6940"/>
                </a:lnTo>
                <a:lnTo>
                  <a:pt x="78700" y="6980"/>
                </a:lnTo>
                <a:lnTo>
                  <a:pt x="78860" y="7110"/>
                </a:lnTo>
                <a:lnTo>
                  <a:pt x="78910" y="7310"/>
                </a:lnTo>
                <a:lnTo>
                  <a:pt x="78910" y="7600"/>
                </a:lnTo>
                <a:lnTo>
                  <a:pt x="78970" y="7940"/>
                </a:lnTo>
                <a:lnTo>
                  <a:pt x="79150" y="8180"/>
                </a:lnTo>
                <a:lnTo>
                  <a:pt x="79900" y="8760"/>
                </a:lnTo>
                <a:lnTo>
                  <a:pt x="80030" y="8810"/>
                </a:lnTo>
                <a:lnTo>
                  <a:pt x="80110" y="8810"/>
                </a:lnTo>
                <a:lnTo>
                  <a:pt x="80150" y="8810"/>
                </a:lnTo>
                <a:lnTo>
                  <a:pt x="80180" y="8810"/>
                </a:lnTo>
                <a:lnTo>
                  <a:pt x="80240" y="8790"/>
                </a:lnTo>
                <a:lnTo>
                  <a:pt x="80340" y="8750"/>
                </a:lnTo>
                <a:lnTo>
                  <a:pt x="80610" y="8610"/>
                </a:lnTo>
                <a:lnTo>
                  <a:pt x="80790" y="8600"/>
                </a:lnTo>
                <a:lnTo>
                  <a:pt x="81950" y="8910"/>
                </a:lnTo>
                <a:lnTo>
                  <a:pt x="81800" y="9230"/>
                </a:lnTo>
                <a:lnTo>
                  <a:pt x="81800" y="9620"/>
                </a:lnTo>
                <a:lnTo>
                  <a:pt x="81960" y="9930"/>
                </a:lnTo>
                <a:lnTo>
                  <a:pt x="82290" y="10010"/>
                </a:lnTo>
                <a:lnTo>
                  <a:pt x="82360" y="9980"/>
                </a:lnTo>
                <a:lnTo>
                  <a:pt x="82450" y="9940"/>
                </a:lnTo>
                <a:lnTo>
                  <a:pt x="82560" y="9860"/>
                </a:lnTo>
                <a:lnTo>
                  <a:pt x="82690" y="9810"/>
                </a:lnTo>
                <a:lnTo>
                  <a:pt x="82870" y="9830"/>
                </a:lnTo>
                <a:lnTo>
                  <a:pt x="82880" y="9830"/>
                </a:lnTo>
                <a:lnTo>
                  <a:pt x="83110" y="9960"/>
                </a:lnTo>
                <a:lnTo>
                  <a:pt x="83190" y="9990"/>
                </a:lnTo>
                <a:lnTo>
                  <a:pt x="83260" y="9980"/>
                </a:lnTo>
                <a:lnTo>
                  <a:pt x="83410" y="9950"/>
                </a:lnTo>
                <a:lnTo>
                  <a:pt x="83480" y="9950"/>
                </a:lnTo>
                <a:lnTo>
                  <a:pt x="83570" y="10000"/>
                </a:lnTo>
                <a:lnTo>
                  <a:pt x="83640" y="10040"/>
                </a:lnTo>
                <a:lnTo>
                  <a:pt x="83930" y="10330"/>
                </a:lnTo>
                <a:lnTo>
                  <a:pt x="84080" y="10440"/>
                </a:lnTo>
                <a:lnTo>
                  <a:pt x="84240" y="1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