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North-Western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Zambia • State Map | Fully Editable Vector Shape</a:t>
            </a:r>
          </a:p>
        </p:txBody>
      </p:sp>
      <p:sp>
        <p:nvSpPr>
          <p:cNvPr id="101" name="North-Western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32290" y="53820"/>
                </a:moveTo>
                <a:lnTo>
                  <a:pt x="32090" y="53810"/>
                </a:lnTo>
                <a:lnTo>
                  <a:pt x="32000" y="53840"/>
                </a:lnTo>
                <a:lnTo>
                  <a:pt x="31950" y="53870"/>
                </a:lnTo>
                <a:lnTo>
                  <a:pt x="31780" y="53950"/>
                </a:lnTo>
                <a:lnTo>
                  <a:pt x="31640" y="53960"/>
                </a:lnTo>
                <a:lnTo>
                  <a:pt x="31530" y="53970"/>
                </a:lnTo>
                <a:lnTo>
                  <a:pt x="31460" y="53960"/>
                </a:lnTo>
                <a:lnTo>
                  <a:pt x="31410" y="53940"/>
                </a:lnTo>
                <a:lnTo>
                  <a:pt x="31370" y="53920"/>
                </a:lnTo>
                <a:lnTo>
                  <a:pt x="31340" y="53900"/>
                </a:lnTo>
                <a:lnTo>
                  <a:pt x="31310" y="53870"/>
                </a:lnTo>
                <a:lnTo>
                  <a:pt x="31230" y="53830"/>
                </a:lnTo>
                <a:lnTo>
                  <a:pt x="31080" y="53800"/>
                </a:lnTo>
                <a:lnTo>
                  <a:pt x="30580" y="53750"/>
                </a:lnTo>
                <a:lnTo>
                  <a:pt x="30470" y="53750"/>
                </a:lnTo>
                <a:lnTo>
                  <a:pt x="30430" y="53770"/>
                </a:lnTo>
                <a:lnTo>
                  <a:pt x="30290" y="53840"/>
                </a:lnTo>
                <a:lnTo>
                  <a:pt x="30210" y="53870"/>
                </a:lnTo>
                <a:lnTo>
                  <a:pt x="29880" y="53940"/>
                </a:lnTo>
                <a:lnTo>
                  <a:pt x="29760" y="53980"/>
                </a:lnTo>
                <a:lnTo>
                  <a:pt x="29690" y="54010"/>
                </a:lnTo>
                <a:lnTo>
                  <a:pt x="29650" y="54030"/>
                </a:lnTo>
                <a:lnTo>
                  <a:pt x="29500" y="54100"/>
                </a:lnTo>
                <a:lnTo>
                  <a:pt x="29200" y="54160"/>
                </a:lnTo>
                <a:lnTo>
                  <a:pt x="29130" y="54170"/>
                </a:lnTo>
                <a:lnTo>
                  <a:pt x="28760" y="54150"/>
                </a:lnTo>
                <a:lnTo>
                  <a:pt x="28680" y="54150"/>
                </a:lnTo>
                <a:lnTo>
                  <a:pt x="28610" y="54160"/>
                </a:lnTo>
                <a:lnTo>
                  <a:pt x="28460" y="54210"/>
                </a:lnTo>
                <a:lnTo>
                  <a:pt x="28400" y="54220"/>
                </a:lnTo>
                <a:lnTo>
                  <a:pt x="28340" y="54220"/>
                </a:lnTo>
                <a:lnTo>
                  <a:pt x="28280" y="54210"/>
                </a:lnTo>
                <a:lnTo>
                  <a:pt x="28220" y="54200"/>
                </a:lnTo>
                <a:lnTo>
                  <a:pt x="28160" y="54160"/>
                </a:lnTo>
                <a:lnTo>
                  <a:pt x="28100" y="54130"/>
                </a:lnTo>
                <a:lnTo>
                  <a:pt x="28040" y="54080"/>
                </a:lnTo>
                <a:lnTo>
                  <a:pt x="27880" y="53890"/>
                </a:lnTo>
                <a:lnTo>
                  <a:pt x="27780" y="53760"/>
                </a:lnTo>
                <a:lnTo>
                  <a:pt x="27770" y="53730"/>
                </a:lnTo>
                <a:lnTo>
                  <a:pt x="27730" y="53650"/>
                </a:lnTo>
                <a:lnTo>
                  <a:pt x="27730" y="53610"/>
                </a:lnTo>
                <a:lnTo>
                  <a:pt x="27720" y="53560"/>
                </a:lnTo>
                <a:lnTo>
                  <a:pt x="27760" y="53300"/>
                </a:lnTo>
                <a:lnTo>
                  <a:pt x="27760" y="53260"/>
                </a:lnTo>
                <a:lnTo>
                  <a:pt x="27740" y="53070"/>
                </a:lnTo>
                <a:lnTo>
                  <a:pt x="27740" y="53000"/>
                </a:lnTo>
                <a:lnTo>
                  <a:pt x="27740" y="52980"/>
                </a:lnTo>
                <a:lnTo>
                  <a:pt x="27760" y="52930"/>
                </a:lnTo>
                <a:lnTo>
                  <a:pt x="27780" y="52920"/>
                </a:lnTo>
                <a:lnTo>
                  <a:pt x="27790" y="52900"/>
                </a:lnTo>
                <a:lnTo>
                  <a:pt x="27820" y="52880"/>
                </a:lnTo>
                <a:lnTo>
                  <a:pt x="27860" y="52860"/>
                </a:lnTo>
                <a:lnTo>
                  <a:pt x="28030" y="52800"/>
                </a:lnTo>
                <a:lnTo>
                  <a:pt x="28230" y="52700"/>
                </a:lnTo>
                <a:lnTo>
                  <a:pt x="28260" y="52680"/>
                </a:lnTo>
                <a:lnTo>
                  <a:pt x="28320" y="52630"/>
                </a:lnTo>
                <a:lnTo>
                  <a:pt x="28400" y="52540"/>
                </a:lnTo>
                <a:lnTo>
                  <a:pt x="28420" y="52500"/>
                </a:lnTo>
                <a:lnTo>
                  <a:pt x="28430" y="52460"/>
                </a:lnTo>
                <a:lnTo>
                  <a:pt x="28450" y="52110"/>
                </a:lnTo>
                <a:lnTo>
                  <a:pt x="28480" y="51930"/>
                </a:lnTo>
                <a:lnTo>
                  <a:pt x="28490" y="51910"/>
                </a:lnTo>
                <a:lnTo>
                  <a:pt x="28500" y="51880"/>
                </a:lnTo>
                <a:lnTo>
                  <a:pt x="28510" y="51840"/>
                </a:lnTo>
                <a:lnTo>
                  <a:pt x="28530" y="51810"/>
                </a:lnTo>
                <a:lnTo>
                  <a:pt x="28580" y="51740"/>
                </a:lnTo>
                <a:lnTo>
                  <a:pt x="28650" y="51630"/>
                </a:lnTo>
                <a:lnTo>
                  <a:pt x="28680" y="51550"/>
                </a:lnTo>
                <a:lnTo>
                  <a:pt x="28700" y="51450"/>
                </a:lnTo>
                <a:lnTo>
                  <a:pt x="28710" y="51400"/>
                </a:lnTo>
                <a:lnTo>
                  <a:pt x="28710" y="51110"/>
                </a:lnTo>
                <a:lnTo>
                  <a:pt x="28690" y="51050"/>
                </a:lnTo>
                <a:lnTo>
                  <a:pt x="28660" y="50980"/>
                </a:lnTo>
                <a:lnTo>
                  <a:pt x="28580" y="50880"/>
                </a:lnTo>
                <a:lnTo>
                  <a:pt x="28520" y="50840"/>
                </a:lnTo>
                <a:lnTo>
                  <a:pt x="28460" y="50830"/>
                </a:lnTo>
                <a:lnTo>
                  <a:pt x="28170" y="50880"/>
                </a:lnTo>
                <a:lnTo>
                  <a:pt x="28090" y="50870"/>
                </a:lnTo>
                <a:lnTo>
                  <a:pt x="27950" y="50820"/>
                </a:lnTo>
                <a:lnTo>
                  <a:pt x="27080" y="50370"/>
                </a:lnTo>
                <a:lnTo>
                  <a:pt x="27020" y="50360"/>
                </a:lnTo>
                <a:lnTo>
                  <a:pt x="26830" y="50330"/>
                </a:lnTo>
                <a:lnTo>
                  <a:pt x="26660" y="50280"/>
                </a:lnTo>
                <a:lnTo>
                  <a:pt x="26510" y="50260"/>
                </a:lnTo>
                <a:lnTo>
                  <a:pt x="26110" y="50120"/>
                </a:lnTo>
                <a:lnTo>
                  <a:pt x="26050" y="50090"/>
                </a:lnTo>
                <a:lnTo>
                  <a:pt x="26000" y="50050"/>
                </a:lnTo>
                <a:lnTo>
                  <a:pt x="25960" y="49980"/>
                </a:lnTo>
                <a:lnTo>
                  <a:pt x="25950" y="49940"/>
                </a:lnTo>
                <a:lnTo>
                  <a:pt x="25910" y="49870"/>
                </a:lnTo>
                <a:lnTo>
                  <a:pt x="25900" y="49830"/>
                </a:lnTo>
                <a:lnTo>
                  <a:pt x="25890" y="49790"/>
                </a:lnTo>
                <a:lnTo>
                  <a:pt x="25890" y="49740"/>
                </a:lnTo>
                <a:lnTo>
                  <a:pt x="25900" y="49540"/>
                </a:lnTo>
                <a:lnTo>
                  <a:pt x="25890" y="49500"/>
                </a:lnTo>
                <a:lnTo>
                  <a:pt x="25830" y="49350"/>
                </a:lnTo>
                <a:lnTo>
                  <a:pt x="25810" y="49260"/>
                </a:lnTo>
                <a:lnTo>
                  <a:pt x="25800" y="49220"/>
                </a:lnTo>
                <a:lnTo>
                  <a:pt x="25770" y="49190"/>
                </a:lnTo>
                <a:lnTo>
                  <a:pt x="25730" y="49140"/>
                </a:lnTo>
                <a:lnTo>
                  <a:pt x="25640" y="49060"/>
                </a:lnTo>
                <a:lnTo>
                  <a:pt x="25460" y="48840"/>
                </a:lnTo>
                <a:lnTo>
                  <a:pt x="25420" y="48800"/>
                </a:lnTo>
                <a:lnTo>
                  <a:pt x="25390" y="48790"/>
                </a:lnTo>
                <a:lnTo>
                  <a:pt x="25360" y="48800"/>
                </a:lnTo>
                <a:lnTo>
                  <a:pt x="25300" y="48830"/>
                </a:lnTo>
                <a:lnTo>
                  <a:pt x="25270" y="48850"/>
                </a:lnTo>
                <a:lnTo>
                  <a:pt x="25230" y="48860"/>
                </a:lnTo>
                <a:lnTo>
                  <a:pt x="25190" y="48880"/>
                </a:lnTo>
                <a:lnTo>
                  <a:pt x="25170" y="48910"/>
                </a:lnTo>
                <a:lnTo>
                  <a:pt x="25150" y="48950"/>
                </a:lnTo>
                <a:lnTo>
                  <a:pt x="25140" y="48990"/>
                </a:lnTo>
                <a:lnTo>
                  <a:pt x="25140" y="49080"/>
                </a:lnTo>
                <a:lnTo>
                  <a:pt x="25120" y="49110"/>
                </a:lnTo>
                <a:lnTo>
                  <a:pt x="25110" y="49120"/>
                </a:lnTo>
                <a:lnTo>
                  <a:pt x="25070" y="49120"/>
                </a:lnTo>
                <a:lnTo>
                  <a:pt x="25050" y="49120"/>
                </a:lnTo>
                <a:lnTo>
                  <a:pt x="25040" y="49110"/>
                </a:lnTo>
                <a:lnTo>
                  <a:pt x="25030" y="49090"/>
                </a:lnTo>
                <a:lnTo>
                  <a:pt x="25030" y="49050"/>
                </a:lnTo>
                <a:lnTo>
                  <a:pt x="25050" y="48900"/>
                </a:lnTo>
                <a:lnTo>
                  <a:pt x="25040" y="48850"/>
                </a:lnTo>
                <a:lnTo>
                  <a:pt x="25010" y="48840"/>
                </a:lnTo>
                <a:lnTo>
                  <a:pt x="24980" y="48840"/>
                </a:lnTo>
                <a:lnTo>
                  <a:pt x="24900" y="48820"/>
                </a:lnTo>
                <a:lnTo>
                  <a:pt x="24870" y="48810"/>
                </a:lnTo>
                <a:lnTo>
                  <a:pt x="24840" y="48830"/>
                </a:lnTo>
                <a:lnTo>
                  <a:pt x="24840" y="48870"/>
                </a:lnTo>
                <a:lnTo>
                  <a:pt x="24850" y="48940"/>
                </a:lnTo>
                <a:lnTo>
                  <a:pt x="24860" y="48980"/>
                </a:lnTo>
                <a:lnTo>
                  <a:pt x="24840" y="49010"/>
                </a:lnTo>
                <a:lnTo>
                  <a:pt x="24810" y="49030"/>
                </a:lnTo>
                <a:lnTo>
                  <a:pt x="24770" y="49020"/>
                </a:lnTo>
                <a:lnTo>
                  <a:pt x="24700" y="48990"/>
                </a:lnTo>
                <a:lnTo>
                  <a:pt x="24650" y="48980"/>
                </a:lnTo>
                <a:lnTo>
                  <a:pt x="24560" y="48990"/>
                </a:lnTo>
                <a:lnTo>
                  <a:pt x="24530" y="48950"/>
                </a:lnTo>
                <a:lnTo>
                  <a:pt x="24510" y="48910"/>
                </a:lnTo>
                <a:lnTo>
                  <a:pt x="24450" y="48830"/>
                </a:lnTo>
                <a:lnTo>
                  <a:pt x="24350" y="48780"/>
                </a:lnTo>
                <a:lnTo>
                  <a:pt x="24300" y="48740"/>
                </a:lnTo>
                <a:lnTo>
                  <a:pt x="24250" y="48700"/>
                </a:lnTo>
                <a:lnTo>
                  <a:pt x="24220" y="48650"/>
                </a:lnTo>
                <a:lnTo>
                  <a:pt x="24050" y="48460"/>
                </a:lnTo>
                <a:lnTo>
                  <a:pt x="24020" y="48470"/>
                </a:lnTo>
                <a:lnTo>
                  <a:pt x="24000" y="48500"/>
                </a:lnTo>
                <a:lnTo>
                  <a:pt x="23980" y="48540"/>
                </a:lnTo>
                <a:lnTo>
                  <a:pt x="23940" y="48560"/>
                </a:lnTo>
                <a:lnTo>
                  <a:pt x="23870" y="48580"/>
                </a:lnTo>
                <a:lnTo>
                  <a:pt x="23860" y="48610"/>
                </a:lnTo>
                <a:lnTo>
                  <a:pt x="23870" y="48630"/>
                </a:lnTo>
                <a:lnTo>
                  <a:pt x="23900" y="48660"/>
                </a:lnTo>
                <a:lnTo>
                  <a:pt x="23920" y="48690"/>
                </a:lnTo>
                <a:lnTo>
                  <a:pt x="23930" y="48720"/>
                </a:lnTo>
                <a:lnTo>
                  <a:pt x="23910" y="48740"/>
                </a:lnTo>
                <a:lnTo>
                  <a:pt x="23870" y="48760"/>
                </a:lnTo>
                <a:lnTo>
                  <a:pt x="23830" y="48760"/>
                </a:lnTo>
                <a:lnTo>
                  <a:pt x="23720" y="48750"/>
                </a:lnTo>
                <a:lnTo>
                  <a:pt x="23660" y="48740"/>
                </a:lnTo>
                <a:lnTo>
                  <a:pt x="23620" y="48750"/>
                </a:lnTo>
                <a:lnTo>
                  <a:pt x="23590" y="48770"/>
                </a:lnTo>
                <a:lnTo>
                  <a:pt x="23570" y="48800"/>
                </a:lnTo>
                <a:lnTo>
                  <a:pt x="23540" y="48830"/>
                </a:lnTo>
                <a:lnTo>
                  <a:pt x="23490" y="48830"/>
                </a:lnTo>
                <a:lnTo>
                  <a:pt x="23460" y="48810"/>
                </a:lnTo>
                <a:lnTo>
                  <a:pt x="23430" y="48770"/>
                </a:lnTo>
                <a:lnTo>
                  <a:pt x="23420" y="48730"/>
                </a:lnTo>
                <a:lnTo>
                  <a:pt x="23390" y="48690"/>
                </a:lnTo>
                <a:lnTo>
                  <a:pt x="23370" y="48700"/>
                </a:lnTo>
                <a:lnTo>
                  <a:pt x="23350" y="48720"/>
                </a:lnTo>
                <a:lnTo>
                  <a:pt x="23320" y="48750"/>
                </a:lnTo>
                <a:lnTo>
                  <a:pt x="23290" y="48770"/>
                </a:lnTo>
                <a:lnTo>
                  <a:pt x="23260" y="48790"/>
                </a:lnTo>
                <a:lnTo>
                  <a:pt x="23220" y="48790"/>
                </a:lnTo>
                <a:lnTo>
                  <a:pt x="22920" y="48700"/>
                </a:lnTo>
                <a:lnTo>
                  <a:pt x="22850" y="48660"/>
                </a:lnTo>
                <a:lnTo>
                  <a:pt x="22810" y="48620"/>
                </a:lnTo>
                <a:lnTo>
                  <a:pt x="22800" y="48520"/>
                </a:lnTo>
                <a:lnTo>
                  <a:pt x="22800" y="48480"/>
                </a:lnTo>
                <a:lnTo>
                  <a:pt x="22790" y="48420"/>
                </a:lnTo>
                <a:lnTo>
                  <a:pt x="22750" y="48360"/>
                </a:lnTo>
                <a:lnTo>
                  <a:pt x="22670" y="48290"/>
                </a:lnTo>
                <a:lnTo>
                  <a:pt x="22620" y="48260"/>
                </a:lnTo>
                <a:lnTo>
                  <a:pt x="22590" y="48260"/>
                </a:lnTo>
                <a:lnTo>
                  <a:pt x="22590" y="48290"/>
                </a:lnTo>
                <a:lnTo>
                  <a:pt x="22570" y="48330"/>
                </a:lnTo>
                <a:lnTo>
                  <a:pt x="22560" y="48370"/>
                </a:lnTo>
                <a:lnTo>
                  <a:pt x="22530" y="48400"/>
                </a:lnTo>
                <a:lnTo>
                  <a:pt x="22510" y="48420"/>
                </a:lnTo>
                <a:lnTo>
                  <a:pt x="22510" y="48460"/>
                </a:lnTo>
                <a:lnTo>
                  <a:pt x="22530" y="48490"/>
                </a:lnTo>
                <a:lnTo>
                  <a:pt x="22570" y="48530"/>
                </a:lnTo>
                <a:lnTo>
                  <a:pt x="22600" y="48560"/>
                </a:lnTo>
                <a:lnTo>
                  <a:pt x="22600" y="48600"/>
                </a:lnTo>
                <a:lnTo>
                  <a:pt x="22580" y="48630"/>
                </a:lnTo>
                <a:lnTo>
                  <a:pt x="22540" y="48640"/>
                </a:lnTo>
                <a:lnTo>
                  <a:pt x="22480" y="48640"/>
                </a:lnTo>
                <a:lnTo>
                  <a:pt x="22390" y="48620"/>
                </a:lnTo>
                <a:lnTo>
                  <a:pt x="22330" y="48590"/>
                </a:lnTo>
                <a:lnTo>
                  <a:pt x="22180" y="48480"/>
                </a:lnTo>
                <a:lnTo>
                  <a:pt x="22060" y="48380"/>
                </a:lnTo>
                <a:lnTo>
                  <a:pt x="22020" y="48360"/>
                </a:lnTo>
                <a:lnTo>
                  <a:pt x="21980" y="48370"/>
                </a:lnTo>
                <a:lnTo>
                  <a:pt x="21880" y="48430"/>
                </a:lnTo>
                <a:lnTo>
                  <a:pt x="21800" y="48450"/>
                </a:lnTo>
                <a:lnTo>
                  <a:pt x="21760" y="48470"/>
                </a:lnTo>
                <a:lnTo>
                  <a:pt x="21710" y="48530"/>
                </a:lnTo>
                <a:lnTo>
                  <a:pt x="21670" y="48550"/>
                </a:lnTo>
                <a:lnTo>
                  <a:pt x="21630" y="48550"/>
                </a:lnTo>
                <a:lnTo>
                  <a:pt x="21560" y="48550"/>
                </a:lnTo>
                <a:lnTo>
                  <a:pt x="21510" y="48550"/>
                </a:lnTo>
                <a:lnTo>
                  <a:pt x="21470" y="48560"/>
                </a:lnTo>
                <a:lnTo>
                  <a:pt x="21440" y="48590"/>
                </a:lnTo>
                <a:lnTo>
                  <a:pt x="21400" y="48660"/>
                </a:lnTo>
                <a:lnTo>
                  <a:pt x="21370" y="48700"/>
                </a:lnTo>
                <a:lnTo>
                  <a:pt x="21340" y="48720"/>
                </a:lnTo>
                <a:lnTo>
                  <a:pt x="21280" y="48750"/>
                </a:lnTo>
                <a:lnTo>
                  <a:pt x="21230" y="48770"/>
                </a:lnTo>
                <a:lnTo>
                  <a:pt x="21190" y="48770"/>
                </a:lnTo>
                <a:lnTo>
                  <a:pt x="21120" y="48770"/>
                </a:lnTo>
                <a:lnTo>
                  <a:pt x="21070" y="48740"/>
                </a:lnTo>
                <a:lnTo>
                  <a:pt x="21010" y="48700"/>
                </a:lnTo>
                <a:lnTo>
                  <a:pt x="20970" y="48680"/>
                </a:lnTo>
                <a:lnTo>
                  <a:pt x="20930" y="48690"/>
                </a:lnTo>
                <a:lnTo>
                  <a:pt x="20900" y="48720"/>
                </a:lnTo>
                <a:lnTo>
                  <a:pt x="20880" y="48750"/>
                </a:lnTo>
                <a:lnTo>
                  <a:pt x="20860" y="48800"/>
                </a:lnTo>
                <a:lnTo>
                  <a:pt x="20850" y="48840"/>
                </a:lnTo>
                <a:lnTo>
                  <a:pt x="20830" y="48890"/>
                </a:lnTo>
                <a:lnTo>
                  <a:pt x="20810" y="48930"/>
                </a:lnTo>
                <a:lnTo>
                  <a:pt x="20750" y="48950"/>
                </a:lnTo>
                <a:lnTo>
                  <a:pt x="20720" y="48930"/>
                </a:lnTo>
                <a:lnTo>
                  <a:pt x="20660" y="48860"/>
                </a:lnTo>
                <a:lnTo>
                  <a:pt x="20620" y="48850"/>
                </a:lnTo>
                <a:lnTo>
                  <a:pt x="20590" y="48870"/>
                </a:lnTo>
                <a:lnTo>
                  <a:pt x="20520" y="48960"/>
                </a:lnTo>
                <a:lnTo>
                  <a:pt x="20440" y="49040"/>
                </a:lnTo>
                <a:lnTo>
                  <a:pt x="20380" y="49080"/>
                </a:lnTo>
                <a:lnTo>
                  <a:pt x="20340" y="49100"/>
                </a:lnTo>
                <a:lnTo>
                  <a:pt x="20260" y="49120"/>
                </a:lnTo>
                <a:lnTo>
                  <a:pt x="20190" y="49130"/>
                </a:lnTo>
                <a:lnTo>
                  <a:pt x="20100" y="49120"/>
                </a:lnTo>
                <a:lnTo>
                  <a:pt x="20020" y="49090"/>
                </a:lnTo>
                <a:lnTo>
                  <a:pt x="19910" y="49040"/>
                </a:lnTo>
                <a:lnTo>
                  <a:pt x="19840" y="49020"/>
                </a:lnTo>
                <a:lnTo>
                  <a:pt x="19800" y="49020"/>
                </a:lnTo>
                <a:lnTo>
                  <a:pt x="19730" y="49070"/>
                </a:lnTo>
                <a:lnTo>
                  <a:pt x="19690" y="49080"/>
                </a:lnTo>
                <a:lnTo>
                  <a:pt x="19650" y="49090"/>
                </a:lnTo>
                <a:lnTo>
                  <a:pt x="19620" y="49100"/>
                </a:lnTo>
                <a:lnTo>
                  <a:pt x="19590" y="49120"/>
                </a:lnTo>
                <a:lnTo>
                  <a:pt x="19560" y="49120"/>
                </a:lnTo>
                <a:lnTo>
                  <a:pt x="19500" y="49120"/>
                </a:lnTo>
                <a:lnTo>
                  <a:pt x="19440" y="49110"/>
                </a:lnTo>
                <a:lnTo>
                  <a:pt x="19280" y="49050"/>
                </a:lnTo>
                <a:lnTo>
                  <a:pt x="19130" y="49050"/>
                </a:lnTo>
                <a:lnTo>
                  <a:pt x="19010" y="49020"/>
                </a:lnTo>
                <a:lnTo>
                  <a:pt x="18950" y="48930"/>
                </a:lnTo>
                <a:lnTo>
                  <a:pt x="18960" y="48770"/>
                </a:lnTo>
                <a:lnTo>
                  <a:pt x="18870" y="48810"/>
                </a:lnTo>
                <a:lnTo>
                  <a:pt x="18690" y="48990"/>
                </a:lnTo>
                <a:lnTo>
                  <a:pt x="18600" y="49020"/>
                </a:lnTo>
                <a:lnTo>
                  <a:pt x="18520" y="49040"/>
                </a:lnTo>
                <a:lnTo>
                  <a:pt x="18430" y="49060"/>
                </a:lnTo>
                <a:lnTo>
                  <a:pt x="18180" y="49220"/>
                </a:lnTo>
                <a:lnTo>
                  <a:pt x="18040" y="49180"/>
                </a:lnTo>
                <a:lnTo>
                  <a:pt x="17910" y="49090"/>
                </a:lnTo>
                <a:lnTo>
                  <a:pt x="17790" y="49050"/>
                </a:lnTo>
                <a:lnTo>
                  <a:pt x="17670" y="49080"/>
                </a:lnTo>
                <a:lnTo>
                  <a:pt x="17400" y="49230"/>
                </a:lnTo>
                <a:lnTo>
                  <a:pt x="17080" y="49310"/>
                </a:lnTo>
                <a:lnTo>
                  <a:pt x="16800" y="49520"/>
                </a:lnTo>
                <a:lnTo>
                  <a:pt x="16670" y="49600"/>
                </a:lnTo>
                <a:lnTo>
                  <a:pt x="15870" y="49810"/>
                </a:lnTo>
                <a:lnTo>
                  <a:pt x="15650" y="49920"/>
                </a:lnTo>
                <a:lnTo>
                  <a:pt x="15410" y="50140"/>
                </a:lnTo>
                <a:lnTo>
                  <a:pt x="15330" y="50190"/>
                </a:lnTo>
                <a:lnTo>
                  <a:pt x="15230" y="50220"/>
                </a:lnTo>
                <a:lnTo>
                  <a:pt x="15160" y="50220"/>
                </a:lnTo>
                <a:lnTo>
                  <a:pt x="15090" y="50200"/>
                </a:lnTo>
                <a:lnTo>
                  <a:pt x="14990" y="50190"/>
                </a:lnTo>
                <a:lnTo>
                  <a:pt x="14850" y="50230"/>
                </a:lnTo>
                <a:lnTo>
                  <a:pt x="14660" y="50410"/>
                </a:lnTo>
                <a:lnTo>
                  <a:pt x="14530" y="50470"/>
                </a:lnTo>
                <a:lnTo>
                  <a:pt x="14210" y="50470"/>
                </a:lnTo>
                <a:lnTo>
                  <a:pt x="14240" y="50400"/>
                </a:lnTo>
                <a:lnTo>
                  <a:pt x="14250" y="50350"/>
                </a:lnTo>
                <a:lnTo>
                  <a:pt x="14240" y="50300"/>
                </a:lnTo>
                <a:lnTo>
                  <a:pt x="14210" y="50250"/>
                </a:lnTo>
                <a:lnTo>
                  <a:pt x="13900" y="50360"/>
                </a:lnTo>
                <a:lnTo>
                  <a:pt x="13930" y="50200"/>
                </a:lnTo>
                <a:lnTo>
                  <a:pt x="14100" y="49930"/>
                </a:lnTo>
                <a:lnTo>
                  <a:pt x="14210" y="49810"/>
                </a:lnTo>
                <a:lnTo>
                  <a:pt x="14230" y="49780"/>
                </a:lnTo>
                <a:lnTo>
                  <a:pt x="14240" y="49730"/>
                </a:lnTo>
                <a:lnTo>
                  <a:pt x="14210" y="49710"/>
                </a:lnTo>
                <a:lnTo>
                  <a:pt x="14160" y="49700"/>
                </a:lnTo>
                <a:lnTo>
                  <a:pt x="13560" y="49640"/>
                </a:lnTo>
                <a:lnTo>
                  <a:pt x="13490" y="49620"/>
                </a:lnTo>
                <a:lnTo>
                  <a:pt x="13450" y="49600"/>
                </a:lnTo>
                <a:lnTo>
                  <a:pt x="13380" y="49550"/>
                </a:lnTo>
                <a:lnTo>
                  <a:pt x="13340" y="49480"/>
                </a:lnTo>
                <a:lnTo>
                  <a:pt x="13320" y="49450"/>
                </a:lnTo>
                <a:lnTo>
                  <a:pt x="13300" y="49410"/>
                </a:lnTo>
                <a:lnTo>
                  <a:pt x="13280" y="49330"/>
                </a:lnTo>
                <a:lnTo>
                  <a:pt x="13270" y="49230"/>
                </a:lnTo>
                <a:lnTo>
                  <a:pt x="13270" y="49140"/>
                </a:lnTo>
                <a:lnTo>
                  <a:pt x="13270" y="49110"/>
                </a:lnTo>
                <a:lnTo>
                  <a:pt x="13250" y="49060"/>
                </a:lnTo>
                <a:lnTo>
                  <a:pt x="13210" y="49020"/>
                </a:lnTo>
                <a:lnTo>
                  <a:pt x="13110" y="48960"/>
                </a:lnTo>
                <a:lnTo>
                  <a:pt x="13050" y="48940"/>
                </a:lnTo>
                <a:lnTo>
                  <a:pt x="12990" y="48940"/>
                </a:lnTo>
                <a:lnTo>
                  <a:pt x="12940" y="48950"/>
                </a:lnTo>
                <a:lnTo>
                  <a:pt x="12900" y="48960"/>
                </a:lnTo>
                <a:lnTo>
                  <a:pt x="12700" y="49050"/>
                </a:lnTo>
                <a:lnTo>
                  <a:pt x="12560" y="49080"/>
                </a:lnTo>
                <a:lnTo>
                  <a:pt x="12520" y="49070"/>
                </a:lnTo>
                <a:lnTo>
                  <a:pt x="12480" y="49070"/>
                </a:lnTo>
                <a:lnTo>
                  <a:pt x="12460" y="49050"/>
                </a:lnTo>
                <a:lnTo>
                  <a:pt x="12440" y="49020"/>
                </a:lnTo>
                <a:lnTo>
                  <a:pt x="12420" y="48990"/>
                </a:lnTo>
                <a:lnTo>
                  <a:pt x="12400" y="48900"/>
                </a:lnTo>
                <a:lnTo>
                  <a:pt x="12350" y="48790"/>
                </a:lnTo>
                <a:lnTo>
                  <a:pt x="12310" y="48720"/>
                </a:lnTo>
                <a:lnTo>
                  <a:pt x="12200" y="48610"/>
                </a:lnTo>
                <a:lnTo>
                  <a:pt x="11520" y="48160"/>
                </a:lnTo>
                <a:lnTo>
                  <a:pt x="11330" y="48080"/>
                </a:lnTo>
                <a:lnTo>
                  <a:pt x="11270" y="48070"/>
                </a:lnTo>
                <a:lnTo>
                  <a:pt x="11220" y="48080"/>
                </a:lnTo>
                <a:lnTo>
                  <a:pt x="11190" y="48100"/>
                </a:lnTo>
                <a:lnTo>
                  <a:pt x="11000" y="48300"/>
                </a:lnTo>
                <a:lnTo>
                  <a:pt x="10960" y="48320"/>
                </a:lnTo>
                <a:lnTo>
                  <a:pt x="10920" y="48330"/>
                </a:lnTo>
                <a:lnTo>
                  <a:pt x="10560" y="48350"/>
                </a:lnTo>
                <a:lnTo>
                  <a:pt x="10520" y="48360"/>
                </a:lnTo>
                <a:lnTo>
                  <a:pt x="10490" y="48390"/>
                </a:lnTo>
                <a:lnTo>
                  <a:pt x="10480" y="48430"/>
                </a:lnTo>
                <a:lnTo>
                  <a:pt x="10380" y="48900"/>
                </a:lnTo>
                <a:lnTo>
                  <a:pt x="10370" y="48940"/>
                </a:lnTo>
                <a:lnTo>
                  <a:pt x="10310" y="49030"/>
                </a:lnTo>
                <a:lnTo>
                  <a:pt x="10220" y="49050"/>
                </a:lnTo>
                <a:lnTo>
                  <a:pt x="10120" y="49020"/>
                </a:lnTo>
                <a:lnTo>
                  <a:pt x="10050" y="48980"/>
                </a:lnTo>
                <a:lnTo>
                  <a:pt x="9980" y="48930"/>
                </a:lnTo>
                <a:lnTo>
                  <a:pt x="9900" y="48880"/>
                </a:lnTo>
                <a:lnTo>
                  <a:pt x="9710" y="48840"/>
                </a:lnTo>
                <a:lnTo>
                  <a:pt x="9620" y="48810"/>
                </a:lnTo>
                <a:lnTo>
                  <a:pt x="9580" y="48740"/>
                </a:lnTo>
                <a:lnTo>
                  <a:pt x="9560" y="48690"/>
                </a:lnTo>
                <a:lnTo>
                  <a:pt x="9530" y="48620"/>
                </a:lnTo>
                <a:lnTo>
                  <a:pt x="9480" y="48570"/>
                </a:lnTo>
                <a:lnTo>
                  <a:pt x="9440" y="48540"/>
                </a:lnTo>
                <a:lnTo>
                  <a:pt x="9310" y="48510"/>
                </a:lnTo>
                <a:lnTo>
                  <a:pt x="9240" y="48440"/>
                </a:lnTo>
                <a:lnTo>
                  <a:pt x="9100" y="48430"/>
                </a:lnTo>
                <a:lnTo>
                  <a:pt x="9020" y="48430"/>
                </a:lnTo>
                <a:lnTo>
                  <a:pt x="8960" y="48410"/>
                </a:lnTo>
                <a:lnTo>
                  <a:pt x="8910" y="48400"/>
                </a:lnTo>
                <a:lnTo>
                  <a:pt x="8720" y="48270"/>
                </a:lnTo>
                <a:lnTo>
                  <a:pt x="8690" y="48240"/>
                </a:lnTo>
                <a:lnTo>
                  <a:pt x="8620" y="48090"/>
                </a:lnTo>
                <a:lnTo>
                  <a:pt x="8600" y="48070"/>
                </a:lnTo>
                <a:lnTo>
                  <a:pt x="8580" y="48050"/>
                </a:lnTo>
                <a:lnTo>
                  <a:pt x="8050" y="47720"/>
                </a:lnTo>
                <a:lnTo>
                  <a:pt x="6920" y="46760"/>
                </a:lnTo>
                <a:lnTo>
                  <a:pt x="6840" y="46710"/>
                </a:lnTo>
                <a:lnTo>
                  <a:pt x="6650" y="46610"/>
                </a:lnTo>
                <a:lnTo>
                  <a:pt x="6580" y="46590"/>
                </a:lnTo>
                <a:lnTo>
                  <a:pt x="6510" y="46570"/>
                </a:lnTo>
                <a:lnTo>
                  <a:pt x="6470" y="46580"/>
                </a:lnTo>
                <a:lnTo>
                  <a:pt x="6420" y="46590"/>
                </a:lnTo>
                <a:lnTo>
                  <a:pt x="6390" y="46610"/>
                </a:lnTo>
                <a:lnTo>
                  <a:pt x="6360" y="46640"/>
                </a:lnTo>
                <a:lnTo>
                  <a:pt x="6280" y="46780"/>
                </a:lnTo>
                <a:lnTo>
                  <a:pt x="6260" y="46810"/>
                </a:lnTo>
                <a:lnTo>
                  <a:pt x="6230" y="46830"/>
                </a:lnTo>
                <a:lnTo>
                  <a:pt x="6120" y="46900"/>
                </a:lnTo>
                <a:lnTo>
                  <a:pt x="6090" y="46920"/>
                </a:lnTo>
                <a:lnTo>
                  <a:pt x="6070" y="46950"/>
                </a:lnTo>
                <a:lnTo>
                  <a:pt x="6040" y="47030"/>
                </a:lnTo>
                <a:lnTo>
                  <a:pt x="6010" y="47060"/>
                </a:lnTo>
                <a:lnTo>
                  <a:pt x="5980" y="47080"/>
                </a:lnTo>
                <a:lnTo>
                  <a:pt x="5760" y="47190"/>
                </a:lnTo>
                <a:lnTo>
                  <a:pt x="5700" y="47200"/>
                </a:lnTo>
                <a:lnTo>
                  <a:pt x="5630" y="47210"/>
                </a:lnTo>
                <a:lnTo>
                  <a:pt x="5500" y="47210"/>
                </a:lnTo>
                <a:lnTo>
                  <a:pt x="5420" y="47210"/>
                </a:lnTo>
                <a:lnTo>
                  <a:pt x="5370" y="47190"/>
                </a:lnTo>
                <a:lnTo>
                  <a:pt x="5330" y="47170"/>
                </a:lnTo>
                <a:lnTo>
                  <a:pt x="5210" y="47070"/>
                </a:lnTo>
                <a:lnTo>
                  <a:pt x="5020" y="46880"/>
                </a:lnTo>
                <a:lnTo>
                  <a:pt x="4920" y="46820"/>
                </a:lnTo>
                <a:lnTo>
                  <a:pt x="4690" y="46700"/>
                </a:lnTo>
                <a:lnTo>
                  <a:pt x="4550" y="46680"/>
                </a:lnTo>
                <a:lnTo>
                  <a:pt x="4550" y="45950"/>
                </a:lnTo>
                <a:lnTo>
                  <a:pt x="4550" y="44750"/>
                </a:lnTo>
                <a:lnTo>
                  <a:pt x="4550" y="43540"/>
                </a:lnTo>
                <a:lnTo>
                  <a:pt x="4550" y="42340"/>
                </a:lnTo>
                <a:lnTo>
                  <a:pt x="4550" y="41140"/>
                </a:lnTo>
                <a:lnTo>
                  <a:pt x="5510" y="41140"/>
                </a:lnTo>
                <a:lnTo>
                  <a:pt x="6480" y="41140"/>
                </a:lnTo>
                <a:lnTo>
                  <a:pt x="7440" y="41140"/>
                </a:lnTo>
                <a:lnTo>
                  <a:pt x="8410" y="41140"/>
                </a:lnTo>
                <a:lnTo>
                  <a:pt x="9380" y="41140"/>
                </a:lnTo>
                <a:lnTo>
                  <a:pt x="10340" y="41140"/>
                </a:lnTo>
                <a:lnTo>
                  <a:pt x="11310" y="41140"/>
                </a:lnTo>
                <a:lnTo>
                  <a:pt x="12270" y="41140"/>
                </a:lnTo>
                <a:lnTo>
                  <a:pt x="13240" y="41140"/>
                </a:lnTo>
                <a:lnTo>
                  <a:pt x="14210" y="41140"/>
                </a:lnTo>
                <a:lnTo>
                  <a:pt x="15170" y="41140"/>
                </a:lnTo>
                <a:lnTo>
                  <a:pt x="16140" y="41140"/>
                </a:lnTo>
                <a:lnTo>
                  <a:pt x="17110" y="41140"/>
                </a:lnTo>
                <a:lnTo>
                  <a:pt x="18070" y="41140"/>
                </a:lnTo>
                <a:lnTo>
                  <a:pt x="19040" y="41140"/>
                </a:lnTo>
                <a:lnTo>
                  <a:pt x="20000" y="41140"/>
                </a:lnTo>
                <a:lnTo>
                  <a:pt x="20250" y="41140"/>
                </a:lnTo>
                <a:lnTo>
                  <a:pt x="20160" y="40850"/>
                </a:lnTo>
                <a:lnTo>
                  <a:pt x="20030" y="40600"/>
                </a:lnTo>
                <a:lnTo>
                  <a:pt x="19860" y="40370"/>
                </a:lnTo>
                <a:lnTo>
                  <a:pt x="19430" y="39930"/>
                </a:lnTo>
                <a:lnTo>
                  <a:pt x="19280" y="39710"/>
                </a:lnTo>
                <a:lnTo>
                  <a:pt x="19210" y="39450"/>
                </a:lnTo>
                <a:lnTo>
                  <a:pt x="19260" y="39140"/>
                </a:lnTo>
                <a:lnTo>
                  <a:pt x="19410" y="38780"/>
                </a:lnTo>
                <a:lnTo>
                  <a:pt x="19560" y="38190"/>
                </a:lnTo>
                <a:lnTo>
                  <a:pt x="19700" y="37630"/>
                </a:lnTo>
                <a:lnTo>
                  <a:pt x="19790" y="37400"/>
                </a:lnTo>
                <a:lnTo>
                  <a:pt x="20140" y="36880"/>
                </a:lnTo>
                <a:lnTo>
                  <a:pt x="20400" y="36500"/>
                </a:lnTo>
                <a:lnTo>
                  <a:pt x="20470" y="36360"/>
                </a:lnTo>
                <a:lnTo>
                  <a:pt x="20490" y="36230"/>
                </a:lnTo>
                <a:lnTo>
                  <a:pt x="20410" y="35870"/>
                </a:lnTo>
                <a:lnTo>
                  <a:pt x="20380" y="35380"/>
                </a:lnTo>
                <a:lnTo>
                  <a:pt x="20300" y="35180"/>
                </a:lnTo>
                <a:lnTo>
                  <a:pt x="20100" y="34980"/>
                </a:lnTo>
                <a:lnTo>
                  <a:pt x="19940" y="34730"/>
                </a:lnTo>
                <a:lnTo>
                  <a:pt x="19890" y="34370"/>
                </a:lnTo>
                <a:lnTo>
                  <a:pt x="19950" y="33260"/>
                </a:lnTo>
                <a:lnTo>
                  <a:pt x="19990" y="32230"/>
                </a:lnTo>
                <a:lnTo>
                  <a:pt x="20160" y="31850"/>
                </a:lnTo>
                <a:lnTo>
                  <a:pt x="20170" y="31770"/>
                </a:lnTo>
                <a:lnTo>
                  <a:pt x="20140" y="31570"/>
                </a:lnTo>
                <a:lnTo>
                  <a:pt x="20100" y="30980"/>
                </a:lnTo>
                <a:lnTo>
                  <a:pt x="20040" y="30790"/>
                </a:lnTo>
                <a:lnTo>
                  <a:pt x="19960" y="30640"/>
                </a:lnTo>
                <a:lnTo>
                  <a:pt x="19900" y="30480"/>
                </a:lnTo>
                <a:lnTo>
                  <a:pt x="19900" y="30280"/>
                </a:lnTo>
                <a:lnTo>
                  <a:pt x="19940" y="30120"/>
                </a:lnTo>
                <a:lnTo>
                  <a:pt x="20080" y="29810"/>
                </a:lnTo>
                <a:lnTo>
                  <a:pt x="20290" y="29470"/>
                </a:lnTo>
                <a:lnTo>
                  <a:pt x="20330" y="29380"/>
                </a:lnTo>
                <a:lnTo>
                  <a:pt x="20330" y="29250"/>
                </a:lnTo>
                <a:lnTo>
                  <a:pt x="20310" y="29060"/>
                </a:lnTo>
                <a:lnTo>
                  <a:pt x="20310" y="28960"/>
                </a:lnTo>
                <a:lnTo>
                  <a:pt x="20330" y="28870"/>
                </a:lnTo>
                <a:lnTo>
                  <a:pt x="20410" y="28760"/>
                </a:lnTo>
                <a:lnTo>
                  <a:pt x="20650" y="28560"/>
                </a:lnTo>
                <a:lnTo>
                  <a:pt x="20730" y="28460"/>
                </a:lnTo>
                <a:lnTo>
                  <a:pt x="20720" y="28360"/>
                </a:lnTo>
                <a:lnTo>
                  <a:pt x="20380" y="27600"/>
                </a:lnTo>
                <a:lnTo>
                  <a:pt x="20340" y="27390"/>
                </a:lnTo>
                <a:lnTo>
                  <a:pt x="20370" y="26270"/>
                </a:lnTo>
                <a:lnTo>
                  <a:pt x="20220" y="26240"/>
                </a:lnTo>
                <a:lnTo>
                  <a:pt x="20170" y="26130"/>
                </a:lnTo>
                <a:lnTo>
                  <a:pt x="20210" y="25830"/>
                </a:lnTo>
                <a:lnTo>
                  <a:pt x="20200" y="25390"/>
                </a:lnTo>
                <a:lnTo>
                  <a:pt x="20230" y="25250"/>
                </a:lnTo>
                <a:lnTo>
                  <a:pt x="20280" y="25090"/>
                </a:lnTo>
                <a:lnTo>
                  <a:pt x="20250" y="24980"/>
                </a:lnTo>
                <a:lnTo>
                  <a:pt x="20100" y="24740"/>
                </a:lnTo>
                <a:lnTo>
                  <a:pt x="20050" y="24610"/>
                </a:lnTo>
                <a:lnTo>
                  <a:pt x="20040" y="24500"/>
                </a:lnTo>
                <a:lnTo>
                  <a:pt x="20000" y="24220"/>
                </a:lnTo>
                <a:lnTo>
                  <a:pt x="20260" y="24230"/>
                </a:lnTo>
                <a:lnTo>
                  <a:pt x="20630" y="24300"/>
                </a:lnTo>
                <a:lnTo>
                  <a:pt x="20960" y="24420"/>
                </a:lnTo>
                <a:lnTo>
                  <a:pt x="21020" y="24480"/>
                </a:lnTo>
                <a:lnTo>
                  <a:pt x="21140" y="24590"/>
                </a:lnTo>
                <a:lnTo>
                  <a:pt x="21140" y="24660"/>
                </a:lnTo>
                <a:lnTo>
                  <a:pt x="21090" y="24800"/>
                </a:lnTo>
                <a:lnTo>
                  <a:pt x="21090" y="24880"/>
                </a:lnTo>
                <a:lnTo>
                  <a:pt x="21110" y="24960"/>
                </a:lnTo>
                <a:lnTo>
                  <a:pt x="21160" y="25120"/>
                </a:lnTo>
                <a:lnTo>
                  <a:pt x="21180" y="25210"/>
                </a:lnTo>
                <a:lnTo>
                  <a:pt x="21160" y="25480"/>
                </a:lnTo>
                <a:lnTo>
                  <a:pt x="21220" y="25570"/>
                </a:lnTo>
                <a:lnTo>
                  <a:pt x="21370" y="25550"/>
                </a:lnTo>
                <a:lnTo>
                  <a:pt x="21400" y="25540"/>
                </a:lnTo>
                <a:lnTo>
                  <a:pt x="21530" y="25500"/>
                </a:lnTo>
                <a:lnTo>
                  <a:pt x="21630" y="25500"/>
                </a:lnTo>
                <a:lnTo>
                  <a:pt x="21660" y="25500"/>
                </a:lnTo>
                <a:lnTo>
                  <a:pt x="21950" y="25590"/>
                </a:lnTo>
                <a:lnTo>
                  <a:pt x="22100" y="25610"/>
                </a:lnTo>
                <a:lnTo>
                  <a:pt x="22390" y="25610"/>
                </a:lnTo>
                <a:lnTo>
                  <a:pt x="22530" y="25630"/>
                </a:lnTo>
                <a:lnTo>
                  <a:pt x="22710" y="25710"/>
                </a:lnTo>
                <a:lnTo>
                  <a:pt x="22930" y="25850"/>
                </a:lnTo>
                <a:lnTo>
                  <a:pt x="23130" y="26030"/>
                </a:lnTo>
                <a:lnTo>
                  <a:pt x="23220" y="26190"/>
                </a:lnTo>
                <a:lnTo>
                  <a:pt x="23190" y="26280"/>
                </a:lnTo>
                <a:lnTo>
                  <a:pt x="23130" y="26350"/>
                </a:lnTo>
                <a:lnTo>
                  <a:pt x="23070" y="26420"/>
                </a:lnTo>
                <a:lnTo>
                  <a:pt x="23060" y="26540"/>
                </a:lnTo>
                <a:lnTo>
                  <a:pt x="23110" y="26630"/>
                </a:lnTo>
                <a:lnTo>
                  <a:pt x="23240" y="26750"/>
                </a:lnTo>
                <a:lnTo>
                  <a:pt x="23290" y="26810"/>
                </a:lnTo>
                <a:lnTo>
                  <a:pt x="23330" y="26950"/>
                </a:lnTo>
                <a:lnTo>
                  <a:pt x="23340" y="27120"/>
                </a:lnTo>
                <a:lnTo>
                  <a:pt x="23330" y="27290"/>
                </a:lnTo>
                <a:lnTo>
                  <a:pt x="23300" y="27440"/>
                </a:lnTo>
                <a:lnTo>
                  <a:pt x="23240" y="27570"/>
                </a:lnTo>
                <a:lnTo>
                  <a:pt x="22990" y="27970"/>
                </a:lnTo>
                <a:lnTo>
                  <a:pt x="22890" y="28070"/>
                </a:lnTo>
                <a:lnTo>
                  <a:pt x="22570" y="28170"/>
                </a:lnTo>
                <a:lnTo>
                  <a:pt x="22470" y="28250"/>
                </a:lnTo>
                <a:lnTo>
                  <a:pt x="22530" y="28400"/>
                </a:lnTo>
                <a:lnTo>
                  <a:pt x="22660" y="28450"/>
                </a:lnTo>
                <a:lnTo>
                  <a:pt x="22980" y="28460"/>
                </a:lnTo>
                <a:lnTo>
                  <a:pt x="23130" y="28480"/>
                </a:lnTo>
                <a:lnTo>
                  <a:pt x="23300" y="28590"/>
                </a:lnTo>
                <a:lnTo>
                  <a:pt x="23560" y="28830"/>
                </a:lnTo>
                <a:lnTo>
                  <a:pt x="23720" y="28910"/>
                </a:lnTo>
                <a:lnTo>
                  <a:pt x="23900" y="28920"/>
                </a:lnTo>
                <a:lnTo>
                  <a:pt x="24070" y="28890"/>
                </a:lnTo>
                <a:lnTo>
                  <a:pt x="24200" y="28840"/>
                </a:lnTo>
                <a:lnTo>
                  <a:pt x="24390" y="28770"/>
                </a:lnTo>
                <a:lnTo>
                  <a:pt x="24470" y="28760"/>
                </a:lnTo>
                <a:lnTo>
                  <a:pt x="24510" y="28770"/>
                </a:lnTo>
                <a:lnTo>
                  <a:pt x="24560" y="28770"/>
                </a:lnTo>
                <a:lnTo>
                  <a:pt x="24600" y="28760"/>
                </a:lnTo>
                <a:lnTo>
                  <a:pt x="24640" y="28760"/>
                </a:lnTo>
                <a:lnTo>
                  <a:pt x="24690" y="28690"/>
                </a:lnTo>
                <a:lnTo>
                  <a:pt x="24720" y="28600"/>
                </a:lnTo>
                <a:lnTo>
                  <a:pt x="24750" y="28530"/>
                </a:lnTo>
                <a:lnTo>
                  <a:pt x="24790" y="28460"/>
                </a:lnTo>
                <a:lnTo>
                  <a:pt x="24860" y="28400"/>
                </a:lnTo>
                <a:lnTo>
                  <a:pt x="24930" y="28370"/>
                </a:lnTo>
                <a:lnTo>
                  <a:pt x="25110" y="28330"/>
                </a:lnTo>
                <a:lnTo>
                  <a:pt x="25190" y="28290"/>
                </a:lnTo>
                <a:lnTo>
                  <a:pt x="25260" y="28210"/>
                </a:lnTo>
                <a:lnTo>
                  <a:pt x="25410" y="28020"/>
                </a:lnTo>
                <a:lnTo>
                  <a:pt x="25490" y="27940"/>
                </a:lnTo>
                <a:lnTo>
                  <a:pt x="25790" y="27820"/>
                </a:lnTo>
                <a:lnTo>
                  <a:pt x="25860" y="27810"/>
                </a:lnTo>
                <a:lnTo>
                  <a:pt x="26370" y="27810"/>
                </a:lnTo>
                <a:lnTo>
                  <a:pt x="26680" y="27750"/>
                </a:lnTo>
                <a:lnTo>
                  <a:pt x="27250" y="27460"/>
                </a:lnTo>
                <a:lnTo>
                  <a:pt x="27540" y="27370"/>
                </a:lnTo>
                <a:lnTo>
                  <a:pt x="27580" y="27360"/>
                </a:lnTo>
                <a:lnTo>
                  <a:pt x="27740" y="27370"/>
                </a:lnTo>
                <a:lnTo>
                  <a:pt x="27880" y="27390"/>
                </a:lnTo>
                <a:lnTo>
                  <a:pt x="28880" y="27300"/>
                </a:lnTo>
                <a:lnTo>
                  <a:pt x="28990" y="27290"/>
                </a:lnTo>
                <a:lnTo>
                  <a:pt x="29450" y="27190"/>
                </a:lnTo>
                <a:lnTo>
                  <a:pt x="30190" y="26820"/>
                </a:lnTo>
                <a:lnTo>
                  <a:pt x="30440" y="26770"/>
                </a:lnTo>
                <a:lnTo>
                  <a:pt x="30530" y="26860"/>
                </a:lnTo>
                <a:lnTo>
                  <a:pt x="30550" y="27040"/>
                </a:lnTo>
                <a:lnTo>
                  <a:pt x="30540" y="27070"/>
                </a:lnTo>
                <a:lnTo>
                  <a:pt x="30540" y="27240"/>
                </a:lnTo>
                <a:lnTo>
                  <a:pt x="30550" y="27400"/>
                </a:lnTo>
                <a:lnTo>
                  <a:pt x="30550" y="27480"/>
                </a:lnTo>
                <a:lnTo>
                  <a:pt x="30490" y="27530"/>
                </a:lnTo>
                <a:lnTo>
                  <a:pt x="30330" y="27600"/>
                </a:lnTo>
                <a:lnTo>
                  <a:pt x="30240" y="27670"/>
                </a:lnTo>
                <a:lnTo>
                  <a:pt x="30280" y="27730"/>
                </a:lnTo>
                <a:lnTo>
                  <a:pt x="30370" y="27800"/>
                </a:lnTo>
                <a:lnTo>
                  <a:pt x="30410" y="27870"/>
                </a:lnTo>
                <a:lnTo>
                  <a:pt x="30340" y="28020"/>
                </a:lnTo>
                <a:lnTo>
                  <a:pt x="30250" y="28090"/>
                </a:lnTo>
                <a:lnTo>
                  <a:pt x="30180" y="28180"/>
                </a:lnTo>
                <a:lnTo>
                  <a:pt x="30190" y="28370"/>
                </a:lnTo>
                <a:lnTo>
                  <a:pt x="30250" y="28530"/>
                </a:lnTo>
                <a:lnTo>
                  <a:pt x="30430" y="28840"/>
                </a:lnTo>
                <a:lnTo>
                  <a:pt x="30490" y="28980"/>
                </a:lnTo>
                <a:lnTo>
                  <a:pt x="30470" y="29060"/>
                </a:lnTo>
                <a:lnTo>
                  <a:pt x="30370" y="29180"/>
                </a:lnTo>
                <a:lnTo>
                  <a:pt x="30340" y="29260"/>
                </a:lnTo>
                <a:lnTo>
                  <a:pt x="30340" y="29330"/>
                </a:lnTo>
                <a:lnTo>
                  <a:pt x="30360" y="29470"/>
                </a:lnTo>
                <a:lnTo>
                  <a:pt x="30570" y="30120"/>
                </a:lnTo>
                <a:lnTo>
                  <a:pt x="30640" y="30250"/>
                </a:lnTo>
                <a:lnTo>
                  <a:pt x="30700" y="30320"/>
                </a:lnTo>
                <a:lnTo>
                  <a:pt x="30760" y="30350"/>
                </a:lnTo>
                <a:lnTo>
                  <a:pt x="30830" y="30360"/>
                </a:lnTo>
                <a:lnTo>
                  <a:pt x="30920" y="30360"/>
                </a:lnTo>
                <a:lnTo>
                  <a:pt x="31030" y="30380"/>
                </a:lnTo>
                <a:lnTo>
                  <a:pt x="31080" y="30440"/>
                </a:lnTo>
                <a:lnTo>
                  <a:pt x="31110" y="30500"/>
                </a:lnTo>
                <a:lnTo>
                  <a:pt x="31180" y="30570"/>
                </a:lnTo>
                <a:lnTo>
                  <a:pt x="31630" y="30780"/>
                </a:lnTo>
                <a:lnTo>
                  <a:pt x="31760" y="30900"/>
                </a:lnTo>
                <a:lnTo>
                  <a:pt x="31780" y="30940"/>
                </a:lnTo>
                <a:lnTo>
                  <a:pt x="31780" y="30990"/>
                </a:lnTo>
                <a:lnTo>
                  <a:pt x="31780" y="31030"/>
                </a:lnTo>
                <a:lnTo>
                  <a:pt x="31710" y="31230"/>
                </a:lnTo>
                <a:lnTo>
                  <a:pt x="31760" y="31340"/>
                </a:lnTo>
                <a:lnTo>
                  <a:pt x="31790" y="31350"/>
                </a:lnTo>
                <a:lnTo>
                  <a:pt x="31880" y="31390"/>
                </a:lnTo>
                <a:lnTo>
                  <a:pt x="32030" y="31380"/>
                </a:lnTo>
                <a:lnTo>
                  <a:pt x="32100" y="31350"/>
                </a:lnTo>
                <a:lnTo>
                  <a:pt x="32150" y="31290"/>
                </a:lnTo>
                <a:lnTo>
                  <a:pt x="32200" y="31250"/>
                </a:lnTo>
                <a:lnTo>
                  <a:pt x="32300" y="31230"/>
                </a:lnTo>
                <a:lnTo>
                  <a:pt x="32380" y="31210"/>
                </a:lnTo>
                <a:lnTo>
                  <a:pt x="32410" y="31130"/>
                </a:lnTo>
                <a:lnTo>
                  <a:pt x="32440" y="31050"/>
                </a:lnTo>
                <a:lnTo>
                  <a:pt x="32500" y="31000"/>
                </a:lnTo>
                <a:lnTo>
                  <a:pt x="32850" y="31010"/>
                </a:lnTo>
                <a:lnTo>
                  <a:pt x="32960" y="31080"/>
                </a:lnTo>
                <a:lnTo>
                  <a:pt x="33120" y="31180"/>
                </a:lnTo>
                <a:lnTo>
                  <a:pt x="33210" y="31260"/>
                </a:lnTo>
                <a:lnTo>
                  <a:pt x="33370" y="31410"/>
                </a:lnTo>
                <a:lnTo>
                  <a:pt x="33660" y="31580"/>
                </a:lnTo>
                <a:lnTo>
                  <a:pt x="33810" y="31610"/>
                </a:lnTo>
                <a:lnTo>
                  <a:pt x="34250" y="31610"/>
                </a:lnTo>
                <a:lnTo>
                  <a:pt x="34340" y="31600"/>
                </a:lnTo>
                <a:lnTo>
                  <a:pt x="34490" y="31530"/>
                </a:lnTo>
                <a:lnTo>
                  <a:pt x="34550" y="31510"/>
                </a:lnTo>
                <a:lnTo>
                  <a:pt x="34640" y="31530"/>
                </a:lnTo>
                <a:lnTo>
                  <a:pt x="34680" y="31550"/>
                </a:lnTo>
                <a:lnTo>
                  <a:pt x="34710" y="31590"/>
                </a:lnTo>
                <a:lnTo>
                  <a:pt x="34720" y="31600"/>
                </a:lnTo>
                <a:lnTo>
                  <a:pt x="34960" y="31800"/>
                </a:lnTo>
                <a:lnTo>
                  <a:pt x="35130" y="31940"/>
                </a:lnTo>
                <a:lnTo>
                  <a:pt x="35300" y="32000"/>
                </a:lnTo>
                <a:lnTo>
                  <a:pt x="35410" y="32080"/>
                </a:lnTo>
                <a:lnTo>
                  <a:pt x="35460" y="32200"/>
                </a:lnTo>
                <a:lnTo>
                  <a:pt x="35510" y="32330"/>
                </a:lnTo>
                <a:lnTo>
                  <a:pt x="35650" y="32390"/>
                </a:lnTo>
                <a:lnTo>
                  <a:pt x="35720" y="32400"/>
                </a:lnTo>
                <a:lnTo>
                  <a:pt x="35750" y="32410"/>
                </a:lnTo>
                <a:lnTo>
                  <a:pt x="37090" y="32390"/>
                </a:lnTo>
                <a:lnTo>
                  <a:pt x="37270" y="32460"/>
                </a:lnTo>
                <a:lnTo>
                  <a:pt x="37420" y="32560"/>
                </a:lnTo>
                <a:lnTo>
                  <a:pt x="37580" y="32630"/>
                </a:lnTo>
                <a:lnTo>
                  <a:pt x="37860" y="32620"/>
                </a:lnTo>
                <a:lnTo>
                  <a:pt x="38020" y="32690"/>
                </a:lnTo>
                <a:lnTo>
                  <a:pt x="38110" y="32700"/>
                </a:lnTo>
                <a:lnTo>
                  <a:pt x="38200" y="32660"/>
                </a:lnTo>
                <a:lnTo>
                  <a:pt x="38350" y="32560"/>
                </a:lnTo>
                <a:lnTo>
                  <a:pt x="38430" y="32520"/>
                </a:lnTo>
                <a:lnTo>
                  <a:pt x="38720" y="32470"/>
                </a:lnTo>
                <a:lnTo>
                  <a:pt x="39020" y="32460"/>
                </a:lnTo>
                <a:lnTo>
                  <a:pt x="39110" y="32490"/>
                </a:lnTo>
                <a:lnTo>
                  <a:pt x="39200" y="32520"/>
                </a:lnTo>
                <a:lnTo>
                  <a:pt x="39340" y="32620"/>
                </a:lnTo>
                <a:lnTo>
                  <a:pt x="39460" y="32740"/>
                </a:lnTo>
                <a:lnTo>
                  <a:pt x="39600" y="32850"/>
                </a:lnTo>
                <a:lnTo>
                  <a:pt x="39880" y="32940"/>
                </a:lnTo>
                <a:lnTo>
                  <a:pt x="40100" y="32960"/>
                </a:lnTo>
                <a:lnTo>
                  <a:pt x="40380" y="32980"/>
                </a:lnTo>
                <a:lnTo>
                  <a:pt x="40510" y="32990"/>
                </a:lnTo>
                <a:lnTo>
                  <a:pt x="40710" y="33030"/>
                </a:lnTo>
                <a:lnTo>
                  <a:pt x="40800" y="33050"/>
                </a:lnTo>
                <a:lnTo>
                  <a:pt x="40810" y="33050"/>
                </a:lnTo>
                <a:lnTo>
                  <a:pt x="40950" y="33140"/>
                </a:lnTo>
                <a:lnTo>
                  <a:pt x="41080" y="33240"/>
                </a:lnTo>
                <a:lnTo>
                  <a:pt x="41220" y="33300"/>
                </a:lnTo>
                <a:lnTo>
                  <a:pt x="41370" y="33270"/>
                </a:lnTo>
                <a:lnTo>
                  <a:pt x="41490" y="33150"/>
                </a:lnTo>
                <a:lnTo>
                  <a:pt x="41530" y="33100"/>
                </a:lnTo>
                <a:lnTo>
                  <a:pt x="41580" y="33020"/>
                </a:lnTo>
                <a:lnTo>
                  <a:pt x="41700" y="32920"/>
                </a:lnTo>
                <a:lnTo>
                  <a:pt x="41730" y="32920"/>
                </a:lnTo>
                <a:lnTo>
                  <a:pt x="41900" y="32910"/>
                </a:lnTo>
                <a:lnTo>
                  <a:pt x="42020" y="32930"/>
                </a:lnTo>
                <a:lnTo>
                  <a:pt x="42260" y="32950"/>
                </a:lnTo>
                <a:lnTo>
                  <a:pt x="42590" y="32880"/>
                </a:lnTo>
                <a:lnTo>
                  <a:pt x="42890" y="32710"/>
                </a:lnTo>
                <a:lnTo>
                  <a:pt x="43160" y="32440"/>
                </a:lnTo>
                <a:lnTo>
                  <a:pt x="43320" y="32140"/>
                </a:lnTo>
                <a:lnTo>
                  <a:pt x="43350" y="31490"/>
                </a:lnTo>
                <a:lnTo>
                  <a:pt x="43420" y="31170"/>
                </a:lnTo>
                <a:lnTo>
                  <a:pt x="43540" y="31000"/>
                </a:lnTo>
                <a:lnTo>
                  <a:pt x="43660" y="30890"/>
                </a:lnTo>
                <a:lnTo>
                  <a:pt x="43740" y="30770"/>
                </a:lnTo>
                <a:lnTo>
                  <a:pt x="43750" y="30550"/>
                </a:lnTo>
                <a:lnTo>
                  <a:pt x="43660" y="30220"/>
                </a:lnTo>
                <a:lnTo>
                  <a:pt x="43650" y="30070"/>
                </a:lnTo>
                <a:lnTo>
                  <a:pt x="43760" y="29950"/>
                </a:lnTo>
                <a:lnTo>
                  <a:pt x="43820" y="29940"/>
                </a:lnTo>
                <a:lnTo>
                  <a:pt x="43990" y="29970"/>
                </a:lnTo>
                <a:lnTo>
                  <a:pt x="44070" y="29970"/>
                </a:lnTo>
                <a:lnTo>
                  <a:pt x="44370" y="29870"/>
                </a:lnTo>
                <a:lnTo>
                  <a:pt x="44700" y="29840"/>
                </a:lnTo>
                <a:lnTo>
                  <a:pt x="44920" y="29750"/>
                </a:lnTo>
                <a:lnTo>
                  <a:pt x="44970" y="29750"/>
                </a:lnTo>
                <a:lnTo>
                  <a:pt x="45030" y="29830"/>
                </a:lnTo>
                <a:lnTo>
                  <a:pt x="45100" y="29940"/>
                </a:lnTo>
                <a:lnTo>
                  <a:pt x="45180" y="30300"/>
                </a:lnTo>
                <a:lnTo>
                  <a:pt x="45220" y="30690"/>
                </a:lnTo>
                <a:lnTo>
                  <a:pt x="45200" y="30960"/>
                </a:lnTo>
                <a:lnTo>
                  <a:pt x="45390" y="31650"/>
                </a:lnTo>
                <a:lnTo>
                  <a:pt x="46840" y="32540"/>
                </a:lnTo>
                <a:lnTo>
                  <a:pt x="47190" y="33160"/>
                </a:lnTo>
                <a:lnTo>
                  <a:pt x="47210" y="33180"/>
                </a:lnTo>
                <a:lnTo>
                  <a:pt x="47240" y="33500"/>
                </a:lnTo>
                <a:lnTo>
                  <a:pt x="47270" y="33590"/>
                </a:lnTo>
                <a:lnTo>
                  <a:pt x="47620" y="34590"/>
                </a:lnTo>
                <a:lnTo>
                  <a:pt x="47740" y="34760"/>
                </a:lnTo>
                <a:lnTo>
                  <a:pt x="48160" y="35100"/>
                </a:lnTo>
                <a:lnTo>
                  <a:pt x="48130" y="35120"/>
                </a:lnTo>
                <a:lnTo>
                  <a:pt x="47800" y="35350"/>
                </a:lnTo>
                <a:lnTo>
                  <a:pt x="47770" y="35370"/>
                </a:lnTo>
                <a:lnTo>
                  <a:pt x="47650" y="35410"/>
                </a:lnTo>
                <a:lnTo>
                  <a:pt x="47540" y="35560"/>
                </a:lnTo>
                <a:lnTo>
                  <a:pt x="47510" y="35540"/>
                </a:lnTo>
                <a:lnTo>
                  <a:pt x="47420" y="35500"/>
                </a:lnTo>
                <a:lnTo>
                  <a:pt x="47200" y="35460"/>
                </a:lnTo>
                <a:lnTo>
                  <a:pt x="47180" y="35410"/>
                </a:lnTo>
                <a:lnTo>
                  <a:pt x="47190" y="35360"/>
                </a:lnTo>
                <a:lnTo>
                  <a:pt x="47190" y="35320"/>
                </a:lnTo>
                <a:lnTo>
                  <a:pt x="47090" y="35240"/>
                </a:lnTo>
                <a:lnTo>
                  <a:pt x="46960" y="35160"/>
                </a:lnTo>
                <a:lnTo>
                  <a:pt x="46900" y="35100"/>
                </a:lnTo>
                <a:lnTo>
                  <a:pt x="46780" y="35140"/>
                </a:lnTo>
                <a:lnTo>
                  <a:pt x="46750" y="35150"/>
                </a:lnTo>
                <a:lnTo>
                  <a:pt x="46690" y="35190"/>
                </a:lnTo>
                <a:lnTo>
                  <a:pt x="46570" y="35300"/>
                </a:lnTo>
                <a:lnTo>
                  <a:pt x="46510" y="35340"/>
                </a:lnTo>
                <a:lnTo>
                  <a:pt x="46470" y="35360"/>
                </a:lnTo>
                <a:lnTo>
                  <a:pt x="46390" y="35390"/>
                </a:lnTo>
                <a:lnTo>
                  <a:pt x="46360" y="35400"/>
                </a:lnTo>
                <a:lnTo>
                  <a:pt x="46320" y="35440"/>
                </a:lnTo>
                <a:lnTo>
                  <a:pt x="46210" y="35570"/>
                </a:lnTo>
                <a:lnTo>
                  <a:pt x="46090" y="35630"/>
                </a:lnTo>
                <a:lnTo>
                  <a:pt x="46060" y="35650"/>
                </a:lnTo>
                <a:lnTo>
                  <a:pt x="45960" y="35710"/>
                </a:lnTo>
                <a:lnTo>
                  <a:pt x="45920" y="35740"/>
                </a:lnTo>
                <a:lnTo>
                  <a:pt x="45820" y="35860"/>
                </a:lnTo>
                <a:lnTo>
                  <a:pt x="45770" y="35900"/>
                </a:lnTo>
                <a:lnTo>
                  <a:pt x="45720" y="35910"/>
                </a:lnTo>
                <a:lnTo>
                  <a:pt x="44740" y="35820"/>
                </a:lnTo>
                <a:lnTo>
                  <a:pt x="44650" y="35830"/>
                </a:lnTo>
                <a:lnTo>
                  <a:pt x="44500" y="35860"/>
                </a:lnTo>
                <a:lnTo>
                  <a:pt x="44430" y="35860"/>
                </a:lnTo>
                <a:lnTo>
                  <a:pt x="44220" y="35850"/>
                </a:lnTo>
                <a:lnTo>
                  <a:pt x="44040" y="35810"/>
                </a:lnTo>
                <a:lnTo>
                  <a:pt x="44000" y="35810"/>
                </a:lnTo>
                <a:lnTo>
                  <a:pt x="43970" y="35820"/>
                </a:lnTo>
                <a:lnTo>
                  <a:pt x="43980" y="35880"/>
                </a:lnTo>
                <a:lnTo>
                  <a:pt x="43990" y="35920"/>
                </a:lnTo>
                <a:lnTo>
                  <a:pt x="44080" y="36200"/>
                </a:lnTo>
                <a:lnTo>
                  <a:pt x="44080" y="36250"/>
                </a:lnTo>
                <a:lnTo>
                  <a:pt x="44080" y="36490"/>
                </a:lnTo>
                <a:lnTo>
                  <a:pt x="44050" y="36570"/>
                </a:lnTo>
                <a:lnTo>
                  <a:pt x="44030" y="36610"/>
                </a:lnTo>
                <a:lnTo>
                  <a:pt x="44010" y="36670"/>
                </a:lnTo>
                <a:lnTo>
                  <a:pt x="43990" y="36740"/>
                </a:lnTo>
                <a:lnTo>
                  <a:pt x="44000" y="36850"/>
                </a:lnTo>
                <a:lnTo>
                  <a:pt x="44010" y="36910"/>
                </a:lnTo>
                <a:lnTo>
                  <a:pt x="44020" y="36960"/>
                </a:lnTo>
                <a:lnTo>
                  <a:pt x="44090" y="37140"/>
                </a:lnTo>
                <a:lnTo>
                  <a:pt x="44100" y="37150"/>
                </a:lnTo>
                <a:lnTo>
                  <a:pt x="44150" y="37210"/>
                </a:lnTo>
                <a:lnTo>
                  <a:pt x="44170" y="37240"/>
                </a:lnTo>
                <a:lnTo>
                  <a:pt x="44170" y="37270"/>
                </a:lnTo>
                <a:lnTo>
                  <a:pt x="44130" y="37300"/>
                </a:lnTo>
                <a:lnTo>
                  <a:pt x="44090" y="37310"/>
                </a:lnTo>
                <a:lnTo>
                  <a:pt x="43780" y="37370"/>
                </a:lnTo>
                <a:lnTo>
                  <a:pt x="43710" y="37400"/>
                </a:lnTo>
                <a:lnTo>
                  <a:pt x="43640" y="37450"/>
                </a:lnTo>
                <a:lnTo>
                  <a:pt x="43370" y="37790"/>
                </a:lnTo>
                <a:lnTo>
                  <a:pt x="43290" y="37940"/>
                </a:lnTo>
                <a:lnTo>
                  <a:pt x="43210" y="38030"/>
                </a:lnTo>
                <a:lnTo>
                  <a:pt x="43160" y="38080"/>
                </a:lnTo>
                <a:lnTo>
                  <a:pt x="43090" y="38130"/>
                </a:lnTo>
                <a:lnTo>
                  <a:pt x="43020" y="38160"/>
                </a:lnTo>
                <a:lnTo>
                  <a:pt x="42980" y="38170"/>
                </a:lnTo>
                <a:lnTo>
                  <a:pt x="42840" y="38180"/>
                </a:lnTo>
                <a:lnTo>
                  <a:pt x="42800" y="38190"/>
                </a:lnTo>
                <a:lnTo>
                  <a:pt x="42760" y="38200"/>
                </a:lnTo>
                <a:lnTo>
                  <a:pt x="42690" y="38240"/>
                </a:lnTo>
                <a:lnTo>
                  <a:pt x="42630" y="38300"/>
                </a:lnTo>
                <a:lnTo>
                  <a:pt x="42560" y="38400"/>
                </a:lnTo>
                <a:lnTo>
                  <a:pt x="42540" y="38440"/>
                </a:lnTo>
                <a:lnTo>
                  <a:pt x="42520" y="38500"/>
                </a:lnTo>
                <a:lnTo>
                  <a:pt x="42450" y="38840"/>
                </a:lnTo>
                <a:lnTo>
                  <a:pt x="42420" y="38910"/>
                </a:lnTo>
                <a:lnTo>
                  <a:pt x="42370" y="39000"/>
                </a:lnTo>
                <a:lnTo>
                  <a:pt x="42370" y="39040"/>
                </a:lnTo>
                <a:lnTo>
                  <a:pt x="42390" y="39120"/>
                </a:lnTo>
                <a:lnTo>
                  <a:pt x="42420" y="39160"/>
                </a:lnTo>
                <a:lnTo>
                  <a:pt x="42450" y="39190"/>
                </a:lnTo>
                <a:lnTo>
                  <a:pt x="42490" y="39210"/>
                </a:lnTo>
                <a:lnTo>
                  <a:pt x="42520" y="39250"/>
                </a:lnTo>
                <a:lnTo>
                  <a:pt x="42540" y="39300"/>
                </a:lnTo>
                <a:lnTo>
                  <a:pt x="42560" y="39370"/>
                </a:lnTo>
                <a:lnTo>
                  <a:pt x="42600" y="39410"/>
                </a:lnTo>
                <a:lnTo>
                  <a:pt x="42630" y="39440"/>
                </a:lnTo>
                <a:lnTo>
                  <a:pt x="42670" y="39460"/>
                </a:lnTo>
                <a:lnTo>
                  <a:pt x="42810" y="39610"/>
                </a:lnTo>
                <a:lnTo>
                  <a:pt x="42840" y="39650"/>
                </a:lnTo>
                <a:lnTo>
                  <a:pt x="42850" y="39690"/>
                </a:lnTo>
                <a:lnTo>
                  <a:pt x="42840" y="39740"/>
                </a:lnTo>
                <a:lnTo>
                  <a:pt x="42810" y="39810"/>
                </a:lnTo>
                <a:lnTo>
                  <a:pt x="42780" y="39860"/>
                </a:lnTo>
                <a:lnTo>
                  <a:pt x="42710" y="40030"/>
                </a:lnTo>
                <a:lnTo>
                  <a:pt x="42640" y="40140"/>
                </a:lnTo>
                <a:lnTo>
                  <a:pt x="42630" y="40180"/>
                </a:lnTo>
                <a:lnTo>
                  <a:pt x="42640" y="40220"/>
                </a:lnTo>
                <a:lnTo>
                  <a:pt x="42660" y="40270"/>
                </a:lnTo>
                <a:lnTo>
                  <a:pt x="42700" y="40300"/>
                </a:lnTo>
                <a:lnTo>
                  <a:pt x="42730" y="40320"/>
                </a:lnTo>
                <a:lnTo>
                  <a:pt x="42810" y="40360"/>
                </a:lnTo>
                <a:lnTo>
                  <a:pt x="42890" y="40410"/>
                </a:lnTo>
                <a:lnTo>
                  <a:pt x="42910" y="40440"/>
                </a:lnTo>
                <a:lnTo>
                  <a:pt x="42970" y="40490"/>
                </a:lnTo>
                <a:lnTo>
                  <a:pt x="43000" y="40520"/>
                </a:lnTo>
                <a:lnTo>
                  <a:pt x="43030" y="40540"/>
                </a:lnTo>
                <a:lnTo>
                  <a:pt x="43240" y="40630"/>
                </a:lnTo>
                <a:lnTo>
                  <a:pt x="43280" y="40650"/>
                </a:lnTo>
                <a:lnTo>
                  <a:pt x="43340" y="40700"/>
                </a:lnTo>
                <a:lnTo>
                  <a:pt x="43380" y="40720"/>
                </a:lnTo>
                <a:lnTo>
                  <a:pt x="43420" y="40730"/>
                </a:lnTo>
                <a:lnTo>
                  <a:pt x="43550" y="40740"/>
                </a:lnTo>
                <a:lnTo>
                  <a:pt x="43580" y="40740"/>
                </a:lnTo>
                <a:lnTo>
                  <a:pt x="43610" y="40750"/>
                </a:lnTo>
                <a:lnTo>
                  <a:pt x="43650" y="40770"/>
                </a:lnTo>
                <a:lnTo>
                  <a:pt x="43670" y="40800"/>
                </a:lnTo>
                <a:lnTo>
                  <a:pt x="43690" y="40830"/>
                </a:lnTo>
                <a:lnTo>
                  <a:pt x="43730" y="40910"/>
                </a:lnTo>
                <a:lnTo>
                  <a:pt x="43750" y="40930"/>
                </a:lnTo>
                <a:lnTo>
                  <a:pt x="43780" y="40950"/>
                </a:lnTo>
                <a:lnTo>
                  <a:pt x="43820" y="40970"/>
                </a:lnTo>
                <a:lnTo>
                  <a:pt x="43840" y="41010"/>
                </a:lnTo>
                <a:lnTo>
                  <a:pt x="43870" y="41070"/>
                </a:lnTo>
                <a:lnTo>
                  <a:pt x="43910" y="41100"/>
                </a:lnTo>
                <a:lnTo>
                  <a:pt x="43960" y="41120"/>
                </a:lnTo>
                <a:lnTo>
                  <a:pt x="44130" y="41090"/>
                </a:lnTo>
                <a:lnTo>
                  <a:pt x="44180" y="41090"/>
                </a:lnTo>
                <a:lnTo>
                  <a:pt x="44230" y="41100"/>
                </a:lnTo>
                <a:lnTo>
                  <a:pt x="44270" y="41110"/>
                </a:lnTo>
                <a:lnTo>
                  <a:pt x="44300" y="41130"/>
                </a:lnTo>
                <a:lnTo>
                  <a:pt x="44090" y="42050"/>
                </a:lnTo>
                <a:lnTo>
                  <a:pt x="44070" y="42110"/>
                </a:lnTo>
                <a:lnTo>
                  <a:pt x="44050" y="42170"/>
                </a:lnTo>
                <a:lnTo>
                  <a:pt x="43990" y="42250"/>
                </a:lnTo>
                <a:lnTo>
                  <a:pt x="43920" y="42340"/>
                </a:lnTo>
                <a:lnTo>
                  <a:pt x="43860" y="42390"/>
                </a:lnTo>
                <a:lnTo>
                  <a:pt x="43430" y="42660"/>
                </a:lnTo>
                <a:lnTo>
                  <a:pt x="43370" y="42710"/>
                </a:lnTo>
                <a:lnTo>
                  <a:pt x="43340" y="42740"/>
                </a:lnTo>
                <a:lnTo>
                  <a:pt x="43320" y="42770"/>
                </a:lnTo>
                <a:lnTo>
                  <a:pt x="43300" y="42810"/>
                </a:lnTo>
                <a:lnTo>
                  <a:pt x="43280" y="42870"/>
                </a:lnTo>
                <a:lnTo>
                  <a:pt x="43270" y="42950"/>
                </a:lnTo>
                <a:lnTo>
                  <a:pt x="43270" y="43080"/>
                </a:lnTo>
                <a:lnTo>
                  <a:pt x="43280" y="43150"/>
                </a:lnTo>
                <a:lnTo>
                  <a:pt x="43300" y="43200"/>
                </a:lnTo>
                <a:lnTo>
                  <a:pt x="43380" y="43380"/>
                </a:lnTo>
                <a:lnTo>
                  <a:pt x="43410" y="43460"/>
                </a:lnTo>
                <a:lnTo>
                  <a:pt x="43420" y="43600"/>
                </a:lnTo>
                <a:lnTo>
                  <a:pt x="43420" y="43650"/>
                </a:lnTo>
                <a:lnTo>
                  <a:pt x="43400" y="43720"/>
                </a:lnTo>
                <a:lnTo>
                  <a:pt x="43370" y="43800"/>
                </a:lnTo>
                <a:lnTo>
                  <a:pt x="43290" y="43940"/>
                </a:lnTo>
                <a:lnTo>
                  <a:pt x="43240" y="44010"/>
                </a:lnTo>
                <a:lnTo>
                  <a:pt x="43200" y="44050"/>
                </a:lnTo>
                <a:lnTo>
                  <a:pt x="43020" y="44140"/>
                </a:lnTo>
                <a:lnTo>
                  <a:pt x="42990" y="44170"/>
                </a:lnTo>
                <a:lnTo>
                  <a:pt x="42960" y="44200"/>
                </a:lnTo>
                <a:lnTo>
                  <a:pt x="42880" y="44410"/>
                </a:lnTo>
                <a:lnTo>
                  <a:pt x="42840" y="44460"/>
                </a:lnTo>
                <a:lnTo>
                  <a:pt x="42800" y="44490"/>
                </a:lnTo>
                <a:lnTo>
                  <a:pt x="42730" y="44520"/>
                </a:lnTo>
                <a:lnTo>
                  <a:pt x="42580" y="44580"/>
                </a:lnTo>
                <a:lnTo>
                  <a:pt x="42510" y="44610"/>
                </a:lnTo>
                <a:lnTo>
                  <a:pt x="42480" y="44640"/>
                </a:lnTo>
                <a:lnTo>
                  <a:pt x="42450" y="44680"/>
                </a:lnTo>
                <a:lnTo>
                  <a:pt x="42420" y="44740"/>
                </a:lnTo>
                <a:lnTo>
                  <a:pt x="42340" y="45130"/>
                </a:lnTo>
                <a:lnTo>
                  <a:pt x="42310" y="45190"/>
                </a:lnTo>
                <a:lnTo>
                  <a:pt x="42290" y="45230"/>
                </a:lnTo>
                <a:lnTo>
                  <a:pt x="42270" y="45260"/>
                </a:lnTo>
                <a:lnTo>
                  <a:pt x="42120" y="45380"/>
                </a:lnTo>
                <a:lnTo>
                  <a:pt x="42090" y="45410"/>
                </a:lnTo>
                <a:lnTo>
                  <a:pt x="42050" y="45480"/>
                </a:lnTo>
                <a:lnTo>
                  <a:pt x="41990" y="45620"/>
                </a:lnTo>
                <a:lnTo>
                  <a:pt x="41960" y="45750"/>
                </a:lnTo>
                <a:lnTo>
                  <a:pt x="41930" y="46270"/>
                </a:lnTo>
                <a:lnTo>
                  <a:pt x="41940" y="46360"/>
                </a:lnTo>
                <a:lnTo>
                  <a:pt x="41970" y="46460"/>
                </a:lnTo>
                <a:lnTo>
                  <a:pt x="42010" y="46530"/>
                </a:lnTo>
                <a:lnTo>
                  <a:pt x="42040" y="46580"/>
                </a:lnTo>
                <a:lnTo>
                  <a:pt x="42160" y="46680"/>
                </a:lnTo>
                <a:lnTo>
                  <a:pt x="42420" y="46850"/>
                </a:lnTo>
                <a:lnTo>
                  <a:pt x="42490" y="46880"/>
                </a:lnTo>
                <a:lnTo>
                  <a:pt x="42550" y="46930"/>
                </a:lnTo>
                <a:lnTo>
                  <a:pt x="42600" y="46990"/>
                </a:lnTo>
                <a:lnTo>
                  <a:pt x="42650" y="47050"/>
                </a:lnTo>
                <a:lnTo>
                  <a:pt x="42690" y="47120"/>
                </a:lnTo>
                <a:lnTo>
                  <a:pt x="42720" y="47190"/>
                </a:lnTo>
                <a:lnTo>
                  <a:pt x="42750" y="47320"/>
                </a:lnTo>
                <a:lnTo>
                  <a:pt x="42770" y="47350"/>
                </a:lnTo>
                <a:lnTo>
                  <a:pt x="42790" y="47380"/>
                </a:lnTo>
                <a:lnTo>
                  <a:pt x="42840" y="47440"/>
                </a:lnTo>
                <a:lnTo>
                  <a:pt x="42870" y="47470"/>
                </a:lnTo>
                <a:lnTo>
                  <a:pt x="42940" y="47510"/>
                </a:lnTo>
                <a:lnTo>
                  <a:pt x="43180" y="47630"/>
                </a:lnTo>
                <a:lnTo>
                  <a:pt x="43210" y="47660"/>
                </a:lnTo>
                <a:lnTo>
                  <a:pt x="43220" y="47690"/>
                </a:lnTo>
                <a:lnTo>
                  <a:pt x="43220" y="47740"/>
                </a:lnTo>
                <a:lnTo>
                  <a:pt x="43210" y="47790"/>
                </a:lnTo>
                <a:lnTo>
                  <a:pt x="43190" y="47830"/>
                </a:lnTo>
                <a:lnTo>
                  <a:pt x="43110" y="47990"/>
                </a:lnTo>
                <a:lnTo>
                  <a:pt x="42950" y="48230"/>
                </a:lnTo>
                <a:lnTo>
                  <a:pt x="42890" y="48400"/>
                </a:lnTo>
                <a:lnTo>
                  <a:pt x="42860" y="48620"/>
                </a:lnTo>
                <a:lnTo>
                  <a:pt x="42850" y="48820"/>
                </a:lnTo>
                <a:lnTo>
                  <a:pt x="42870" y="49120"/>
                </a:lnTo>
                <a:lnTo>
                  <a:pt x="42860" y="49160"/>
                </a:lnTo>
                <a:lnTo>
                  <a:pt x="42850" y="49200"/>
                </a:lnTo>
                <a:lnTo>
                  <a:pt x="42810" y="49240"/>
                </a:lnTo>
                <a:lnTo>
                  <a:pt x="42740" y="49280"/>
                </a:lnTo>
                <a:lnTo>
                  <a:pt x="42580" y="49330"/>
                </a:lnTo>
                <a:lnTo>
                  <a:pt x="42510" y="49370"/>
                </a:lnTo>
                <a:lnTo>
                  <a:pt x="42460" y="49420"/>
                </a:lnTo>
                <a:lnTo>
                  <a:pt x="42480" y="49460"/>
                </a:lnTo>
                <a:lnTo>
                  <a:pt x="42510" y="49490"/>
                </a:lnTo>
                <a:lnTo>
                  <a:pt x="42810" y="49650"/>
                </a:lnTo>
                <a:lnTo>
                  <a:pt x="42900" y="49730"/>
                </a:lnTo>
                <a:lnTo>
                  <a:pt x="43280" y="50230"/>
                </a:lnTo>
                <a:lnTo>
                  <a:pt x="43340" y="50330"/>
                </a:lnTo>
                <a:lnTo>
                  <a:pt x="43410" y="50480"/>
                </a:lnTo>
                <a:lnTo>
                  <a:pt x="43430" y="50560"/>
                </a:lnTo>
                <a:lnTo>
                  <a:pt x="43430" y="50660"/>
                </a:lnTo>
                <a:lnTo>
                  <a:pt x="43430" y="50710"/>
                </a:lnTo>
                <a:lnTo>
                  <a:pt x="43420" y="50760"/>
                </a:lnTo>
                <a:lnTo>
                  <a:pt x="43410" y="50800"/>
                </a:lnTo>
                <a:lnTo>
                  <a:pt x="43390" y="50840"/>
                </a:lnTo>
                <a:lnTo>
                  <a:pt x="43250" y="51040"/>
                </a:lnTo>
                <a:lnTo>
                  <a:pt x="43210" y="51110"/>
                </a:lnTo>
                <a:lnTo>
                  <a:pt x="43200" y="51150"/>
                </a:lnTo>
                <a:lnTo>
                  <a:pt x="43200" y="51190"/>
                </a:lnTo>
                <a:lnTo>
                  <a:pt x="43210" y="51230"/>
                </a:lnTo>
                <a:lnTo>
                  <a:pt x="43230" y="52120"/>
                </a:lnTo>
                <a:lnTo>
                  <a:pt x="43180" y="52250"/>
                </a:lnTo>
                <a:lnTo>
                  <a:pt x="43140" y="52290"/>
                </a:lnTo>
                <a:lnTo>
                  <a:pt x="43010" y="52410"/>
                </a:lnTo>
                <a:lnTo>
                  <a:pt x="42050" y="52450"/>
                </a:lnTo>
                <a:lnTo>
                  <a:pt x="41940" y="52490"/>
                </a:lnTo>
                <a:lnTo>
                  <a:pt x="41660" y="52680"/>
                </a:lnTo>
                <a:lnTo>
                  <a:pt x="41520" y="52720"/>
                </a:lnTo>
                <a:lnTo>
                  <a:pt x="40880" y="52670"/>
                </a:lnTo>
                <a:lnTo>
                  <a:pt x="40790" y="52690"/>
                </a:lnTo>
                <a:lnTo>
                  <a:pt x="40760" y="52730"/>
                </a:lnTo>
                <a:lnTo>
                  <a:pt x="40730" y="52760"/>
                </a:lnTo>
                <a:lnTo>
                  <a:pt x="40690" y="52780"/>
                </a:lnTo>
                <a:lnTo>
                  <a:pt x="40590" y="52770"/>
                </a:lnTo>
                <a:lnTo>
                  <a:pt x="40450" y="52700"/>
                </a:lnTo>
                <a:lnTo>
                  <a:pt x="40370" y="52670"/>
                </a:lnTo>
                <a:lnTo>
                  <a:pt x="40240" y="52680"/>
                </a:lnTo>
                <a:lnTo>
                  <a:pt x="40120" y="52740"/>
                </a:lnTo>
                <a:lnTo>
                  <a:pt x="40010" y="52810"/>
                </a:lnTo>
                <a:lnTo>
                  <a:pt x="39950" y="52890"/>
                </a:lnTo>
                <a:lnTo>
                  <a:pt x="39620" y="53390"/>
                </a:lnTo>
                <a:lnTo>
                  <a:pt x="39130" y="53770"/>
                </a:lnTo>
                <a:lnTo>
                  <a:pt x="38810" y="54150"/>
                </a:lnTo>
                <a:lnTo>
                  <a:pt x="38720" y="54320"/>
                </a:lnTo>
                <a:lnTo>
                  <a:pt x="38670" y="54730"/>
                </a:lnTo>
                <a:lnTo>
                  <a:pt x="38400" y="54850"/>
                </a:lnTo>
                <a:lnTo>
                  <a:pt x="38320" y="54870"/>
                </a:lnTo>
                <a:lnTo>
                  <a:pt x="38240" y="54850"/>
                </a:lnTo>
                <a:lnTo>
                  <a:pt x="38190" y="54780"/>
                </a:lnTo>
                <a:lnTo>
                  <a:pt x="38140" y="54710"/>
                </a:lnTo>
                <a:lnTo>
                  <a:pt x="38080" y="54650"/>
                </a:lnTo>
                <a:lnTo>
                  <a:pt x="37740" y="54480"/>
                </a:lnTo>
                <a:lnTo>
                  <a:pt x="37540" y="54450"/>
                </a:lnTo>
                <a:lnTo>
                  <a:pt x="37420" y="54420"/>
                </a:lnTo>
                <a:lnTo>
                  <a:pt x="37340" y="54370"/>
                </a:lnTo>
                <a:lnTo>
                  <a:pt x="37280" y="54300"/>
                </a:lnTo>
                <a:lnTo>
                  <a:pt x="37220" y="54190"/>
                </a:lnTo>
                <a:lnTo>
                  <a:pt x="37190" y="54150"/>
                </a:lnTo>
                <a:lnTo>
                  <a:pt x="37150" y="54110"/>
                </a:lnTo>
                <a:lnTo>
                  <a:pt x="32850" y="53580"/>
                </a:lnTo>
                <a:lnTo>
                  <a:pt x="32710" y="53580"/>
                </a:lnTo>
                <a:lnTo>
                  <a:pt x="32580" y="53610"/>
                </a:lnTo>
                <a:lnTo>
                  <a:pt x="32470" y="53690"/>
                </a:lnTo>
                <a:lnTo>
                  <a:pt x="32290" y="53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