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Muchinga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Muchinga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92580" y="30340"/>
                </a:moveTo>
                <a:lnTo>
                  <a:pt x="92210" y="30430"/>
                </a:lnTo>
                <a:lnTo>
                  <a:pt x="91900" y="30570"/>
                </a:lnTo>
                <a:lnTo>
                  <a:pt x="91750" y="30790"/>
                </a:lnTo>
                <a:lnTo>
                  <a:pt x="91750" y="31170"/>
                </a:lnTo>
                <a:lnTo>
                  <a:pt x="91230" y="32040"/>
                </a:lnTo>
                <a:lnTo>
                  <a:pt x="90900" y="32770"/>
                </a:lnTo>
                <a:lnTo>
                  <a:pt x="89850" y="33100"/>
                </a:lnTo>
                <a:lnTo>
                  <a:pt x="88090" y="33640"/>
                </a:lnTo>
                <a:lnTo>
                  <a:pt x="87110" y="33700"/>
                </a:lnTo>
                <a:lnTo>
                  <a:pt x="86650" y="33700"/>
                </a:lnTo>
                <a:lnTo>
                  <a:pt x="86330" y="34040"/>
                </a:lnTo>
                <a:lnTo>
                  <a:pt x="86200" y="34510"/>
                </a:lnTo>
                <a:lnTo>
                  <a:pt x="85810" y="34910"/>
                </a:lnTo>
                <a:lnTo>
                  <a:pt x="85350" y="34910"/>
                </a:lnTo>
                <a:lnTo>
                  <a:pt x="84700" y="34760"/>
                </a:lnTo>
                <a:lnTo>
                  <a:pt x="84690" y="34930"/>
                </a:lnTo>
                <a:lnTo>
                  <a:pt x="84650" y="35100"/>
                </a:lnTo>
                <a:lnTo>
                  <a:pt x="84590" y="35260"/>
                </a:lnTo>
                <a:lnTo>
                  <a:pt x="84450" y="35430"/>
                </a:lnTo>
                <a:lnTo>
                  <a:pt x="84430" y="35510"/>
                </a:lnTo>
                <a:lnTo>
                  <a:pt x="84040" y="35820"/>
                </a:lnTo>
                <a:lnTo>
                  <a:pt x="83950" y="35920"/>
                </a:lnTo>
                <a:lnTo>
                  <a:pt x="83840" y="36160"/>
                </a:lnTo>
                <a:lnTo>
                  <a:pt x="83790" y="36240"/>
                </a:lnTo>
                <a:lnTo>
                  <a:pt x="83720" y="36330"/>
                </a:lnTo>
                <a:lnTo>
                  <a:pt x="83670" y="36370"/>
                </a:lnTo>
                <a:lnTo>
                  <a:pt x="83640" y="36420"/>
                </a:lnTo>
                <a:lnTo>
                  <a:pt x="83630" y="36540"/>
                </a:lnTo>
                <a:lnTo>
                  <a:pt x="83610" y="36590"/>
                </a:lnTo>
                <a:lnTo>
                  <a:pt x="83530" y="36690"/>
                </a:lnTo>
                <a:lnTo>
                  <a:pt x="83520" y="36750"/>
                </a:lnTo>
                <a:lnTo>
                  <a:pt x="83520" y="37100"/>
                </a:lnTo>
                <a:lnTo>
                  <a:pt x="83350" y="37880"/>
                </a:lnTo>
                <a:lnTo>
                  <a:pt x="83270" y="37980"/>
                </a:lnTo>
                <a:lnTo>
                  <a:pt x="83240" y="38170"/>
                </a:lnTo>
                <a:lnTo>
                  <a:pt x="83210" y="38240"/>
                </a:lnTo>
                <a:lnTo>
                  <a:pt x="83170" y="38290"/>
                </a:lnTo>
                <a:lnTo>
                  <a:pt x="83150" y="38370"/>
                </a:lnTo>
                <a:lnTo>
                  <a:pt x="83150" y="38640"/>
                </a:lnTo>
                <a:lnTo>
                  <a:pt x="83100" y="38900"/>
                </a:lnTo>
                <a:lnTo>
                  <a:pt x="83090" y="39000"/>
                </a:lnTo>
                <a:lnTo>
                  <a:pt x="83080" y="39080"/>
                </a:lnTo>
                <a:lnTo>
                  <a:pt x="83000" y="39250"/>
                </a:lnTo>
                <a:lnTo>
                  <a:pt x="82970" y="39410"/>
                </a:lnTo>
                <a:lnTo>
                  <a:pt x="82920" y="39440"/>
                </a:lnTo>
                <a:lnTo>
                  <a:pt x="82850" y="39460"/>
                </a:lnTo>
                <a:lnTo>
                  <a:pt x="82780" y="39510"/>
                </a:lnTo>
                <a:lnTo>
                  <a:pt x="82710" y="39640"/>
                </a:lnTo>
                <a:lnTo>
                  <a:pt x="82590" y="40000"/>
                </a:lnTo>
                <a:lnTo>
                  <a:pt x="82570" y="40150"/>
                </a:lnTo>
                <a:lnTo>
                  <a:pt x="82500" y="40220"/>
                </a:lnTo>
                <a:lnTo>
                  <a:pt x="82340" y="40290"/>
                </a:lnTo>
                <a:lnTo>
                  <a:pt x="82170" y="40330"/>
                </a:lnTo>
                <a:lnTo>
                  <a:pt x="82090" y="40340"/>
                </a:lnTo>
                <a:lnTo>
                  <a:pt x="82060" y="40410"/>
                </a:lnTo>
                <a:lnTo>
                  <a:pt x="82030" y="40460"/>
                </a:lnTo>
                <a:lnTo>
                  <a:pt x="81930" y="40560"/>
                </a:lnTo>
                <a:lnTo>
                  <a:pt x="81900" y="40570"/>
                </a:lnTo>
                <a:lnTo>
                  <a:pt x="81850" y="40570"/>
                </a:lnTo>
                <a:lnTo>
                  <a:pt x="81810" y="40570"/>
                </a:lnTo>
                <a:lnTo>
                  <a:pt x="81770" y="40610"/>
                </a:lnTo>
                <a:lnTo>
                  <a:pt x="81760" y="40650"/>
                </a:lnTo>
                <a:lnTo>
                  <a:pt x="81770" y="40730"/>
                </a:lnTo>
                <a:lnTo>
                  <a:pt x="81770" y="40770"/>
                </a:lnTo>
                <a:lnTo>
                  <a:pt x="81730" y="40900"/>
                </a:lnTo>
                <a:lnTo>
                  <a:pt x="81710" y="41050"/>
                </a:lnTo>
                <a:lnTo>
                  <a:pt x="81720" y="41220"/>
                </a:lnTo>
                <a:lnTo>
                  <a:pt x="81770" y="41370"/>
                </a:lnTo>
                <a:lnTo>
                  <a:pt x="81670" y="41410"/>
                </a:lnTo>
                <a:lnTo>
                  <a:pt x="81610" y="41450"/>
                </a:lnTo>
                <a:lnTo>
                  <a:pt x="81540" y="41460"/>
                </a:lnTo>
                <a:lnTo>
                  <a:pt x="81450" y="41420"/>
                </a:lnTo>
                <a:lnTo>
                  <a:pt x="81430" y="41490"/>
                </a:lnTo>
                <a:lnTo>
                  <a:pt x="81390" y="41550"/>
                </a:lnTo>
                <a:lnTo>
                  <a:pt x="81330" y="41580"/>
                </a:lnTo>
                <a:lnTo>
                  <a:pt x="81170" y="41600"/>
                </a:lnTo>
                <a:lnTo>
                  <a:pt x="81130" y="41630"/>
                </a:lnTo>
                <a:lnTo>
                  <a:pt x="81050" y="41730"/>
                </a:lnTo>
                <a:lnTo>
                  <a:pt x="80950" y="41810"/>
                </a:lnTo>
                <a:lnTo>
                  <a:pt x="80770" y="41900"/>
                </a:lnTo>
                <a:lnTo>
                  <a:pt x="80650" y="41980"/>
                </a:lnTo>
                <a:lnTo>
                  <a:pt x="80630" y="41940"/>
                </a:lnTo>
                <a:lnTo>
                  <a:pt x="80600" y="41900"/>
                </a:lnTo>
                <a:lnTo>
                  <a:pt x="80590" y="41860"/>
                </a:lnTo>
                <a:lnTo>
                  <a:pt x="80540" y="41860"/>
                </a:lnTo>
                <a:lnTo>
                  <a:pt x="80520" y="42050"/>
                </a:lnTo>
                <a:lnTo>
                  <a:pt x="80410" y="42170"/>
                </a:lnTo>
                <a:lnTo>
                  <a:pt x="80290" y="42280"/>
                </a:lnTo>
                <a:lnTo>
                  <a:pt x="80240" y="42440"/>
                </a:lnTo>
                <a:lnTo>
                  <a:pt x="80220" y="42520"/>
                </a:lnTo>
                <a:lnTo>
                  <a:pt x="80180" y="42580"/>
                </a:lnTo>
                <a:lnTo>
                  <a:pt x="80120" y="42620"/>
                </a:lnTo>
                <a:lnTo>
                  <a:pt x="79960" y="42660"/>
                </a:lnTo>
                <a:lnTo>
                  <a:pt x="79910" y="42730"/>
                </a:lnTo>
                <a:lnTo>
                  <a:pt x="79780" y="43190"/>
                </a:lnTo>
                <a:lnTo>
                  <a:pt x="79720" y="43500"/>
                </a:lnTo>
                <a:lnTo>
                  <a:pt x="79630" y="43810"/>
                </a:lnTo>
                <a:lnTo>
                  <a:pt x="79440" y="44050"/>
                </a:lnTo>
                <a:lnTo>
                  <a:pt x="78820" y="44520"/>
                </a:lnTo>
                <a:lnTo>
                  <a:pt x="78690" y="44580"/>
                </a:lnTo>
                <a:lnTo>
                  <a:pt x="78540" y="44560"/>
                </a:lnTo>
                <a:lnTo>
                  <a:pt x="78380" y="44510"/>
                </a:lnTo>
                <a:lnTo>
                  <a:pt x="78250" y="44500"/>
                </a:lnTo>
                <a:lnTo>
                  <a:pt x="78080" y="44550"/>
                </a:lnTo>
                <a:lnTo>
                  <a:pt x="78000" y="44610"/>
                </a:lnTo>
                <a:lnTo>
                  <a:pt x="78000" y="44210"/>
                </a:lnTo>
                <a:lnTo>
                  <a:pt x="78000" y="43940"/>
                </a:lnTo>
                <a:lnTo>
                  <a:pt x="77990" y="43800"/>
                </a:lnTo>
                <a:lnTo>
                  <a:pt x="77980" y="43720"/>
                </a:lnTo>
                <a:lnTo>
                  <a:pt x="77880" y="43590"/>
                </a:lnTo>
                <a:lnTo>
                  <a:pt x="77700" y="43390"/>
                </a:lnTo>
                <a:lnTo>
                  <a:pt x="77550" y="43100"/>
                </a:lnTo>
                <a:lnTo>
                  <a:pt x="77500" y="42950"/>
                </a:lnTo>
                <a:lnTo>
                  <a:pt x="77380" y="41210"/>
                </a:lnTo>
                <a:lnTo>
                  <a:pt x="77360" y="41080"/>
                </a:lnTo>
                <a:lnTo>
                  <a:pt x="77310" y="40980"/>
                </a:lnTo>
                <a:lnTo>
                  <a:pt x="77280" y="40940"/>
                </a:lnTo>
                <a:lnTo>
                  <a:pt x="77240" y="40910"/>
                </a:lnTo>
                <a:lnTo>
                  <a:pt x="77180" y="40870"/>
                </a:lnTo>
                <a:lnTo>
                  <a:pt x="76910" y="40740"/>
                </a:lnTo>
                <a:lnTo>
                  <a:pt x="76860" y="40720"/>
                </a:lnTo>
                <a:lnTo>
                  <a:pt x="76760" y="40710"/>
                </a:lnTo>
                <a:lnTo>
                  <a:pt x="76420" y="40710"/>
                </a:lnTo>
                <a:lnTo>
                  <a:pt x="76370" y="40710"/>
                </a:lnTo>
                <a:lnTo>
                  <a:pt x="76220" y="40770"/>
                </a:lnTo>
                <a:lnTo>
                  <a:pt x="76150" y="40800"/>
                </a:lnTo>
                <a:lnTo>
                  <a:pt x="76120" y="40830"/>
                </a:lnTo>
                <a:lnTo>
                  <a:pt x="76090" y="40860"/>
                </a:lnTo>
                <a:lnTo>
                  <a:pt x="76080" y="40900"/>
                </a:lnTo>
                <a:lnTo>
                  <a:pt x="76070" y="41050"/>
                </a:lnTo>
                <a:lnTo>
                  <a:pt x="76060" y="41120"/>
                </a:lnTo>
                <a:lnTo>
                  <a:pt x="76050" y="41130"/>
                </a:lnTo>
                <a:lnTo>
                  <a:pt x="75980" y="41300"/>
                </a:lnTo>
                <a:lnTo>
                  <a:pt x="75960" y="41340"/>
                </a:lnTo>
                <a:lnTo>
                  <a:pt x="75940" y="41370"/>
                </a:lnTo>
                <a:lnTo>
                  <a:pt x="75910" y="41400"/>
                </a:lnTo>
                <a:lnTo>
                  <a:pt x="75880" y="41420"/>
                </a:lnTo>
                <a:lnTo>
                  <a:pt x="75840" y="41440"/>
                </a:lnTo>
                <a:lnTo>
                  <a:pt x="75800" y="41450"/>
                </a:lnTo>
                <a:lnTo>
                  <a:pt x="75760" y="41460"/>
                </a:lnTo>
                <a:lnTo>
                  <a:pt x="75660" y="41460"/>
                </a:lnTo>
                <a:lnTo>
                  <a:pt x="75600" y="41450"/>
                </a:lnTo>
                <a:lnTo>
                  <a:pt x="75500" y="41380"/>
                </a:lnTo>
                <a:lnTo>
                  <a:pt x="74920" y="40810"/>
                </a:lnTo>
                <a:lnTo>
                  <a:pt x="74830" y="40740"/>
                </a:lnTo>
                <a:lnTo>
                  <a:pt x="74730" y="40730"/>
                </a:lnTo>
                <a:lnTo>
                  <a:pt x="74690" y="40740"/>
                </a:lnTo>
                <a:lnTo>
                  <a:pt x="74620" y="40730"/>
                </a:lnTo>
                <a:lnTo>
                  <a:pt x="74410" y="40660"/>
                </a:lnTo>
                <a:lnTo>
                  <a:pt x="74360" y="40650"/>
                </a:lnTo>
                <a:lnTo>
                  <a:pt x="74260" y="40640"/>
                </a:lnTo>
                <a:lnTo>
                  <a:pt x="73990" y="40560"/>
                </a:lnTo>
                <a:lnTo>
                  <a:pt x="73940" y="40550"/>
                </a:lnTo>
                <a:lnTo>
                  <a:pt x="73890" y="40550"/>
                </a:lnTo>
                <a:lnTo>
                  <a:pt x="73640" y="40610"/>
                </a:lnTo>
                <a:lnTo>
                  <a:pt x="73540" y="40610"/>
                </a:lnTo>
                <a:lnTo>
                  <a:pt x="73500" y="40600"/>
                </a:lnTo>
                <a:lnTo>
                  <a:pt x="73420" y="40560"/>
                </a:lnTo>
                <a:lnTo>
                  <a:pt x="73360" y="40510"/>
                </a:lnTo>
                <a:lnTo>
                  <a:pt x="73200" y="40440"/>
                </a:lnTo>
                <a:lnTo>
                  <a:pt x="72720" y="40100"/>
                </a:lnTo>
                <a:lnTo>
                  <a:pt x="72670" y="40050"/>
                </a:lnTo>
                <a:lnTo>
                  <a:pt x="72650" y="39990"/>
                </a:lnTo>
                <a:lnTo>
                  <a:pt x="72680" y="39800"/>
                </a:lnTo>
                <a:lnTo>
                  <a:pt x="72680" y="39750"/>
                </a:lnTo>
                <a:lnTo>
                  <a:pt x="72670" y="39660"/>
                </a:lnTo>
                <a:lnTo>
                  <a:pt x="72550" y="39260"/>
                </a:lnTo>
                <a:lnTo>
                  <a:pt x="72550" y="39220"/>
                </a:lnTo>
                <a:lnTo>
                  <a:pt x="72550" y="39170"/>
                </a:lnTo>
                <a:lnTo>
                  <a:pt x="72640" y="38970"/>
                </a:lnTo>
                <a:lnTo>
                  <a:pt x="72660" y="38940"/>
                </a:lnTo>
                <a:lnTo>
                  <a:pt x="72760" y="38810"/>
                </a:lnTo>
                <a:lnTo>
                  <a:pt x="72810" y="38750"/>
                </a:lnTo>
                <a:lnTo>
                  <a:pt x="72820" y="38710"/>
                </a:lnTo>
                <a:lnTo>
                  <a:pt x="72840" y="38670"/>
                </a:lnTo>
                <a:lnTo>
                  <a:pt x="72850" y="38610"/>
                </a:lnTo>
                <a:lnTo>
                  <a:pt x="72850" y="38560"/>
                </a:lnTo>
                <a:lnTo>
                  <a:pt x="72820" y="38480"/>
                </a:lnTo>
                <a:lnTo>
                  <a:pt x="72790" y="38440"/>
                </a:lnTo>
                <a:lnTo>
                  <a:pt x="72760" y="38410"/>
                </a:lnTo>
                <a:lnTo>
                  <a:pt x="72600" y="38340"/>
                </a:lnTo>
                <a:lnTo>
                  <a:pt x="72520" y="38280"/>
                </a:lnTo>
                <a:lnTo>
                  <a:pt x="72460" y="38230"/>
                </a:lnTo>
                <a:lnTo>
                  <a:pt x="72410" y="38150"/>
                </a:lnTo>
                <a:lnTo>
                  <a:pt x="72300" y="37910"/>
                </a:lnTo>
                <a:lnTo>
                  <a:pt x="72270" y="37870"/>
                </a:lnTo>
                <a:lnTo>
                  <a:pt x="72230" y="37850"/>
                </a:lnTo>
                <a:lnTo>
                  <a:pt x="72190" y="37850"/>
                </a:lnTo>
                <a:lnTo>
                  <a:pt x="72160" y="37870"/>
                </a:lnTo>
                <a:lnTo>
                  <a:pt x="72060" y="37990"/>
                </a:lnTo>
                <a:lnTo>
                  <a:pt x="72000" y="38040"/>
                </a:lnTo>
                <a:lnTo>
                  <a:pt x="71930" y="38090"/>
                </a:lnTo>
                <a:lnTo>
                  <a:pt x="71830" y="38140"/>
                </a:lnTo>
                <a:lnTo>
                  <a:pt x="71750" y="38120"/>
                </a:lnTo>
                <a:lnTo>
                  <a:pt x="71640" y="38060"/>
                </a:lnTo>
                <a:lnTo>
                  <a:pt x="71420" y="37890"/>
                </a:lnTo>
                <a:lnTo>
                  <a:pt x="71340" y="37800"/>
                </a:lnTo>
                <a:lnTo>
                  <a:pt x="71280" y="37730"/>
                </a:lnTo>
                <a:lnTo>
                  <a:pt x="71270" y="37690"/>
                </a:lnTo>
                <a:lnTo>
                  <a:pt x="71270" y="37640"/>
                </a:lnTo>
                <a:lnTo>
                  <a:pt x="71280" y="37600"/>
                </a:lnTo>
                <a:lnTo>
                  <a:pt x="71340" y="37430"/>
                </a:lnTo>
                <a:lnTo>
                  <a:pt x="71350" y="37380"/>
                </a:lnTo>
                <a:lnTo>
                  <a:pt x="71350" y="37310"/>
                </a:lnTo>
                <a:lnTo>
                  <a:pt x="71320" y="37210"/>
                </a:lnTo>
                <a:lnTo>
                  <a:pt x="71280" y="37150"/>
                </a:lnTo>
                <a:lnTo>
                  <a:pt x="71240" y="37110"/>
                </a:lnTo>
                <a:lnTo>
                  <a:pt x="71170" y="37070"/>
                </a:lnTo>
                <a:lnTo>
                  <a:pt x="70970" y="36980"/>
                </a:lnTo>
                <a:lnTo>
                  <a:pt x="70870" y="36910"/>
                </a:lnTo>
                <a:lnTo>
                  <a:pt x="70820" y="36870"/>
                </a:lnTo>
                <a:lnTo>
                  <a:pt x="70780" y="36830"/>
                </a:lnTo>
                <a:lnTo>
                  <a:pt x="70770" y="36790"/>
                </a:lnTo>
                <a:lnTo>
                  <a:pt x="70760" y="36750"/>
                </a:lnTo>
                <a:lnTo>
                  <a:pt x="70750" y="36660"/>
                </a:lnTo>
                <a:lnTo>
                  <a:pt x="70750" y="36570"/>
                </a:lnTo>
                <a:lnTo>
                  <a:pt x="70760" y="36520"/>
                </a:lnTo>
                <a:lnTo>
                  <a:pt x="70770" y="36480"/>
                </a:lnTo>
                <a:lnTo>
                  <a:pt x="70850" y="36320"/>
                </a:lnTo>
                <a:lnTo>
                  <a:pt x="70870" y="36230"/>
                </a:lnTo>
                <a:lnTo>
                  <a:pt x="70880" y="35880"/>
                </a:lnTo>
                <a:lnTo>
                  <a:pt x="70880" y="35820"/>
                </a:lnTo>
                <a:lnTo>
                  <a:pt x="70860" y="35750"/>
                </a:lnTo>
                <a:lnTo>
                  <a:pt x="70820" y="35670"/>
                </a:lnTo>
                <a:lnTo>
                  <a:pt x="70780" y="35630"/>
                </a:lnTo>
                <a:lnTo>
                  <a:pt x="70730" y="35600"/>
                </a:lnTo>
                <a:lnTo>
                  <a:pt x="70650" y="35580"/>
                </a:lnTo>
                <a:lnTo>
                  <a:pt x="70560" y="35590"/>
                </a:lnTo>
                <a:lnTo>
                  <a:pt x="70480" y="35620"/>
                </a:lnTo>
                <a:lnTo>
                  <a:pt x="70430" y="35630"/>
                </a:lnTo>
                <a:lnTo>
                  <a:pt x="70380" y="35620"/>
                </a:lnTo>
                <a:lnTo>
                  <a:pt x="70310" y="35590"/>
                </a:lnTo>
                <a:lnTo>
                  <a:pt x="70260" y="35540"/>
                </a:lnTo>
                <a:lnTo>
                  <a:pt x="70230" y="35490"/>
                </a:lnTo>
                <a:lnTo>
                  <a:pt x="70180" y="35410"/>
                </a:lnTo>
                <a:lnTo>
                  <a:pt x="70140" y="35370"/>
                </a:lnTo>
                <a:lnTo>
                  <a:pt x="70100" y="35340"/>
                </a:lnTo>
                <a:lnTo>
                  <a:pt x="70050" y="35330"/>
                </a:lnTo>
                <a:lnTo>
                  <a:pt x="69960" y="35330"/>
                </a:lnTo>
                <a:lnTo>
                  <a:pt x="69830" y="35350"/>
                </a:lnTo>
                <a:lnTo>
                  <a:pt x="69770" y="35350"/>
                </a:lnTo>
                <a:lnTo>
                  <a:pt x="69700" y="35330"/>
                </a:lnTo>
                <a:lnTo>
                  <a:pt x="69580" y="35260"/>
                </a:lnTo>
                <a:lnTo>
                  <a:pt x="69510" y="35230"/>
                </a:lnTo>
                <a:lnTo>
                  <a:pt x="69450" y="35210"/>
                </a:lnTo>
                <a:lnTo>
                  <a:pt x="69310" y="35210"/>
                </a:lnTo>
                <a:lnTo>
                  <a:pt x="69270" y="35200"/>
                </a:lnTo>
                <a:lnTo>
                  <a:pt x="69230" y="35190"/>
                </a:lnTo>
                <a:lnTo>
                  <a:pt x="69120" y="35120"/>
                </a:lnTo>
                <a:lnTo>
                  <a:pt x="69080" y="35110"/>
                </a:lnTo>
                <a:lnTo>
                  <a:pt x="68890" y="35070"/>
                </a:lnTo>
                <a:lnTo>
                  <a:pt x="68810" y="35040"/>
                </a:lnTo>
                <a:lnTo>
                  <a:pt x="68700" y="34980"/>
                </a:lnTo>
                <a:lnTo>
                  <a:pt x="68570" y="34930"/>
                </a:lnTo>
                <a:lnTo>
                  <a:pt x="68530" y="34910"/>
                </a:lnTo>
                <a:lnTo>
                  <a:pt x="68500" y="34890"/>
                </a:lnTo>
                <a:lnTo>
                  <a:pt x="68460" y="34870"/>
                </a:lnTo>
                <a:lnTo>
                  <a:pt x="68420" y="34860"/>
                </a:lnTo>
                <a:lnTo>
                  <a:pt x="68320" y="34840"/>
                </a:lnTo>
                <a:lnTo>
                  <a:pt x="68150" y="34770"/>
                </a:lnTo>
                <a:lnTo>
                  <a:pt x="68110" y="34730"/>
                </a:lnTo>
                <a:lnTo>
                  <a:pt x="68040" y="34590"/>
                </a:lnTo>
                <a:lnTo>
                  <a:pt x="68000" y="34550"/>
                </a:lnTo>
                <a:lnTo>
                  <a:pt x="67950" y="34530"/>
                </a:lnTo>
                <a:lnTo>
                  <a:pt x="67850" y="34510"/>
                </a:lnTo>
                <a:lnTo>
                  <a:pt x="67790" y="34490"/>
                </a:lnTo>
                <a:lnTo>
                  <a:pt x="67720" y="34460"/>
                </a:lnTo>
                <a:lnTo>
                  <a:pt x="67600" y="34380"/>
                </a:lnTo>
                <a:lnTo>
                  <a:pt x="67550" y="34330"/>
                </a:lnTo>
                <a:lnTo>
                  <a:pt x="67500" y="34280"/>
                </a:lnTo>
                <a:lnTo>
                  <a:pt x="67470" y="34210"/>
                </a:lnTo>
                <a:lnTo>
                  <a:pt x="67350" y="34050"/>
                </a:lnTo>
                <a:lnTo>
                  <a:pt x="67320" y="34000"/>
                </a:lnTo>
                <a:lnTo>
                  <a:pt x="67310" y="33960"/>
                </a:lnTo>
                <a:lnTo>
                  <a:pt x="67300" y="33920"/>
                </a:lnTo>
                <a:lnTo>
                  <a:pt x="67290" y="33780"/>
                </a:lnTo>
                <a:lnTo>
                  <a:pt x="67280" y="33740"/>
                </a:lnTo>
                <a:lnTo>
                  <a:pt x="67270" y="33700"/>
                </a:lnTo>
                <a:lnTo>
                  <a:pt x="67120" y="33440"/>
                </a:lnTo>
                <a:lnTo>
                  <a:pt x="66990" y="33270"/>
                </a:lnTo>
                <a:lnTo>
                  <a:pt x="66920" y="33200"/>
                </a:lnTo>
                <a:lnTo>
                  <a:pt x="66870" y="33170"/>
                </a:lnTo>
                <a:lnTo>
                  <a:pt x="66830" y="33170"/>
                </a:lnTo>
                <a:lnTo>
                  <a:pt x="66650" y="33190"/>
                </a:lnTo>
                <a:lnTo>
                  <a:pt x="66480" y="33230"/>
                </a:lnTo>
                <a:lnTo>
                  <a:pt x="65860" y="33500"/>
                </a:lnTo>
                <a:lnTo>
                  <a:pt x="65820" y="33520"/>
                </a:lnTo>
                <a:lnTo>
                  <a:pt x="65800" y="33550"/>
                </a:lnTo>
                <a:lnTo>
                  <a:pt x="65770" y="33580"/>
                </a:lnTo>
                <a:lnTo>
                  <a:pt x="65760" y="33620"/>
                </a:lnTo>
                <a:lnTo>
                  <a:pt x="65740" y="33660"/>
                </a:lnTo>
                <a:lnTo>
                  <a:pt x="65700" y="34070"/>
                </a:lnTo>
                <a:lnTo>
                  <a:pt x="65690" y="34110"/>
                </a:lnTo>
                <a:lnTo>
                  <a:pt x="65680" y="34150"/>
                </a:lnTo>
                <a:lnTo>
                  <a:pt x="65640" y="34230"/>
                </a:lnTo>
                <a:lnTo>
                  <a:pt x="65570" y="34330"/>
                </a:lnTo>
                <a:lnTo>
                  <a:pt x="65550" y="34360"/>
                </a:lnTo>
                <a:lnTo>
                  <a:pt x="65510" y="34380"/>
                </a:lnTo>
                <a:lnTo>
                  <a:pt x="65480" y="34400"/>
                </a:lnTo>
                <a:lnTo>
                  <a:pt x="65400" y="34420"/>
                </a:lnTo>
                <a:lnTo>
                  <a:pt x="65390" y="34410"/>
                </a:lnTo>
                <a:lnTo>
                  <a:pt x="65350" y="34410"/>
                </a:lnTo>
                <a:lnTo>
                  <a:pt x="65330" y="34420"/>
                </a:lnTo>
                <a:lnTo>
                  <a:pt x="65330" y="34400"/>
                </a:lnTo>
                <a:lnTo>
                  <a:pt x="65360" y="34390"/>
                </a:lnTo>
                <a:lnTo>
                  <a:pt x="65390" y="34360"/>
                </a:lnTo>
                <a:lnTo>
                  <a:pt x="65420" y="34320"/>
                </a:lnTo>
                <a:lnTo>
                  <a:pt x="65440" y="34280"/>
                </a:lnTo>
                <a:lnTo>
                  <a:pt x="65470" y="34220"/>
                </a:lnTo>
                <a:lnTo>
                  <a:pt x="65430" y="34150"/>
                </a:lnTo>
                <a:lnTo>
                  <a:pt x="65440" y="34040"/>
                </a:lnTo>
                <a:lnTo>
                  <a:pt x="65460" y="33940"/>
                </a:lnTo>
                <a:lnTo>
                  <a:pt x="65470" y="33840"/>
                </a:lnTo>
                <a:lnTo>
                  <a:pt x="65410" y="33740"/>
                </a:lnTo>
                <a:lnTo>
                  <a:pt x="65260" y="33580"/>
                </a:lnTo>
                <a:lnTo>
                  <a:pt x="65200" y="33460"/>
                </a:lnTo>
                <a:lnTo>
                  <a:pt x="65170" y="33330"/>
                </a:lnTo>
                <a:lnTo>
                  <a:pt x="65200" y="32970"/>
                </a:lnTo>
                <a:lnTo>
                  <a:pt x="65140" y="32710"/>
                </a:lnTo>
                <a:lnTo>
                  <a:pt x="65130" y="32570"/>
                </a:lnTo>
                <a:lnTo>
                  <a:pt x="65170" y="32450"/>
                </a:lnTo>
                <a:lnTo>
                  <a:pt x="65260" y="32360"/>
                </a:lnTo>
                <a:lnTo>
                  <a:pt x="65460" y="32340"/>
                </a:lnTo>
                <a:lnTo>
                  <a:pt x="65500" y="32320"/>
                </a:lnTo>
                <a:lnTo>
                  <a:pt x="68800" y="31780"/>
                </a:lnTo>
                <a:lnTo>
                  <a:pt x="68920" y="31730"/>
                </a:lnTo>
                <a:lnTo>
                  <a:pt x="69030" y="31630"/>
                </a:lnTo>
                <a:lnTo>
                  <a:pt x="70370" y="29910"/>
                </a:lnTo>
                <a:lnTo>
                  <a:pt x="70370" y="29860"/>
                </a:lnTo>
                <a:lnTo>
                  <a:pt x="70360" y="29820"/>
                </a:lnTo>
                <a:lnTo>
                  <a:pt x="70330" y="29790"/>
                </a:lnTo>
                <a:lnTo>
                  <a:pt x="70320" y="29760"/>
                </a:lnTo>
                <a:lnTo>
                  <a:pt x="70310" y="29710"/>
                </a:lnTo>
                <a:lnTo>
                  <a:pt x="70320" y="29610"/>
                </a:lnTo>
                <a:lnTo>
                  <a:pt x="70390" y="29440"/>
                </a:lnTo>
                <a:lnTo>
                  <a:pt x="70390" y="29400"/>
                </a:lnTo>
                <a:lnTo>
                  <a:pt x="70390" y="29310"/>
                </a:lnTo>
                <a:lnTo>
                  <a:pt x="70400" y="29280"/>
                </a:lnTo>
                <a:lnTo>
                  <a:pt x="70410" y="29250"/>
                </a:lnTo>
                <a:lnTo>
                  <a:pt x="70440" y="29210"/>
                </a:lnTo>
                <a:lnTo>
                  <a:pt x="70660" y="29120"/>
                </a:lnTo>
                <a:lnTo>
                  <a:pt x="70770" y="29030"/>
                </a:lnTo>
                <a:lnTo>
                  <a:pt x="70950" y="28890"/>
                </a:lnTo>
                <a:lnTo>
                  <a:pt x="71040" y="28730"/>
                </a:lnTo>
                <a:lnTo>
                  <a:pt x="71090" y="28550"/>
                </a:lnTo>
                <a:lnTo>
                  <a:pt x="71160" y="28400"/>
                </a:lnTo>
                <a:lnTo>
                  <a:pt x="71290" y="28340"/>
                </a:lnTo>
                <a:lnTo>
                  <a:pt x="71400" y="28330"/>
                </a:lnTo>
                <a:lnTo>
                  <a:pt x="71460" y="28290"/>
                </a:lnTo>
                <a:lnTo>
                  <a:pt x="71510" y="28230"/>
                </a:lnTo>
                <a:lnTo>
                  <a:pt x="71540" y="28160"/>
                </a:lnTo>
                <a:lnTo>
                  <a:pt x="71590" y="28000"/>
                </a:lnTo>
                <a:lnTo>
                  <a:pt x="71630" y="27920"/>
                </a:lnTo>
                <a:lnTo>
                  <a:pt x="71690" y="27850"/>
                </a:lnTo>
                <a:lnTo>
                  <a:pt x="71770" y="27820"/>
                </a:lnTo>
                <a:lnTo>
                  <a:pt x="71860" y="27820"/>
                </a:lnTo>
                <a:lnTo>
                  <a:pt x="72040" y="27850"/>
                </a:lnTo>
                <a:lnTo>
                  <a:pt x="72080" y="27830"/>
                </a:lnTo>
                <a:lnTo>
                  <a:pt x="72160" y="27720"/>
                </a:lnTo>
                <a:lnTo>
                  <a:pt x="72200" y="27700"/>
                </a:lnTo>
                <a:lnTo>
                  <a:pt x="72380" y="27530"/>
                </a:lnTo>
                <a:lnTo>
                  <a:pt x="72430" y="27460"/>
                </a:lnTo>
                <a:lnTo>
                  <a:pt x="72490" y="27260"/>
                </a:lnTo>
                <a:lnTo>
                  <a:pt x="72660" y="26920"/>
                </a:lnTo>
                <a:lnTo>
                  <a:pt x="73300" y="26120"/>
                </a:lnTo>
                <a:lnTo>
                  <a:pt x="73440" y="25850"/>
                </a:lnTo>
                <a:lnTo>
                  <a:pt x="73460" y="25770"/>
                </a:lnTo>
                <a:lnTo>
                  <a:pt x="73490" y="25680"/>
                </a:lnTo>
                <a:lnTo>
                  <a:pt x="73560" y="25610"/>
                </a:lnTo>
                <a:lnTo>
                  <a:pt x="73630" y="25570"/>
                </a:lnTo>
                <a:lnTo>
                  <a:pt x="73730" y="25680"/>
                </a:lnTo>
                <a:lnTo>
                  <a:pt x="73840" y="25700"/>
                </a:lnTo>
                <a:lnTo>
                  <a:pt x="73880" y="25630"/>
                </a:lnTo>
                <a:lnTo>
                  <a:pt x="73720" y="25470"/>
                </a:lnTo>
                <a:lnTo>
                  <a:pt x="73840" y="25460"/>
                </a:lnTo>
                <a:lnTo>
                  <a:pt x="73930" y="25420"/>
                </a:lnTo>
                <a:lnTo>
                  <a:pt x="74010" y="25380"/>
                </a:lnTo>
                <a:lnTo>
                  <a:pt x="74070" y="25360"/>
                </a:lnTo>
                <a:lnTo>
                  <a:pt x="74150" y="25350"/>
                </a:lnTo>
                <a:lnTo>
                  <a:pt x="74370" y="25270"/>
                </a:lnTo>
                <a:lnTo>
                  <a:pt x="74440" y="25230"/>
                </a:lnTo>
                <a:lnTo>
                  <a:pt x="74510" y="25050"/>
                </a:lnTo>
                <a:lnTo>
                  <a:pt x="74570" y="24800"/>
                </a:lnTo>
                <a:lnTo>
                  <a:pt x="74670" y="24600"/>
                </a:lnTo>
                <a:lnTo>
                  <a:pt x="74830" y="24600"/>
                </a:lnTo>
                <a:lnTo>
                  <a:pt x="74750" y="24700"/>
                </a:lnTo>
                <a:lnTo>
                  <a:pt x="74820" y="24780"/>
                </a:lnTo>
                <a:lnTo>
                  <a:pt x="74960" y="24830"/>
                </a:lnTo>
                <a:lnTo>
                  <a:pt x="75080" y="24790"/>
                </a:lnTo>
                <a:lnTo>
                  <a:pt x="75090" y="24600"/>
                </a:lnTo>
                <a:lnTo>
                  <a:pt x="75120" y="24530"/>
                </a:lnTo>
                <a:lnTo>
                  <a:pt x="75210" y="24600"/>
                </a:lnTo>
                <a:lnTo>
                  <a:pt x="75250" y="24690"/>
                </a:lnTo>
                <a:lnTo>
                  <a:pt x="75260" y="24770"/>
                </a:lnTo>
                <a:lnTo>
                  <a:pt x="75230" y="24850"/>
                </a:lnTo>
                <a:lnTo>
                  <a:pt x="75160" y="24930"/>
                </a:lnTo>
                <a:lnTo>
                  <a:pt x="75330" y="24930"/>
                </a:lnTo>
                <a:lnTo>
                  <a:pt x="75450" y="24880"/>
                </a:lnTo>
                <a:lnTo>
                  <a:pt x="75800" y="24570"/>
                </a:lnTo>
                <a:lnTo>
                  <a:pt x="75800" y="24530"/>
                </a:lnTo>
                <a:lnTo>
                  <a:pt x="75820" y="24470"/>
                </a:lnTo>
                <a:lnTo>
                  <a:pt x="75860" y="24420"/>
                </a:lnTo>
                <a:lnTo>
                  <a:pt x="75920" y="24380"/>
                </a:lnTo>
                <a:lnTo>
                  <a:pt x="75950" y="24330"/>
                </a:lnTo>
                <a:lnTo>
                  <a:pt x="75980" y="24260"/>
                </a:lnTo>
                <a:lnTo>
                  <a:pt x="75990" y="24230"/>
                </a:lnTo>
                <a:lnTo>
                  <a:pt x="75970" y="24180"/>
                </a:lnTo>
                <a:lnTo>
                  <a:pt x="75810" y="24010"/>
                </a:lnTo>
                <a:lnTo>
                  <a:pt x="75770" y="23930"/>
                </a:lnTo>
                <a:lnTo>
                  <a:pt x="75780" y="23860"/>
                </a:lnTo>
                <a:lnTo>
                  <a:pt x="75850" y="23790"/>
                </a:lnTo>
                <a:lnTo>
                  <a:pt x="76130" y="23790"/>
                </a:lnTo>
                <a:lnTo>
                  <a:pt x="76250" y="23730"/>
                </a:lnTo>
                <a:lnTo>
                  <a:pt x="76220" y="23570"/>
                </a:lnTo>
                <a:lnTo>
                  <a:pt x="76160" y="23510"/>
                </a:lnTo>
                <a:lnTo>
                  <a:pt x="76100" y="23520"/>
                </a:lnTo>
                <a:lnTo>
                  <a:pt x="76040" y="23550"/>
                </a:lnTo>
                <a:lnTo>
                  <a:pt x="75980" y="23570"/>
                </a:lnTo>
                <a:lnTo>
                  <a:pt x="75890" y="23550"/>
                </a:lnTo>
                <a:lnTo>
                  <a:pt x="75860" y="23520"/>
                </a:lnTo>
                <a:lnTo>
                  <a:pt x="75840" y="23470"/>
                </a:lnTo>
                <a:lnTo>
                  <a:pt x="75800" y="23410"/>
                </a:lnTo>
                <a:lnTo>
                  <a:pt x="75700" y="23310"/>
                </a:lnTo>
                <a:lnTo>
                  <a:pt x="75680" y="23250"/>
                </a:lnTo>
                <a:lnTo>
                  <a:pt x="76020" y="23000"/>
                </a:lnTo>
                <a:lnTo>
                  <a:pt x="76130" y="22950"/>
                </a:lnTo>
                <a:lnTo>
                  <a:pt x="76280" y="22920"/>
                </a:lnTo>
                <a:lnTo>
                  <a:pt x="76400" y="22930"/>
                </a:lnTo>
                <a:lnTo>
                  <a:pt x="76570" y="22960"/>
                </a:lnTo>
                <a:lnTo>
                  <a:pt x="76720" y="23010"/>
                </a:lnTo>
                <a:lnTo>
                  <a:pt x="76810" y="23080"/>
                </a:lnTo>
                <a:lnTo>
                  <a:pt x="76860" y="23020"/>
                </a:lnTo>
                <a:lnTo>
                  <a:pt x="77020" y="22930"/>
                </a:lnTo>
                <a:lnTo>
                  <a:pt x="77070" y="22870"/>
                </a:lnTo>
                <a:lnTo>
                  <a:pt x="77100" y="22780"/>
                </a:lnTo>
                <a:lnTo>
                  <a:pt x="77070" y="22460"/>
                </a:lnTo>
                <a:lnTo>
                  <a:pt x="77090" y="22410"/>
                </a:lnTo>
                <a:lnTo>
                  <a:pt x="77140" y="22380"/>
                </a:lnTo>
                <a:lnTo>
                  <a:pt x="77260" y="22380"/>
                </a:lnTo>
                <a:lnTo>
                  <a:pt x="77300" y="22360"/>
                </a:lnTo>
                <a:lnTo>
                  <a:pt x="77290" y="22310"/>
                </a:lnTo>
                <a:lnTo>
                  <a:pt x="77240" y="22240"/>
                </a:lnTo>
                <a:lnTo>
                  <a:pt x="77270" y="22160"/>
                </a:lnTo>
                <a:lnTo>
                  <a:pt x="77350" y="22130"/>
                </a:lnTo>
                <a:lnTo>
                  <a:pt x="77560" y="22110"/>
                </a:lnTo>
                <a:lnTo>
                  <a:pt x="77700" y="22060"/>
                </a:lnTo>
                <a:lnTo>
                  <a:pt x="77960" y="21920"/>
                </a:lnTo>
                <a:lnTo>
                  <a:pt x="78060" y="21890"/>
                </a:lnTo>
                <a:lnTo>
                  <a:pt x="78110" y="21860"/>
                </a:lnTo>
                <a:lnTo>
                  <a:pt x="78180" y="21720"/>
                </a:lnTo>
                <a:lnTo>
                  <a:pt x="78250" y="21670"/>
                </a:lnTo>
                <a:lnTo>
                  <a:pt x="78340" y="21690"/>
                </a:lnTo>
                <a:lnTo>
                  <a:pt x="78390" y="21740"/>
                </a:lnTo>
                <a:lnTo>
                  <a:pt x="78430" y="21800"/>
                </a:lnTo>
                <a:lnTo>
                  <a:pt x="78460" y="21840"/>
                </a:lnTo>
                <a:lnTo>
                  <a:pt x="78960" y="21730"/>
                </a:lnTo>
                <a:lnTo>
                  <a:pt x="78940" y="19760"/>
                </a:lnTo>
                <a:lnTo>
                  <a:pt x="78680" y="19500"/>
                </a:lnTo>
                <a:lnTo>
                  <a:pt x="77900" y="19170"/>
                </a:lnTo>
                <a:lnTo>
                  <a:pt x="77310" y="18770"/>
                </a:lnTo>
                <a:lnTo>
                  <a:pt x="77050" y="17840"/>
                </a:lnTo>
                <a:lnTo>
                  <a:pt x="76720" y="16980"/>
                </a:lnTo>
                <a:lnTo>
                  <a:pt x="76140" y="15990"/>
                </a:lnTo>
                <a:lnTo>
                  <a:pt x="75550" y="15400"/>
                </a:lnTo>
                <a:lnTo>
                  <a:pt x="76070" y="14740"/>
                </a:lnTo>
                <a:lnTo>
                  <a:pt x="76270" y="14270"/>
                </a:lnTo>
                <a:lnTo>
                  <a:pt x="76660" y="14070"/>
                </a:lnTo>
                <a:lnTo>
                  <a:pt x="77120" y="13680"/>
                </a:lnTo>
                <a:lnTo>
                  <a:pt x="77510" y="13410"/>
                </a:lnTo>
                <a:lnTo>
                  <a:pt x="78030" y="13740"/>
                </a:lnTo>
                <a:lnTo>
                  <a:pt x="78620" y="13700"/>
                </a:lnTo>
                <a:lnTo>
                  <a:pt x="79140" y="13940"/>
                </a:lnTo>
                <a:lnTo>
                  <a:pt x="79330" y="13410"/>
                </a:lnTo>
                <a:lnTo>
                  <a:pt x="79920" y="13610"/>
                </a:lnTo>
                <a:lnTo>
                  <a:pt x="80500" y="13550"/>
                </a:lnTo>
                <a:lnTo>
                  <a:pt x="81020" y="13220"/>
                </a:lnTo>
                <a:lnTo>
                  <a:pt x="81680" y="12890"/>
                </a:lnTo>
                <a:lnTo>
                  <a:pt x="82590" y="12750"/>
                </a:lnTo>
                <a:lnTo>
                  <a:pt x="83370" y="12820"/>
                </a:lnTo>
                <a:lnTo>
                  <a:pt x="84150" y="13020"/>
                </a:lnTo>
                <a:lnTo>
                  <a:pt x="85000" y="13080"/>
                </a:lnTo>
                <a:lnTo>
                  <a:pt x="84930" y="12290"/>
                </a:lnTo>
                <a:lnTo>
                  <a:pt x="84540" y="11430"/>
                </a:lnTo>
                <a:lnTo>
                  <a:pt x="84240" y="10500"/>
                </a:lnTo>
                <a:lnTo>
                  <a:pt x="84400" y="10520"/>
                </a:lnTo>
                <a:lnTo>
                  <a:pt x="85420" y="10500"/>
                </a:lnTo>
                <a:lnTo>
                  <a:pt x="85730" y="10580"/>
                </a:lnTo>
                <a:lnTo>
                  <a:pt x="86010" y="10770"/>
                </a:lnTo>
                <a:lnTo>
                  <a:pt x="86100" y="10880"/>
                </a:lnTo>
                <a:lnTo>
                  <a:pt x="86250" y="11230"/>
                </a:lnTo>
                <a:lnTo>
                  <a:pt x="86360" y="11410"/>
                </a:lnTo>
                <a:lnTo>
                  <a:pt x="86470" y="11480"/>
                </a:lnTo>
                <a:lnTo>
                  <a:pt x="86760" y="11500"/>
                </a:lnTo>
                <a:lnTo>
                  <a:pt x="87430" y="11650"/>
                </a:lnTo>
                <a:lnTo>
                  <a:pt x="87980" y="11690"/>
                </a:lnTo>
                <a:lnTo>
                  <a:pt x="88080" y="11750"/>
                </a:lnTo>
                <a:lnTo>
                  <a:pt x="88190" y="11860"/>
                </a:lnTo>
                <a:lnTo>
                  <a:pt x="88220" y="11920"/>
                </a:lnTo>
                <a:lnTo>
                  <a:pt x="88240" y="12040"/>
                </a:lnTo>
                <a:lnTo>
                  <a:pt x="88290" y="12100"/>
                </a:lnTo>
                <a:lnTo>
                  <a:pt x="88340" y="12120"/>
                </a:lnTo>
                <a:lnTo>
                  <a:pt x="88480" y="12110"/>
                </a:lnTo>
                <a:lnTo>
                  <a:pt x="88540" y="12120"/>
                </a:lnTo>
                <a:lnTo>
                  <a:pt x="88900" y="12360"/>
                </a:lnTo>
                <a:lnTo>
                  <a:pt x="89480" y="12580"/>
                </a:lnTo>
                <a:lnTo>
                  <a:pt x="89600" y="12660"/>
                </a:lnTo>
                <a:lnTo>
                  <a:pt x="89620" y="13120"/>
                </a:lnTo>
                <a:lnTo>
                  <a:pt x="89650" y="13220"/>
                </a:lnTo>
                <a:lnTo>
                  <a:pt x="89730" y="13290"/>
                </a:lnTo>
                <a:lnTo>
                  <a:pt x="89780" y="13270"/>
                </a:lnTo>
                <a:lnTo>
                  <a:pt x="89830" y="13230"/>
                </a:lnTo>
                <a:lnTo>
                  <a:pt x="89920" y="13230"/>
                </a:lnTo>
                <a:lnTo>
                  <a:pt x="89970" y="13260"/>
                </a:lnTo>
                <a:lnTo>
                  <a:pt x="90080" y="13360"/>
                </a:lnTo>
                <a:lnTo>
                  <a:pt x="90150" y="13400"/>
                </a:lnTo>
                <a:lnTo>
                  <a:pt x="90150" y="13610"/>
                </a:lnTo>
                <a:lnTo>
                  <a:pt x="90020" y="14180"/>
                </a:lnTo>
                <a:lnTo>
                  <a:pt x="90110" y="14390"/>
                </a:lnTo>
                <a:lnTo>
                  <a:pt x="90210" y="14430"/>
                </a:lnTo>
                <a:lnTo>
                  <a:pt x="90300" y="14390"/>
                </a:lnTo>
                <a:lnTo>
                  <a:pt x="90390" y="14330"/>
                </a:lnTo>
                <a:lnTo>
                  <a:pt x="90490" y="14300"/>
                </a:lnTo>
                <a:lnTo>
                  <a:pt x="90580" y="14340"/>
                </a:lnTo>
                <a:lnTo>
                  <a:pt x="90610" y="14430"/>
                </a:lnTo>
                <a:lnTo>
                  <a:pt x="90630" y="14520"/>
                </a:lnTo>
                <a:lnTo>
                  <a:pt x="90670" y="14600"/>
                </a:lnTo>
                <a:lnTo>
                  <a:pt x="90840" y="14660"/>
                </a:lnTo>
                <a:lnTo>
                  <a:pt x="90910" y="14520"/>
                </a:lnTo>
                <a:lnTo>
                  <a:pt x="90930" y="14280"/>
                </a:lnTo>
                <a:lnTo>
                  <a:pt x="90980" y="14080"/>
                </a:lnTo>
                <a:lnTo>
                  <a:pt x="91160" y="14170"/>
                </a:lnTo>
                <a:lnTo>
                  <a:pt x="91580" y="14190"/>
                </a:lnTo>
                <a:lnTo>
                  <a:pt x="91730" y="14300"/>
                </a:lnTo>
                <a:lnTo>
                  <a:pt x="91840" y="14500"/>
                </a:lnTo>
                <a:lnTo>
                  <a:pt x="91880" y="14600"/>
                </a:lnTo>
                <a:lnTo>
                  <a:pt x="91890" y="14720"/>
                </a:lnTo>
                <a:lnTo>
                  <a:pt x="91870" y="14810"/>
                </a:lnTo>
                <a:lnTo>
                  <a:pt x="91830" y="14870"/>
                </a:lnTo>
                <a:lnTo>
                  <a:pt x="91800" y="14940"/>
                </a:lnTo>
                <a:lnTo>
                  <a:pt x="91820" y="15060"/>
                </a:lnTo>
                <a:lnTo>
                  <a:pt x="91900" y="15170"/>
                </a:lnTo>
                <a:lnTo>
                  <a:pt x="92090" y="15290"/>
                </a:lnTo>
                <a:lnTo>
                  <a:pt x="92180" y="15380"/>
                </a:lnTo>
                <a:lnTo>
                  <a:pt x="92290" y="15600"/>
                </a:lnTo>
                <a:lnTo>
                  <a:pt x="92360" y="15690"/>
                </a:lnTo>
                <a:lnTo>
                  <a:pt x="92450" y="15780"/>
                </a:lnTo>
                <a:lnTo>
                  <a:pt x="92550" y="15830"/>
                </a:lnTo>
                <a:lnTo>
                  <a:pt x="92830" y="15930"/>
                </a:lnTo>
                <a:lnTo>
                  <a:pt x="92880" y="16000"/>
                </a:lnTo>
                <a:lnTo>
                  <a:pt x="93010" y="16310"/>
                </a:lnTo>
                <a:lnTo>
                  <a:pt x="93060" y="16530"/>
                </a:lnTo>
                <a:lnTo>
                  <a:pt x="93000" y="16690"/>
                </a:lnTo>
                <a:lnTo>
                  <a:pt x="92770" y="17050"/>
                </a:lnTo>
                <a:lnTo>
                  <a:pt x="92620" y="17430"/>
                </a:lnTo>
                <a:lnTo>
                  <a:pt x="92580" y="17630"/>
                </a:lnTo>
                <a:lnTo>
                  <a:pt x="92580" y="17830"/>
                </a:lnTo>
                <a:lnTo>
                  <a:pt x="92680" y="17970"/>
                </a:lnTo>
                <a:lnTo>
                  <a:pt x="93320" y="18260"/>
                </a:lnTo>
                <a:lnTo>
                  <a:pt x="93480" y="18400"/>
                </a:lnTo>
                <a:lnTo>
                  <a:pt x="93610" y="18540"/>
                </a:lnTo>
                <a:lnTo>
                  <a:pt x="93750" y="18650"/>
                </a:lnTo>
                <a:lnTo>
                  <a:pt x="93950" y="18720"/>
                </a:lnTo>
                <a:lnTo>
                  <a:pt x="94090" y="18910"/>
                </a:lnTo>
                <a:lnTo>
                  <a:pt x="94250" y="19020"/>
                </a:lnTo>
                <a:lnTo>
                  <a:pt x="94360" y="19150"/>
                </a:lnTo>
                <a:lnTo>
                  <a:pt x="94380" y="19400"/>
                </a:lnTo>
                <a:lnTo>
                  <a:pt x="94330" y="19840"/>
                </a:lnTo>
                <a:lnTo>
                  <a:pt x="94360" y="20030"/>
                </a:lnTo>
                <a:lnTo>
                  <a:pt x="94560" y="20520"/>
                </a:lnTo>
                <a:lnTo>
                  <a:pt x="94630" y="20610"/>
                </a:lnTo>
                <a:lnTo>
                  <a:pt x="94840" y="20810"/>
                </a:lnTo>
                <a:lnTo>
                  <a:pt x="94900" y="20870"/>
                </a:lnTo>
                <a:lnTo>
                  <a:pt x="95050" y="21230"/>
                </a:lnTo>
                <a:lnTo>
                  <a:pt x="95170" y="21370"/>
                </a:lnTo>
                <a:lnTo>
                  <a:pt x="95390" y="21400"/>
                </a:lnTo>
                <a:lnTo>
                  <a:pt x="95390" y="21600"/>
                </a:lnTo>
                <a:lnTo>
                  <a:pt x="95440" y="21750"/>
                </a:lnTo>
                <a:lnTo>
                  <a:pt x="95450" y="21820"/>
                </a:lnTo>
                <a:lnTo>
                  <a:pt x="95450" y="21850"/>
                </a:lnTo>
                <a:lnTo>
                  <a:pt x="95450" y="21880"/>
                </a:lnTo>
                <a:lnTo>
                  <a:pt x="95330" y="22080"/>
                </a:lnTo>
                <a:lnTo>
                  <a:pt x="95210" y="22190"/>
                </a:lnTo>
                <a:lnTo>
                  <a:pt x="94900" y="22410"/>
                </a:lnTo>
                <a:lnTo>
                  <a:pt x="94800" y="22450"/>
                </a:lnTo>
                <a:lnTo>
                  <a:pt x="94700" y="22520"/>
                </a:lnTo>
                <a:lnTo>
                  <a:pt x="94320" y="22950"/>
                </a:lnTo>
                <a:lnTo>
                  <a:pt x="94190" y="23270"/>
                </a:lnTo>
                <a:lnTo>
                  <a:pt x="94110" y="23400"/>
                </a:lnTo>
                <a:lnTo>
                  <a:pt x="93950" y="23500"/>
                </a:lnTo>
                <a:lnTo>
                  <a:pt x="93830" y="23520"/>
                </a:lnTo>
                <a:lnTo>
                  <a:pt x="93690" y="23670"/>
                </a:lnTo>
                <a:lnTo>
                  <a:pt x="93590" y="23710"/>
                </a:lnTo>
                <a:lnTo>
                  <a:pt x="93470" y="23710"/>
                </a:lnTo>
                <a:lnTo>
                  <a:pt x="93210" y="23660"/>
                </a:lnTo>
                <a:lnTo>
                  <a:pt x="93100" y="23670"/>
                </a:lnTo>
                <a:lnTo>
                  <a:pt x="93000" y="23720"/>
                </a:lnTo>
                <a:lnTo>
                  <a:pt x="92800" y="23760"/>
                </a:lnTo>
                <a:lnTo>
                  <a:pt x="92690" y="23790"/>
                </a:lnTo>
                <a:lnTo>
                  <a:pt x="92600" y="23870"/>
                </a:lnTo>
                <a:lnTo>
                  <a:pt x="92450" y="24100"/>
                </a:lnTo>
                <a:lnTo>
                  <a:pt x="92340" y="24170"/>
                </a:lnTo>
                <a:lnTo>
                  <a:pt x="92240" y="24170"/>
                </a:lnTo>
                <a:lnTo>
                  <a:pt x="92160" y="24140"/>
                </a:lnTo>
                <a:lnTo>
                  <a:pt x="92090" y="24170"/>
                </a:lnTo>
                <a:lnTo>
                  <a:pt x="92020" y="24310"/>
                </a:lnTo>
                <a:lnTo>
                  <a:pt x="92010" y="24420"/>
                </a:lnTo>
                <a:lnTo>
                  <a:pt x="92080" y="24460"/>
                </a:lnTo>
                <a:lnTo>
                  <a:pt x="92170" y="24460"/>
                </a:lnTo>
                <a:lnTo>
                  <a:pt x="92280" y="24450"/>
                </a:lnTo>
                <a:lnTo>
                  <a:pt x="92390" y="24550"/>
                </a:lnTo>
                <a:lnTo>
                  <a:pt x="92450" y="24800"/>
                </a:lnTo>
                <a:lnTo>
                  <a:pt x="92480" y="25030"/>
                </a:lnTo>
                <a:lnTo>
                  <a:pt x="92500" y="25270"/>
                </a:lnTo>
                <a:lnTo>
                  <a:pt x="92570" y="25510"/>
                </a:lnTo>
                <a:lnTo>
                  <a:pt x="92690" y="25730"/>
                </a:lnTo>
                <a:lnTo>
                  <a:pt x="92830" y="25920"/>
                </a:lnTo>
                <a:lnTo>
                  <a:pt x="93000" y="26100"/>
                </a:lnTo>
                <a:lnTo>
                  <a:pt x="93250" y="26540"/>
                </a:lnTo>
                <a:lnTo>
                  <a:pt x="93180" y="26770"/>
                </a:lnTo>
                <a:lnTo>
                  <a:pt x="93080" y="27000"/>
                </a:lnTo>
                <a:lnTo>
                  <a:pt x="92530" y="27840"/>
                </a:lnTo>
                <a:lnTo>
                  <a:pt x="92520" y="27890"/>
                </a:lnTo>
                <a:lnTo>
                  <a:pt x="92550" y="27980"/>
                </a:lnTo>
                <a:lnTo>
                  <a:pt x="92540" y="28030"/>
                </a:lnTo>
                <a:lnTo>
                  <a:pt x="92490" y="28070"/>
                </a:lnTo>
                <a:lnTo>
                  <a:pt x="92370" y="28120"/>
                </a:lnTo>
                <a:lnTo>
                  <a:pt x="92340" y="28160"/>
                </a:lnTo>
                <a:lnTo>
                  <a:pt x="92330" y="28270"/>
                </a:lnTo>
                <a:lnTo>
                  <a:pt x="92340" y="28370"/>
                </a:lnTo>
                <a:lnTo>
                  <a:pt x="92340" y="28480"/>
                </a:lnTo>
                <a:lnTo>
                  <a:pt x="92270" y="28580"/>
                </a:lnTo>
                <a:lnTo>
                  <a:pt x="92080" y="28420"/>
                </a:lnTo>
                <a:lnTo>
                  <a:pt x="92000" y="28530"/>
                </a:lnTo>
                <a:lnTo>
                  <a:pt x="92040" y="29210"/>
                </a:lnTo>
                <a:lnTo>
                  <a:pt x="92030" y="29310"/>
                </a:lnTo>
                <a:lnTo>
                  <a:pt x="91980" y="29450"/>
                </a:lnTo>
                <a:lnTo>
                  <a:pt x="91870" y="29700"/>
                </a:lnTo>
                <a:lnTo>
                  <a:pt x="91890" y="29760"/>
                </a:lnTo>
                <a:lnTo>
                  <a:pt x="92020" y="29810"/>
                </a:lnTo>
                <a:lnTo>
                  <a:pt x="92150" y="29810"/>
                </a:lnTo>
                <a:lnTo>
                  <a:pt x="92290" y="29790"/>
                </a:lnTo>
                <a:lnTo>
                  <a:pt x="92420" y="29820"/>
                </a:lnTo>
                <a:lnTo>
                  <a:pt x="92520" y="29940"/>
                </a:lnTo>
                <a:lnTo>
                  <a:pt x="92570" y="30070"/>
                </a:lnTo>
                <a:lnTo>
                  <a:pt x="92580" y="30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