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Lusaka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Zambia • State Map | Fully Editable Vector Shape</a:t>
            </a:r>
          </a:p>
        </p:txBody>
      </p:sp>
      <p:sp>
        <p:nvSpPr>
          <p:cNvPr id="101" name="Lusaka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67290" y="54510"/>
                </a:moveTo>
                <a:lnTo>
                  <a:pt x="67320" y="54560"/>
                </a:lnTo>
                <a:lnTo>
                  <a:pt x="67340" y="54670"/>
                </a:lnTo>
                <a:lnTo>
                  <a:pt x="67370" y="54730"/>
                </a:lnTo>
                <a:lnTo>
                  <a:pt x="67420" y="54780"/>
                </a:lnTo>
                <a:lnTo>
                  <a:pt x="67600" y="54850"/>
                </a:lnTo>
                <a:lnTo>
                  <a:pt x="67640" y="54870"/>
                </a:lnTo>
                <a:lnTo>
                  <a:pt x="67670" y="54900"/>
                </a:lnTo>
                <a:lnTo>
                  <a:pt x="67980" y="55310"/>
                </a:lnTo>
                <a:lnTo>
                  <a:pt x="68020" y="55350"/>
                </a:lnTo>
                <a:lnTo>
                  <a:pt x="68060" y="55380"/>
                </a:lnTo>
                <a:lnTo>
                  <a:pt x="68180" y="55440"/>
                </a:lnTo>
                <a:lnTo>
                  <a:pt x="68240" y="55490"/>
                </a:lnTo>
                <a:lnTo>
                  <a:pt x="68320" y="55580"/>
                </a:lnTo>
                <a:lnTo>
                  <a:pt x="68380" y="55680"/>
                </a:lnTo>
                <a:lnTo>
                  <a:pt x="68460" y="55770"/>
                </a:lnTo>
                <a:lnTo>
                  <a:pt x="68500" y="55790"/>
                </a:lnTo>
                <a:lnTo>
                  <a:pt x="68540" y="56030"/>
                </a:lnTo>
                <a:lnTo>
                  <a:pt x="68550" y="56990"/>
                </a:lnTo>
                <a:lnTo>
                  <a:pt x="68560" y="57000"/>
                </a:lnTo>
                <a:lnTo>
                  <a:pt x="68560" y="57010"/>
                </a:lnTo>
                <a:lnTo>
                  <a:pt x="68550" y="57060"/>
                </a:lnTo>
                <a:lnTo>
                  <a:pt x="68610" y="57300"/>
                </a:lnTo>
                <a:lnTo>
                  <a:pt x="68610" y="57660"/>
                </a:lnTo>
                <a:lnTo>
                  <a:pt x="68650" y="58010"/>
                </a:lnTo>
                <a:lnTo>
                  <a:pt x="68940" y="59010"/>
                </a:lnTo>
                <a:lnTo>
                  <a:pt x="69130" y="59400"/>
                </a:lnTo>
                <a:lnTo>
                  <a:pt x="69380" y="59560"/>
                </a:lnTo>
                <a:lnTo>
                  <a:pt x="69500" y="59610"/>
                </a:lnTo>
                <a:lnTo>
                  <a:pt x="69590" y="59710"/>
                </a:lnTo>
                <a:lnTo>
                  <a:pt x="69670" y="59860"/>
                </a:lnTo>
                <a:lnTo>
                  <a:pt x="69730" y="60000"/>
                </a:lnTo>
                <a:lnTo>
                  <a:pt x="69760" y="60170"/>
                </a:lnTo>
                <a:lnTo>
                  <a:pt x="69780" y="60700"/>
                </a:lnTo>
                <a:lnTo>
                  <a:pt x="69810" y="60790"/>
                </a:lnTo>
                <a:lnTo>
                  <a:pt x="69920" y="60950"/>
                </a:lnTo>
                <a:lnTo>
                  <a:pt x="69950" y="61030"/>
                </a:lnTo>
                <a:lnTo>
                  <a:pt x="69930" y="61110"/>
                </a:lnTo>
                <a:lnTo>
                  <a:pt x="69780" y="61390"/>
                </a:lnTo>
                <a:lnTo>
                  <a:pt x="69730" y="61560"/>
                </a:lnTo>
                <a:lnTo>
                  <a:pt x="69750" y="61680"/>
                </a:lnTo>
                <a:lnTo>
                  <a:pt x="69970" y="61910"/>
                </a:lnTo>
                <a:lnTo>
                  <a:pt x="70010" y="61980"/>
                </a:lnTo>
                <a:lnTo>
                  <a:pt x="70100" y="62210"/>
                </a:lnTo>
                <a:lnTo>
                  <a:pt x="70080" y="62230"/>
                </a:lnTo>
                <a:lnTo>
                  <a:pt x="69970" y="62280"/>
                </a:lnTo>
                <a:lnTo>
                  <a:pt x="69660" y="62400"/>
                </a:lnTo>
                <a:lnTo>
                  <a:pt x="69440" y="62410"/>
                </a:lnTo>
                <a:lnTo>
                  <a:pt x="69190" y="62300"/>
                </a:lnTo>
                <a:lnTo>
                  <a:pt x="69070" y="62250"/>
                </a:lnTo>
                <a:lnTo>
                  <a:pt x="68870" y="62220"/>
                </a:lnTo>
                <a:lnTo>
                  <a:pt x="68810" y="62250"/>
                </a:lnTo>
                <a:lnTo>
                  <a:pt x="68690" y="62350"/>
                </a:lnTo>
                <a:lnTo>
                  <a:pt x="68630" y="62390"/>
                </a:lnTo>
                <a:lnTo>
                  <a:pt x="68500" y="62420"/>
                </a:lnTo>
                <a:lnTo>
                  <a:pt x="68410" y="62380"/>
                </a:lnTo>
                <a:lnTo>
                  <a:pt x="68210" y="62250"/>
                </a:lnTo>
                <a:lnTo>
                  <a:pt x="67900" y="62180"/>
                </a:lnTo>
                <a:lnTo>
                  <a:pt x="67590" y="62220"/>
                </a:lnTo>
                <a:lnTo>
                  <a:pt x="67280" y="62310"/>
                </a:lnTo>
                <a:lnTo>
                  <a:pt x="66970" y="62360"/>
                </a:lnTo>
                <a:lnTo>
                  <a:pt x="66640" y="62320"/>
                </a:lnTo>
                <a:lnTo>
                  <a:pt x="65970" y="62140"/>
                </a:lnTo>
                <a:lnTo>
                  <a:pt x="65630" y="62110"/>
                </a:lnTo>
                <a:lnTo>
                  <a:pt x="65450" y="62150"/>
                </a:lnTo>
                <a:lnTo>
                  <a:pt x="65130" y="62290"/>
                </a:lnTo>
                <a:lnTo>
                  <a:pt x="64790" y="62350"/>
                </a:lnTo>
                <a:lnTo>
                  <a:pt x="64350" y="62500"/>
                </a:lnTo>
                <a:lnTo>
                  <a:pt x="64160" y="62530"/>
                </a:lnTo>
                <a:lnTo>
                  <a:pt x="64000" y="62500"/>
                </a:lnTo>
                <a:lnTo>
                  <a:pt x="63850" y="62460"/>
                </a:lnTo>
                <a:lnTo>
                  <a:pt x="63680" y="62440"/>
                </a:lnTo>
                <a:lnTo>
                  <a:pt x="63500" y="62490"/>
                </a:lnTo>
                <a:lnTo>
                  <a:pt x="63210" y="62740"/>
                </a:lnTo>
                <a:lnTo>
                  <a:pt x="63070" y="62820"/>
                </a:lnTo>
                <a:lnTo>
                  <a:pt x="62400" y="62880"/>
                </a:lnTo>
                <a:lnTo>
                  <a:pt x="62280" y="62910"/>
                </a:lnTo>
                <a:lnTo>
                  <a:pt x="60570" y="63710"/>
                </a:lnTo>
                <a:lnTo>
                  <a:pt x="60290" y="64000"/>
                </a:lnTo>
                <a:lnTo>
                  <a:pt x="60220" y="64040"/>
                </a:lnTo>
                <a:lnTo>
                  <a:pt x="60060" y="64080"/>
                </a:lnTo>
                <a:lnTo>
                  <a:pt x="59910" y="64180"/>
                </a:lnTo>
                <a:lnTo>
                  <a:pt x="59790" y="64290"/>
                </a:lnTo>
                <a:lnTo>
                  <a:pt x="59710" y="64370"/>
                </a:lnTo>
                <a:lnTo>
                  <a:pt x="59550" y="64690"/>
                </a:lnTo>
                <a:lnTo>
                  <a:pt x="59450" y="64780"/>
                </a:lnTo>
                <a:lnTo>
                  <a:pt x="59260" y="64820"/>
                </a:lnTo>
                <a:lnTo>
                  <a:pt x="58910" y="64830"/>
                </a:lnTo>
                <a:lnTo>
                  <a:pt x="58740" y="64860"/>
                </a:lnTo>
                <a:lnTo>
                  <a:pt x="58710" y="64870"/>
                </a:lnTo>
                <a:lnTo>
                  <a:pt x="58700" y="64870"/>
                </a:lnTo>
                <a:lnTo>
                  <a:pt x="58590" y="64770"/>
                </a:lnTo>
                <a:lnTo>
                  <a:pt x="58420" y="64660"/>
                </a:lnTo>
                <a:lnTo>
                  <a:pt x="58240" y="64620"/>
                </a:lnTo>
                <a:lnTo>
                  <a:pt x="58110" y="64760"/>
                </a:lnTo>
                <a:lnTo>
                  <a:pt x="58020" y="64710"/>
                </a:lnTo>
                <a:lnTo>
                  <a:pt x="57940" y="64710"/>
                </a:lnTo>
                <a:lnTo>
                  <a:pt x="57880" y="64740"/>
                </a:lnTo>
                <a:lnTo>
                  <a:pt x="57850" y="64820"/>
                </a:lnTo>
                <a:lnTo>
                  <a:pt x="57760" y="64760"/>
                </a:lnTo>
                <a:lnTo>
                  <a:pt x="57710" y="64790"/>
                </a:lnTo>
                <a:lnTo>
                  <a:pt x="57670" y="64840"/>
                </a:lnTo>
                <a:lnTo>
                  <a:pt x="57630" y="64870"/>
                </a:lnTo>
                <a:lnTo>
                  <a:pt x="57560" y="64860"/>
                </a:lnTo>
                <a:lnTo>
                  <a:pt x="57440" y="64830"/>
                </a:lnTo>
                <a:lnTo>
                  <a:pt x="57390" y="64820"/>
                </a:lnTo>
                <a:lnTo>
                  <a:pt x="57250" y="64830"/>
                </a:lnTo>
                <a:lnTo>
                  <a:pt x="57210" y="64830"/>
                </a:lnTo>
                <a:lnTo>
                  <a:pt x="57130" y="64790"/>
                </a:lnTo>
                <a:lnTo>
                  <a:pt x="56610" y="64370"/>
                </a:lnTo>
                <a:lnTo>
                  <a:pt x="56500" y="64330"/>
                </a:lnTo>
                <a:lnTo>
                  <a:pt x="56350" y="64320"/>
                </a:lnTo>
                <a:lnTo>
                  <a:pt x="56040" y="64360"/>
                </a:lnTo>
                <a:lnTo>
                  <a:pt x="55880" y="64330"/>
                </a:lnTo>
                <a:lnTo>
                  <a:pt x="55750" y="64250"/>
                </a:lnTo>
                <a:lnTo>
                  <a:pt x="55410" y="63900"/>
                </a:lnTo>
                <a:lnTo>
                  <a:pt x="55280" y="63790"/>
                </a:lnTo>
                <a:lnTo>
                  <a:pt x="55160" y="63750"/>
                </a:lnTo>
                <a:lnTo>
                  <a:pt x="54870" y="63710"/>
                </a:lnTo>
                <a:lnTo>
                  <a:pt x="54780" y="63680"/>
                </a:lnTo>
                <a:lnTo>
                  <a:pt x="54630" y="63560"/>
                </a:lnTo>
                <a:lnTo>
                  <a:pt x="54540" y="63510"/>
                </a:lnTo>
                <a:lnTo>
                  <a:pt x="54380" y="63480"/>
                </a:lnTo>
                <a:lnTo>
                  <a:pt x="53610" y="63530"/>
                </a:lnTo>
                <a:lnTo>
                  <a:pt x="53490" y="63570"/>
                </a:lnTo>
                <a:lnTo>
                  <a:pt x="53260" y="63740"/>
                </a:lnTo>
                <a:lnTo>
                  <a:pt x="53180" y="63750"/>
                </a:lnTo>
                <a:lnTo>
                  <a:pt x="53100" y="63710"/>
                </a:lnTo>
                <a:lnTo>
                  <a:pt x="52860" y="63500"/>
                </a:lnTo>
                <a:lnTo>
                  <a:pt x="52730" y="63420"/>
                </a:lnTo>
                <a:lnTo>
                  <a:pt x="51970" y="63120"/>
                </a:lnTo>
                <a:lnTo>
                  <a:pt x="51800" y="63100"/>
                </a:lnTo>
                <a:lnTo>
                  <a:pt x="51660" y="63050"/>
                </a:lnTo>
                <a:lnTo>
                  <a:pt x="51580" y="62940"/>
                </a:lnTo>
                <a:lnTo>
                  <a:pt x="51510" y="62790"/>
                </a:lnTo>
                <a:lnTo>
                  <a:pt x="51400" y="62660"/>
                </a:lnTo>
                <a:lnTo>
                  <a:pt x="51120" y="62520"/>
                </a:lnTo>
                <a:lnTo>
                  <a:pt x="50800" y="62510"/>
                </a:lnTo>
                <a:lnTo>
                  <a:pt x="50490" y="62580"/>
                </a:lnTo>
                <a:lnTo>
                  <a:pt x="50230" y="62710"/>
                </a:lnTo>
                <a:lnTo>
                  <a:pt x="50160" y="62670"/>
                </a:lnTo>
                <a:lnTo>
                  <a:pt x="50110" y="62620"/>
                </a:lnTo>
                <a:lnTo>
                  <a:pt x="50100" y="62570"/>
                </a:lnTo>
                <a:lnTo>
                  <a:pt x="50120" y="62500"/>
                </a:lnTo>
                <a:lnTo>
                  <a:pt x="49970" y="62410"/>
                </a:lnTo>
                <a:lnTo>
                  <a:pt x="49790" y="62370"/>
                </a:lnTo>
                <a:lnTo>
                  <a:pt x="49450" y="62380"/>
                </a:lnTo>
                <a:lnTo>
                  <a:pt x="49780" y="61670"/>
                </a:lnTo>
                <a:lnTo>
                  <a:pt x="50610" y="61440"/>
                </a:lnTo>
                <a:lnTo>
                  <a:pt x="50750" y="61330"/>
                </a:lnTo>
                <a:lnTo>
                  <a:pt x="50820" y="61240"/>
                </a:lnTo>
                <a:lnTo>
                  <a:pt x="50830" y="61190"/>
                </a:lnTo>
                <a:lnTo>
                  <a:pt x="50840" y="61140"/>
                </a:lnTo>
                <a:lnTo>
                  <a:pt x="50830" y="61060"/>
                </a:lnTo>
                <a:lnTo>
                  <a:pt x="50810" y="60930"/>
                </a:lnTo>
                <a:lnTo>
                  <a:pt x="50700" y="60560"/>
                </a:lnTo>
                <a:lnTo>
                  <a:pt x="50500" y="60170"/>
                </a:lnTo>
                <a:lnTo>
                  <a:pt x="50400" y="60070"/>
                </a:lnTo>
                <a:lnTo>
                  <a:pt x="50290" y="60030"/>
                </a:lnTo>
                <a:lnTo>
                  <a:pt x="49870" y="59970"/>
                </a:lnTo>
                <a:lnTo>
                  <a:pt x="49690" y="59920"/>
                </a:lnTo>
                <a:lnTo>
                  <a:pt x="49580" y="59850"/>
                </a:lnTo>
                <a:lnTo>
                  <a:pt x="49530" y="59730"/>
                </a:lnTo>
                <a:lnTo>
                  <a:pt x="49550" y="59650"/>
                </a:lnTo>
                <a:lnTo>
                  <a:pt x="49620" y="59560"/>
                </a:lnTo>
                <a:lnTo>
                  <a:pt x="50010" y="59300"/>
                </a:lnTo>
                <a:lnTo>
                  <a:pt x="50080" y="59270"/>
                </a:lnTo>
                <a:lnTo>
                  <a:pt x="50180" y="59250"/>
                </a:lnTo>
                <a:lnTo>
                  <a:pt x="50280" y="59250"/>
                </a:lnTo>
                <a:lnTo>
                  <a:pt x="51600" y="59470"/>
                </a:lnTo>
                <a:lnTo>
                  <a:pt x="52910" y="59900"/>
                </a:lnTo>
                <a:lnTo>
                  <a:pt x="53360" y="59990"/>
                </a:lnTo>
                <a:lnTo>
                  <a:pt x="53600" y="59900"/>
                </a:lnTo>
                <a:lnTo>
                  <a:pt x="53810" y="59530"/>
                </a:lnTo>
                <a:lnTo>
                  <a:pt x="54010" y="58960"/>
                </a:lnTo>
                <a:lnTo>
                  <a:pt x="54260" y="58460"/>
                </a:lnTo>
                <a:lnTo>
                  <a:pt x="54490" y="58320"/>
                </a:lnTo>
                <a:lnTo>
                  <a:pt x="55770" y="58670"/>
                </a:lnTo>
                <a:lnTo>
                  <a:pt x="56440" y="58650"/>
                </a:lnTo>
                <a:lnTo>
                  <a:pt x="57130" y="58570"/>
                </a:lnTo>
                <a:lnTo>
                  <a:pt x="57740" y="58350"/>
                </a:lnTo>
                <a:lnTo>
                  <a:pt x="58700" y="57490"/>
                </a:lnTo>
                <a:lnTo>
                  <a:pt x="59130" y="57300"/>
                </a:lnTo>
                <a:lnTo>
                  <a:pt x="59530" y="57220"/>
                </a:lnTo>
                <a:lnTo>
                  <a:pt x="60890" y="56800"/>
                </a:lnTo>
                <a:lnTo>
                  <a:pt x="61540" y="56970"/>
                </a:lnTo>
                <a:lnTo>
                  <a:pt x="62180" y="56950"/>
                </a:lnTo>
                <a:lnTo>
                  <a:pt x="62690" y="56860"/>
                </a:lnTo>
                <a:lnTo>
                  <a:pt x="62910" y="56460"/>
                </a:lnTo>
                <a:lnTo>
                  <a:pt x="62990" y="56120"/>
                </a:lnTo>
                <a:lnTo>
                  <a:pt x="63020" y="55940"/>
                </a:lnTo>
                <a:lnTo>
                  <a:pt x="63070" y="55830"/>
                </a:lnTo>
                <a:lnTo>
                  <a:pt x="63180" y="55680"/>
                </a:lnTo>
                <a:lnTo>
                  <a:pt x="63240" y="55630"/>
                </a:lnTo>
                <a:lnTo>
                  <a:pt x="63300" y="55610"/>
                </a:lnTo>
                <a:lnTo>
                  <a:pt x="63350" y="55620"/>
                </a:lnTo>
                <a:lnTo>
                  <a:pt x="63600" y="55610"/>
                </a:lnTo>
                <a:lnTo>
                  <a:pt x="63640" y="55590"/>
                </a:lnTo>
                <a:lnTo>
                  <a:pt x="63700" y="55540"/>
                </a:lnTo>
                <a:lnTo>
                  <a:pt x="64160" y="55280"/>
                </a:lnTo>
                <a:lnTo>
                  <a:pt x="64230" y="55220"/>
                </a:lnTo>
                <a:lnTo>
                  <a:pt x="64280" y="55170"/>
                </a:lnTo>
                <a:lnTo>
                  <a:pt x="64320" y="55140"/>
                </a:lnTo>
                <a:lnTo>
                  <a:pt x="64930" y="54900"/>
                </a:lnTo>
                <a:lnTo>
                  <a:pt x="64980" y="54890"/>
                </a:lnTo>
                <a:lnTo>
                  <a:pt x="65150" y="54910"/>
                </a:lnTo>
                <a:lnTo>
                  <a:pt x="65190" y="54890"/>
                </a:lnTo>
                <a:lnTo>
                  <a:pt x="65230" y="54870"/>
                </a:lnTo>
                <a:lnTo>
                  <a:pt x="65380" y="54740"/>
                </a:lnTo>
                <a:lnTo>
                  <a:pt x="65430" y="54710"/>
                </a:lnTo>
                <a:lnTo>
                  <a:pt x="65490" y="54710"/>
                </a:lnTo>
                <a:lnTo>
                  <a:pt x="65610" y="54740"/>
                </a:lnTo>
                <a:lnTo>
                  <a:pt x="65670" y="54750"/>
                </a:lnTo>
                <a:lnTo>
                  <a:pt x="65750" y="54750"/>
                </a:lnTo>
                <a:lnTo>
                  <a:pt x="65870" y="54740"/>
                </a:lnTo>
                <a:lnTo>
                  <a:pt x="65940" y="54720"/>
                </a:lnTo>
                <a:lnTo>
                  <a:pt x="65980" y="54690"/>
                </a:lnTo>
                <a:lnTo>
                  <a:pt x="66010" y="54660"/>
                </a:lnTo>
                <a:lnTo>
                  <a:pt x="66030" y="54630"/>
                </a:lnTo>
                <a:lnTo>
                  <a:pt x="66050" y="54590"/>
                </a:lnTo>
                <a:lnTo>
                  <a:pt x="66110" y="54430"/>
                </a:lnTo>
                <a:lnTo>
                  <a:pt x="66150" y="54370"/>
                </a:lnTo>
                <a:lnTo>
                  <a:pt x="66190" y="54370"/>
                </a:lnTo>
                <a:lnTo>
                  <a:pt x="66220" y="54390"/>
                </a:lnTo>
                <a:lnTo>
                  <a:pt x="66240" y="54420"/>
                </a:lnTo>
                <a:lnTo>
                  <a:pt x="66290" y="54440"/>
                </a:lnTo>
                <a:lnTo>
                  <a:pt x="66360" y="54410"/>
                </a:lnTo>
                <a:lnTo>
                  <a:pt x="66440" y="54400"/>
                </a:lnTo>
                <a:lnTo>
                  <a:pt x="66510" y="54360"/>
                </a:lnTo>
                <a:lnTo>
                  <a:pt x="66570" y="54340"/>
                </a:lnTo>
                <a:lnTo>
                  <a:pt x="66620" y="54330"/>
                </a:lnTo>
                <a:lnTo>
                  <a:pt x="66670" y="54330"/>
                </a:lnTo>
                <a:lnTo>
                  <a:pt x="66710" y="54340"/>
                </a:lnTo>
                <a:lnTo>
                  <a:pt x="66750" y="54360"/>
                </a:lnTo>
                <a:lnTo>
                  <a:pt x="66820" y="54440"/>
                </a:lnTo>
                <a:lnTo>
                  <a:pt x="66890" y="54480"/>
                </a:lnTo>
                <a:lnTo>
                  <a:pt x="67290" y="54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