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Luapula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Zambia • State Map | Fully Editable Vector Shape</a:t>
            </a:r>
          </a:p>
        </p:txBody>
      </p:sp>
      <p:sp>
        <p:nvSpPr>
          <p:cNvPr id="101" name="Luapula"/>
          <p:cNvSpPr/>
          <p:nvPr/>
        </p:nvSpPr>
        <p:spPr>
          <a:xfrm>
            <a:off x="3225056" y="1325880"/>
            <a:ext cx="5741581" cy="4937760"/>
          </a:xfrm>
          <a:custGeom>
            <a:avLst/>
            <a:gdLst/>
            <a:ahLst/>
            <a:cxnLst/>
            <a:rect l="0" t="0" r="100000" b="86000"/>
            <a:pathLst>
              <a:path w="100000" h="86000">
                <a:moveTo>
                  <a:pt x="70440" y="29210"/>
                </a:moveTo>
                <a:lnTo>
                  <a:pt x="70410" y="29250"/>
                </a:lnTo>
                <a:lnTo>
                  <a:pt x="70400" y="29280"/>
                </a:lnTo>
                <a:lnTo>
                  <a:pt x="70390" y="29310"/>
                </a:lnTo>
                <a:lnTo>
                  <a:pt x="70390" y="29400"/>
                </a:lnTo>
                <a:lnTo>
                  <a:pt x="70390" y="29440"/>
                </a:lnTo>
                <a:lnTo>
                  <a:pt x="70320" y="29610"/>
                </a:lnTo>
                <a:lnTo>
                  <a:pt x="70310" y="29710"/>
                </a:lnTo>
                <a:lnTo>
                  <a:pt x="70320" y="29760"/>
                </a:lnTo>
                <a:lnTo>
                  <a:pt x="70330" y="29790"/>
                </a:lnTo>
                <a:lnTo>
                  <a:pt x="70360" y="29820"/>
                </a:lnTo>
                <a:lnTo>
                  <a:pt x="70370" y="29860"/>
                </a:lnTo>
                <a:lnTo>
                  <a:pt x="70370" y="29910"/>
                </a:lnTo>
                <a:lnTo>
                  <a:pt x="69030" y="31630"/>
                </a:lnTo>
                <a:lnTo>
                  <a:pt x="68920" y="31730"/>
                </a:lnTo>
                <a:lnTo>
                  <a:pt x="68800" y="31780"/>
                </a:lnTo>
                <a:lnTo>
                  <a:pt x="65500" y="32320"/>
                </a:lnTo>
                <a:lnTo>
                  <a:pt x="65460" y="32340"/>
                </a:lnTo>
                <a:lnTo>
                  <a:pt x="65260" y="32360"/>
                </a:lnTo>
                <a:lnTo>
                  <a:pt x="65170" y="32450"/>
                </a:lnTo>
                <a:lnTo>
                  <a:pt x="65130" y="32570"/>
                </a:lnTo>
                <a:lnTo>
                  <a:pt x="65140" y="32710"/>
                </a:lnTo>
                <a:lnTo>
                  <a:pt x="65200" y="32970"/>
                </a:lnTo>
                <a:lnTo>
                  <a:pt x="65170" y="33330"/>
                </a:lnTo>
                <a:lnTo>
                  <a:pt x="65200" y="33460"/>
                </a:lnTo>
                <a:lnTo>
                  <a:pt x="65260" y="33580"/>
                </a:lnTo>
                <a:lnTo>
                  <a:pt x="65410" y="33740"/>
                </a:lnTo>
                <a:lnTo>
                  <a:pt x="65470" y="33840"/>
                </a:lnTo>
                <a:lnTo>
                  <a:pt x="65460" y="33940"/>
                </a:lnTo>
                <a:lnTo>
                  <a:pt x="65440" y="34040"/>
                </a:lnTo>
                <a:lnTo>
                  <a:pt x="65430" y="34150"/>
                </a:lnTo>
                <a:lnTo>
                  <a:pt x="65470" y="34220"/>
                </a:lnTo>
                <a:lnTo>
                  <a:pt x="65440" y="34280"/>
                </a:lnTo>
                <a:lnTo>
                  <a:pt x="65420" y="34320"/>
                </a:lnTo>
                <a:lnTo>
                  <a:pt x="65390" y="34360"/>
                </a:lnTo>
                <a:lnTo>
                  <a:pt x="65360" y="34390"/>
                </a:lnTo>
                <a:lnTo>
                  <a:pt x="65330" y="34400"/>
                </a:lnTo>
                <a:lnTo>
                  <a:pt x="65330" y="34390"/>
                </a:lnTo>
                <a:lnTo>
                  <a:pt x="65000" y="34420"/>
                </a:lnTo>
                <a:lnTo>
                  <a:pt x="64830" y="34480"/>
                </a:lnTo>
                <a:lnTo>
                  <a:pt x="64570" y="34670"/>
                </a:lnTo>
                <a:lnTo>
                  <a:pt x="64260" y="34810"/>
                </a:lnTo>
                <a:lnTo>
                  <a:pt x="64230" y="34810"/>
                </a:lnTo>
                <a:lnTo>
                  <a:pt x="64140" y="34820"/>
                </a:lnTo>
                <a:lnTo>
                  <a:pt x="64040" y="34810"/>
                </a:lnTo>
                <a:lnTo>
                  <a:pt x="63850" y="34740"/>
                </a:lnTo>
                <a:lnTo>
                  <a:pt x="63750" y="34700"/>
                </a:lnTo>
                <a:lnTo>
                  <a:pt x="63690" y="34690"/>
                </a:lnTo>
                <a:lnTo>
                  <a:pt x="63590" y="34700"/>
                </a:lnTo>
                <a:lnTo>
                  <a:pt x="63580" y="34710"/>
                </a:lnTo>
                <a:lnTo>
                  <a:pt x="63510" y="34760"/>
                </a:lnTo>
                <a:lnTo>
                  <a:pt x="63460" y="34790"/>
                </a:lnTo>
                <a:lnTo>
                  <a:pt x="63430" y="34820"/>
                </a:lnTo>
                <a:lnTo>
                  <a:pt x="63320" y="34880"/>
                </a:lnTo>
                <a:lnTo>
                  <a:pt x="63310" y="34880"/>
                </a:lnTo>
                <a:lnTo>
                  <a:pt x="63180" y="34920"/>
                </a:lnTo>
                <a:lnTo>
                  <a:pt x="63110" y="34940"/>
                </a:lnTo>
                <a:lnTo>
                  <a:pt x="63100" y="34940"/>
                </a:lnTo>
                <a:lnTo>
                  <a:pt x="63090" y="34950"/>
                </a:lnTo>
                <a:lnTo>
                  <a:pt x="62920" y="35010"/>
                </a:lnTo>
                <a:lnTo>
                  <a:pt x="62810" y="35090"/>
                </a:lnTo>
                <a:lnTo>
                  <a:pt x="62760" y="35190"/>
                </a:lnTo>
                <a:lnTo>
                  <a:pt x="62660" y="35510"/>
                </a:lnTo>
                <a:lnTo>
                  <a:pt x="62630" y="35690"/>
                </a:lnTo>
                <a:lnTo>
                  <a:pt x="62600" y="35760"/>
                </a:lnTo>
                <a:lnTo>
                  <a:pt x="62590" y="35830"/>
                </a:lnTo>
                <a:lnTo>
                  <a:pt x="62620" y="35890"/>
                </a:lnTo>
                <a:lnTo>
                  <a:pt x="62850" y="36190"/>
                </a:lnTo>
                <a:lnTo>
                  <a:pt x="62890" y="36200"/>
                </a:lnTo>
                <a:lnTo>
                  <a:pt x="62900" y="36220"/>
                </a:lnTo>
                <a:lnTo>
                  <a:pt x="62970" y="36300"/>
                </a:lnTo>
                <a:lnTo>
                  <a:pt x="63010" y="36320"/>
                </a:lnTo>
                <a:lnTo>
                  <a:pt x="63200" y="36330"/>
                </a:lnTo>
                <a:lnTo>
                  <a:pt x="63220" y="36430"/>
                </a:lnTo>
                <a:lnTo>
                  <a:pt x="63200" y="36580"/>
                </a:lnTo>
                <a:lnTo>
                  <a:pt x="63120" y="36700"/>
                </a:lnTo>
                <a:lnTo>
                  <a:pt x="63000" y="36770"/>
                </a:lnTo>
                <a:lnTo>
                  <a:pt x="62850" y="36780"/>
                </a:lnTo>
                <a:lnTo>
                  <a:pt x="62800" y="36760"/>
                </a:lnTo>
                <a:lnTo>
                  <a:pt x="62760" y="36730"/>
                </a:lnTo>
                <a:lnTo>
                  <a:pt x="62740" y="36700"/>
                </a:lnTo>
                <a:lnTo>
                  <a:pt x="62690" y="36680"/>
                </a:lnTo>
                <a:lnTo>
                  <a:pt x="62640" y="36670"/>
                </a:lnTo>
                <a:lnTo>
                  <a:pt x="62530" y="36680"/>
                </a:lnTo>
                <a:lnTo>
                  <a:pt x="62480" y="36680"/>
                </a:lnTo>
                <a:lnTo>
                  <a:pt x="62270" y="36600"/>
                </a:lnTo>
                <a:lnTo>
                  <a:pt x="61950" y="36420"/>
                </a:lnTo>
                <a:lnTo>
                  <a:pt x="61890" y="36410"/>
                </a:lnTo>
                <a:lnTo>
                  <a:pt x="61580" y="36400"/>
                </a:lnTo>
                <a:lnTo>
                  <a:pt x="61490" y="36380"/>
                </a:lnTo>
                <a:lnTo>
                  <a:pt x="61420" y="36350"/>
                </a:lnTo>
                <a:lnTo>
                  <a:pt x="61430" y="36310"/>
                </a:lnTo>
                <a:lnTo>
                  <a:pt x="61420" y="36260"/>
                </a:lnTo>
                <a:lnTo>
                  <a:pt x="61330" y="36180"/>
                </a:lnTo>
                <a:lnTo>
                  <a:pt x="61260" y="36110"/>
                </a:lnTo>
                <a:lnTo>
                  <a:pt x="61190" y="36060"/>
                </a:lnTo>
                <a:lnTo>
                  <a:pt x="61120" y="36070"/>
                </a:lnTo>
                <a:lnTo>
                  <a:pt x="61120" y="36080"/>
                </a:lnTo>
                <a:lnTo>
                  <a:pt x="61110" y="36080"/>
                </a:lnTo>
                <a:lnTo>
                  <a:pt x="61100" y="36080"/>
                </a:lnTo>
                <a:lnTo>
                  <a:pt x="60470" y="36090"/>
                </a:lnTo>
                <a:lnTo>
                  <a:pt x="60280" y="36140"/>
                </a:lnTo>
                <a:lnTo>
                  <a:pt x="60110" y="36210"/>
                </a:lnTo>
                <a:lnTo>
                  <a:pt x="60030" y="36260"/>
                </a:lnTo>
                <a:lnTo>
                  <a:pt x="60000" y="36230"/>
                </a:lnTo>
                <a:lnTo>
                  <a:pt x="59950" y="36180"/>
                </a:lnTo>
                <a:lnTo>
                  <a:pt x="59920" y="36180"/>
                </a:lnTo>
                <a:lnTo>
                  <a:pt x="59900" y="36140"/>
                </a:lnTo>
                <a:lnTo>
                  <a:pt x="59770" y="36160"/>
                </a:lnTo>
                <a:lnTo>
                  <a:pt x="59640" y="36230"/>
                </a:lnTo>
                <a:lnTo>
                  <a:pt x="59530" y="36220"/>
                </a:lnTo>
                <a:lnTo>
                  <a:pt x="59450" y="36180"/>
                </a:lnTo>
                <a:lnTo>
                  <a:pt x="59430" y="36180"/>
                </a:lnTo>
                <a:lnTo>
                  <a:pt x="59400" y="36150"/>
                </a:lnTo>
                <a:lnTo>
                  <a:pt x="59350" y="36070"/>
                </a:lnTo>
                <a:lnTo>
                  <a:pt x="59340" y="36000"/>
                </a:lnTo>
                <a:lnTo>
                  <a:pt x="59300" y="35940"/>
                </a:lnTo>
                <a:lnTo>
                  <a:pt x="59140" y="35640"/>
                </a:lnTo>
                <a:lnTo>
                  <a:pt x="59130" y="35570"/>
                </a:lnTo>
                <a:lnTo>
                  <a:pt x="59110" y="35450"/>
                </a:lnTo>
                <a:lnTo>
                  <a:pt x="58990" y="35300"/>
                </a:lnTo>
                <a:lnTo>
                  <a:pt x="58820" y="35010"/>
                </a:lnTo>
                <a:lnTo>
                  <a:pt x="58740" y="34890"/>
                </a:lnTo>
                <a:lnTo>
                  <a:pt x="58710" y="34850"/>
                </a:lnTo>
                <a:lnTo>
                  <a:pt x="58610" y="34750"/>
                </a:lnTo>
                <a:lnTo>
                  <a:pt x="58430" y="34590"/>
                </a:lnTo>
                <a:lnTo>
                  <a:pt x="58200" y="34410"/>
                </a:lnTo>
                <a:lnTo>
                  <a:pt x="58090" y="34350"/>
                </a:lnTo>
                <a:lnTo>
                  <a:pt x="58040" y="34300"/>
                </a:lnTo>
                <a:lnTo>
                  <a:pt x="58010" y="34280"/>
                </a:lnTo>
                <a:lnTo>
                  <a:pt x="57960" y="34200"/>
                </a:lnTo>
                <a:lnTo>
                  <a:pt x="57920" y="34050"/>
                </a:lnTo>
                <a:lnTo>
                  <a:pt x="57840" y="33900"/>
                </a:lnTo>
                <a:lnTo>
                  <a:pt x="57730" y="33770"/>
                </a:lnTo>
                <a:lnTo>
                  <a:pt x="57630" y="33680"/>
                </a:lnTo>
                <a:lnTo>
                  <a:pt x="57360" y="33530"/>
                </a:lnTo>
                <a:lnTo>
                  <a:pt x="57340" y="33420"/>
                </a:lnTo>
                <a:lnTo>
                  <a:pt x="57280" y="33300"/>
                </a:lnTo>
                <a:lnTo>
                  <a:pt x="57280" y="33210"/>
                </a:lnTo>
                <a:lnTo>
                  <a:pt x="57280" y="33130"/>
                </a:lnTo>
                <a:lnTo>
                  <a:pt x="57240" y="33090"/>
                </a:lnTo>
                <a:lnTo>
                  <a:pt x="57170" y="33040"/>
                </a:lnTo>
                <a:lnTo>
                  <a:pt x="57150" y="33040"/>
                </a:lnTo>
                <a:lnTo>
                  <a:pt x="57120" y="33040"/>
                </a:lnTo>
                <a:lnTo>
                  <a:pt x="57110" y="33040"/>
                </a:lnTo>
                <a:lnTo>
                  <a:pt x="56880" y="33070"/>
                </a:lnTo>
                <a:lnTo>
                  <a:pt x="56790" y="32990"/>
                </a:lnTo>
                <a:lnTo>
                  <a:pt x="56600" y="32930"/>
                </a:lnTo>
                <a:lnTo>
                  <a:pt x="56510" y="32860"/>
                </a:lnTo>
                <a:lnTo>
                  <a:pt x="56440" y="32820"/>
                </a:lnTo>
                <a:lnTo>
                  <a:pt x="56320" y="32780"/>
                </a:lnTo>
                <a:lnTo>
                  <a:pt x="56270" y="32740"/>
                </a:lnTo>
                <a:lnTo>
                  <a:pt x="56230" y="32690"/>
                </a:lnTo>
                <a:lnTo>
                  <a:pt x="56150" y="32510"/>
                </a:lnTo>
                <a:lnTo>
                  <a:pt x="56130" y="32470"/>
                </a:lnTo>
                <a:lnTo>
                  <a:pt x="56090" y="32460"/>
                </a:lnTo>
                <a:lnTo>
                  <a:pt x="56060" y="32450"/>
                </a:lnTo>
                <a:lnTo>
                  <a:pt x="55950" y="32370"/>
                </a:lnTo>
                <a:lnTo>
                  <a:pt x="55820" y="32450"/>
                </a:lnTo>
                <a:lnTo>
                  <a:pt x="55780" y="32410"/>
                </a:lnTo>
                <a:lnTo>
                  <a:pt x="55730" y="32380"/>
                </a:lnTo>
                <a:lnTo>
                  <a:pt x="55650" y="32250"/>
                </a:lnTo>
                <a:lnTo>
                  <a:pt x="55620" y="32210"/>
                </a:lnTo>
                <a:lnTo>
                  <a:pt x="55550" y="32150"/>
                </a:lnTo>
                <a:lnTo>
                  <a:pt x="55480" y="32100"/>
                </a:lnTo>
                <a:lnTo>
                  <a:pt x="55400" y="32100"/>
                </a:lnTo>
                <a:lnTo>
                  <a:pt x="55290" y="32150"/>
                </a:lnTo>
                <a:lnTo>
                  <a:pt x="55270" y="32120"/>
                </a:lnTo>
                <a:lnTo>
                  <a:pt x="55270" y="32110"/>
                </a:lnTo>
                <a:lnTo>
                  <a:pt x="55240" y="32010"/>
                </a:lnTo>
                <a:lnTo>
                  <a:pt x="55200" y="31940"/>
                </a:lnTo>
                <a:lnTo>
                  <a:pt x="55190" y="31920"/>
                </a:lnTo>
                <a:lnTo>
                  <a:pt x="55150" y="31650"/>
                </a:lnTo>
                <a:lnTo>
                  <a:pt x="55050" y="31560"/>
                </a:lnTo>
                <a:lnTo>
                  <a:pt x="54930" y="31520"/>
                </a:lnTo>
                <a:lnTo>
                  <a:pt x="54860" y="31420"/>
                </a:lnTo>
                <a:lnTo>
                  <a:pt x="54790" y="30870"/>
                </a:lnTo>
                <a:lnTo>
                  <a:pt x="54760" y="30790"/>
                </a:lnTo>
                <a:lnTo>
                  <a:pt x="54650" y="30690"/>
                </a:lnTo>
                <a:lnTo>
                  <a:pt x="54620" y="30650"/>
                </a:lnTo>
                <a:lnTo>
                  <a:pt x="54610" y="30610"/>
                </a:lnTo>
                <a:lnTo>
                  <a:pt x="54600" y="30600"/>
                </a:lnTo>
                <a:lnTo>
                  <a:pt x="54620" y="30550"/>
                </a:lnTo>
                <a:lnTo>
                  <a:pt x="54630" y="30550"/>
                </a:lnTo>
                <a:lnTo>
                  <a:pt x="54700" y="30500"/>
                </a:lnTo>
                <a:lnTo>
                  <a:pt x="54720" y="30470"/>
                </a:lnTo>
                <a:lnTo>
                  <a:pt x="54700" y="30340"/>
                </a:lnTo>
                <a:lnTo>
                  <a:pt x="54670" y="30280"/>
                </a:lnTo>
                <a:lnTo>
                  <a:pt x="54650" y="30270"/>
                </a:lnTo>
                <a:lnTo>
                  <a:pt x="54620" y="30240"/>
                </a:lnTo>
                <a:lnTo>
                  <a:pt x="54610" y="30230"/>
                </a:lnTo>
                <a:lnTo>
                  <a:pt x="54600" y="30230"/>
                </a:lnTo>
                <a:lnTo>
                  <a:pt x="54550" y="30210"/>
                </a:lnTo>
                <a:lnTo>
                  <a:pt x="54500" y="30030"/>
                </a:lnTo>
                <a:lnTo>
                  <a:pt x="54450" y="29960"/>
                </a:lnTo>
                <a:lnTo>
                  <a:pt x="54340" y="29840"/>
                </a:lnTo>
                <a:lnTo>
                  <a:pt x="54320" y="29820"/>
                </a:lnTo>
                <a:lnTo>
                  <a:pt x="54330" y="29680"/>
                </a:lnTo>
                <a:lnTo>
                  <a:pt x="54340" y="29640"/>
                </a:lnTo>
                <a:lnTo>
                  <a:pt x="54350" y="29540"/>
                </a:lnTo>
                <a:lnTo>
                  <a:pt x="54400" y="29450"/>
                </a:lnTo>
                <a:lnTo>
                  <a:pt x="54370" y="29390"/>
                </a:lnTo>
                <a:lnTo>
                  <a:pt x="54380" y="29350"/>
                </a:lnTo>
                <a:lnTo>
                  <a:pt x="54420" y="29300"/>
                </a:lnTo>
                <a:lnTo>
                  <a:pt x="54420" y="29290"/>
                </a:lnTo>
                <a:lnTo>
                  <a:pt x="54440" y="29250"/>
                </a:lnTo>
                <a:lnTo>
                  <a:pt x="54440" y="29240"/>
                </a:lnTo>
                <a:lnTo>
                  <a:pt x="54420" y="29160"/>
                </a:lnTo>
                <a:lnTo>
                  <a:pt x="54420" y="29060"/>
                </a:lnTo>
                <a:lnTo>
                  <a:pt x="54440" y="29000"/>
                </a:lnTo>
                <a:lnTo>
                  <a:pt x="54460" y="28960"/>
                </a:lnTo>
                <a:lnTo>
                  <a:pt x="54550" y="28910"/>
                </a:lnTo>
                <a:lnTo>
                  <a:pt x="54560" y="28860"/>
                </a:lnTo>
                <a:lnTo>
                  <a:pt x="54620" y="28770"/>
                </a:lnTo>
                <a:lnTo>
                  <a:pt x="54640" y="28670"/>
                </a:lnTo>
                <a:lnTo>
                  <a:pt x="54710" y="28520"/>
                </a:lnTo>
                <a:lnTo>
                  <a:pt x="54710" y="28480"/>
                </a:lnTo>
                <a:lnTo>
                  <a:pt x="54660" y="28370"/>
                </a:lnTo>
                <a:lnTo>
                  <a:pt x="54650" y="28330"/>
                </a:lnTo>
                <a:lnTo>
                  <a:pt x="54670" y="28290"/>
                </a:lnTo>
                <a:lnTo>
                  <a:pt x="54690" y="28270"/>
                </a:lnTo>
                <a:lnTo>
                  <a:pt x="54710" y="28260"/>
                </a:lnTo>
                <a:lnTo>
                  <a:pt x="54740" y="28250"/>
                </a:lnTo>
                <a:lnTo>
                  <a:pt x="54830" y="28230"/>
                </a:lnTo>
                <a:lnTo>
                  <a:pt x="54840" y="28230"/>
                </a:lnTo>
                <a:lnTo>
                  <a:pt x="54870" y="28230"/>
                </a:lnTo>
                <a:lnTo>
                  <a:pt x="54900" y="28210"/>
                </a:lnTo>
                <a:lnTo>
                  <a:pt x="54910" y="28170"/>
                </a:lnTo>
                <a:lnTo>
                  <a:pt x="54910" y="28160"/>
                </a:lnTo>
                <a:lnTo>
                  <a:pt x="54880" y="28060"/>
                </a:lnTo>
                <a:lnTo>
                  <a:pt x="54910" y="27970"/>
                </a:lnTo>
                <a:lnTo>
                  <a:pt x="54900" y="27940"/>
                </a:lnTo>
                <a:lnTo>
                  <a:pt x="54850" y="27870"/>
                </a:lnTo>
                <a:lnTo>
                  <a:pt x="54840" y="27840"/>
                </a:lnTo>
                <a:lnTo>
                  <a:pt x="54840" y="27830"/>
                </a:lnTo>
                <a:lnTo>
                  <a:pt x="54880" y="27700"/>
                </a:lnTo>
                <a:lnTo>
                  <a:pt x="54870" y="27640"/>
                </a:lnTo>
                <a:lnTo>
                  <a:pt x="54860" y="27620"/>
                </a:lnTo>
                <a:lnTo>
                  <a:pt x="54870" y="27590"/>
                </a:lnTo>
                <a:lnTo>
                  <a:pt x="54880" y="27580"/>
                </a:lnTo>
                <a:lnTo>
                  <a:pt x="54910" y="27560"/>
                </a:lnTo>
                <a:lnTo>
                  <a:pt x="54990" y="27520"/>
                </a:lnTo>
                <a:lnTo>
                  <a:pt x="55020" y="27480"/>
                </a:lnTo>
                <a:lnTo>
                  <a:pt x="55040" y="27370"/>
                </a:lnTo>
                <a:lnTo>
                  <a:pt x="55130" y="27220"/>
                </a:lnTo>
                <a:lnTo>
                  <a:pt x="55150" y="27140"/>
                </a:lnTo>
                <a:lnTo>
                  <a:pt x="55150" y="27090"/>
                </a:lnTo>
                <a:lnTo>
                  <a:pt x="55120" y="27030"/>
                </a:lnTo>
                <a:lnTo>
                  <a:pt x="55110" y="26970"/>
                </a:lnTo>
                <a:lnTo>
                  <a:pt x="55110" y="26950"/>
                </a:lnTo>
                <a:lnTo>
                  <a:pt x="55120" y="26890"/>
                </a:lnTo>
                <a:lnTo>
                  <a:pt x="55120" y="26850"/>
                </a:lnTo>
                <a:lnTo>
                  <a:pt x="55120" y="26830"/>
                </a:lnTo>
                <a:lnTo>
                  <a:pt x="55180" y="26760"/>
                </a:lnTo>
                <a:lnTo>
                  <a:pt x="55180" y="26750"/>
                </a:lnTo>
                <a:lnTo>
                  <a:pt x="55220" y="26690"/>
                </a:lnTo>
                <a:lnTo>
                  <a:pt x="55220" y="26550"/>
                </a:lnTo>
                <a:lnTo>
                  <a:pt x="55240" y="26450"/>
                </a:lnTo>
                <a:lnTo>
                  <a:pt x="55230" y="26410"/>
                </a:lnTo>
                <a:lnTo>
                  <a:pt x="55220" y="26360"/>
                </a:lnTo>
                <a:lnTo>
                  <a:pt x="55180" y="26280"/>
                </a:lnTo>
                <a:lnTo>
                  <a:pt x="55100" y="26180"/>
                </a:lnTo>
                <a:lnTo>
                  <a:pt x="55070" y="26050"/>
                </a:lnTo>
                <a:lnTo>
                  <a:pt x="55070" y="26030"/>
                </a:lnTo>
                <a:lnTo>
                  <a:pt x="55170" y="25920"/>
                </a:lnTo>
                <a:lnTo>
                  <a:pt x="55180" y="25900"/>
                </a:lnTo>
                <a:lnTo>
                  <a:pt x="55190" y="25800"/>
                </a:lnTo>
                <a:lnTo>
                  <a:pt x="55220" y="25700"/>
                </a:lnTo>
                <a:lnTo>
                  <a:pt x="55210" y="25640"/>
                </a:lnTo>
                <a:lnTo>
                  <a:pt x="55210" y="25630"/>
                </a:lnTo>
                <a:lnTo>
                  <a:pt x="55220" y="25590"/>
                </a:lnTo>
                <a:lnTo>
                  <a:pt x="55260" y="25530"/>
                </a:lnTo>
                <a:lnTo>
                  <a:pt x="55300" y="25490"/>
                </a:lnTo>
                <a:lnTo>
                  <a:pt x="55320" y="25430"/>
                </a:lnTo>
                <a:lnTo>
                  <a:pt x="55330" y="25350"/>
                </a:lnTo>
                <a:lnTo>
                  <a:pt x="55310" y="25060"/>
                </a:lnTo>
                <a:lnTo>
                  <a:pt x="55340" y="25020"/>
                </a:lnTo>
                <a:lnTo>
                  <a:pt x="55400" y="24960"/>
                </a:lnTo>
                <a:lnTo>
                  <a:pt x="55410" y="24940"/>
                </a:lnTo>
                <a:lnTo>
                  <a:pt x="55550" y="24810"/>
                </a:lnTo>
                <a:lnTo>
                  <a:pt x="55570" y="24660"/>
                </a:lnTo>
                <a:lnTo>
                  <a:pt x="55570" y="24610"/>
                </a:lnTo>
                <a:lnTo>
                  <a:pt x="55600" y="24550"/>
                </a:lnTo>
                <a:lnTo>
                  <a:pt x="55620" y="24460"/>
                </a:lnTo>
                <a:lnTo>
                  <a:pt x="55620" y="24110"/>
                </a:lnTo>
                <a:lnTo>
                  <a:pt x="55630" y="24030"/>
                </a:lnTo>
                <a:lnTo>
                  <a:pt x="55680" y="23920"/>
                </a:lnTo>
                <a:lnTo>
                  <a:pt x="55730" y="23860"/>
                </a:lnTo>
                <a:lnTo>
                  <a:pt x="55740" y="23850"/>
                </a:lnTo>
                <a:lnTo>
                  <a:pt x="55860" y="23750"/>
                </a:lnTo>
                <a:lnTo>
                  <a:pt x="55870" y="23730"/>
                </a:lnTo>
                <a:lnTo>
                  <a:pt x="55880" y="23630"/>
                </a:lnTo>
                <a:lnTo>
                  <a:pt x="55900" y="23590"/>
                </a:lnTo>
                <a:lnTo>
                  <a:pt x="56020" y="23480"/>
                </a:lnTo>
                <a:lnTo>
                  <a:pt x="56080" y="23320"/>
                </a:lnTo>
                <a:lnTo>
                  <a:pt x="56160" y="23190"/>
                </a:lnTo>
                <a:lnTo>
                  <a:pt x="56240" y="23130"/>
                </a:lnTo>
                <a:lnTo>
                  <a:pt x="56340" y="23100"/>
                </a:lnTo>
                <a:lnTo>
                  <a:pt x="56480" y="23100"/>
                </a:lnTo>
                <a:lnTo>
                  <a:pt x="56490" y="23010"/>
                </a:lnTo>
                <a:lnTo>
                  <a:pt x="56510" y="22990"/>
                </a:lnTo>
                <a:lnTo>
                  <a:pt x="56520" y="22970"/>
                </a:lnTo>
                <a:lnTo>
                  <a:pt x="56530" y="22940"/>
                </a:lnTo>
                <a:lnTo>
                  <a:pt x="56540" y="22820"/>
                </a:lnTo>
                <a:lnTo>
                  <a:pt x="56620" y="22740"/>
                </a:lnTo>
                <a:lnTo>
                  <a:pt x="56640" y="22730"/>
                </a:lnTo>
                <a:lnTo>
                  <a:pt x="56700" y="22700"/>
                </a:lnTo>
                <a:lnTo>
                  <a:pt x="56700" y="22690"/>
                </a:lnTo>
                <a:lnTo>
                  <a:pt x="56730" y="22660"/>
                </a:lnTo>
                <a:lnTo>
                  <a:pt x="56740" y="22620"/>
                </a:lnTo>
                <a:lnTo>
                  <a:pt x="56760" y="22560"/>
                </a:lnTo>
                <a:lnTo>
                  <a:pt x="56750" y="22520"/>
                </a:lnTo>
                <a:lnTo>
                  <a:pt x="56730" y="22430"/>
                </a:lnTo>
                <a:lnTo>
                  <a:pt x="56690" y="22360"/>
                </a:lnTo>
                <a:lnTo>
                  <a:pt x="56610" y="22310"/>
                </a:lnTo>
                <a:lnTo>
                  <a:pt x="56540" y="22250"/>
                </a:lnTo>
                <a:lnTo>
                  <a:pt x="56520" y="22220"/>
                </a:lnTo>
                <a:lnTo>
                  <a:pt x="56510" y="22140"/>
                </a:lnTo>
                <a:lnTo>
                  <a:pt x="56510" y="22020"/>
                </a:lnTo>
                <a:lnTo>
                  <a:pt x="56560" y="21880"/>
                </a:lnTo>
                <a:lnTo>
                  <a:pt x="56570" y="21820"/>
                </a:lnTo>
                <a:lnTo>
                  <a:pt x="56580" y="21810"/>
                </a:lnTo>
                <a:lnTo>
                  <a:pt x="56570" y="21790"/>
                </a:lnTo>
                <a:lnTo>
                  <a:pt x="56570" y="21780"/>
                </a:lnTo>
                <a:lnTo>
                  <a:pt x="56560" y="21750"/>
                </a:lnTo>
                <a:lnTo>
                  <a:pt x="56510" y="21670"/>
                </a:lnTo>
                <a:lnTo>
                  <a:pt x="56400" y="21600"/>
                </a:lnTo>
                <a:lnTo>
                  <a:pt x="56380" y="21570"/>
                </a:lnTo>
                <a:lnTo>
                  <a:pt x="56280" y="21430"/>
                </a:lnTo>
                <a:lnTo>
                  <a:pt x="56280" y="21350"/>
                </a:lnTo>
                <a:lnTo>
                  <a:pt x="56300" y="21280"/>
                </a:lnTo>
                <a:lnTo>
                  <a:pt x="56300" y="21270"/>
                </a:lnTo>
                <a:lnTo>
                  <a:pt x="56310" y="21240"/>
                </a:lnTo>
                <a:lnTo>
                  <a:pt x="56320" y="21190"/>
                </a:lnTo>
                <a:lnTo>
                  <a:pt x="56290" y="21120"/>
                </a:lnTo>
                <a:lnTo>
                  <a:pt x="56290" y="21060"/>
                </a:lnTo>
                <a:lnTo>
                  <a:pt x="56300" y="21010"/>
                </a:lnTo>
                <a:lnTo>
                  <a:pt x="56340" y="20880"/>
                </a:lnTo>
                <a:lnTo>
                  <a:pt x="56310" y="20670"/>
                </a:lnTo>
                <a:lnTo>
                  <a:pt x="56180" y="20290"/>
                </a:lnTo>
                <a:lnTo>
                  <a:pt x="56190" y="20150"/>
                </a:lnTo>
                <a:lnTo>
                  <a:pt x="56250" y="20000"/>
                </a:lnTo>
                <a:lnTo>
                  <a:pt x="56290" y="19800"/>
                </a:lnTo>
                <a:lnTo>
                  <a:pt x="56250" y="19660"/>
                </a:lnTo>
                <a:lnTo>
                  <a:pt x="56230" y="19660"/>
                </a:lnTo>
                <a:lnTo>
                  <a:pt x="56190" y="19510"/>
                </a:lnTo>
                <a:lnTo>
                  <a:pt x="56180" y="19500"/>
                </a:lnTo>
                <a:lnTo>
                  <a:pt x="56110" y="19460"/>
                </a:lnTo>
                <a:lnTo>
                  <a:pt x="56090" y="19450"/>
                </a:lnTo>
                <a:lnTo>
                  <a:pt x="56070" y="19410"/>
                </a:lnTo>
                <a:lnTo>
                  <a:pt x="56060" y="19320"/>
                </a:lnTo>
                <a:lnTo>
                  <a:pt x="56040" y="19290"/>
                </a:lnTo>
                <a:lnTo>
                  <a:pt x="55840" y="19110"/>
                </a:lnTo>
                <a:lnTo>
                  <a:pt x="55840" y="19100"/>
                </a:lnTo>
                <a:lnTo>
                  <a:pt x="55840" y="19080"/>
                </a:lnTo>
                <a:lnTo>
                  <a:pt x="55870" y="19000"/>
                </a:lnTo>
                <a:lnTo>
                  <a:pt x="55930" y="18920"/>
                </a:lnTo>
                <a:lnTo>
                  <a:pt x="56000" y="18860"/>
                </a:lnTo>
                <a:lnTo>
                  <a:pt x="56070" y="18770"/>
                </a:lnTo>
                <a:lnTo>
                  <a:pt x="56080" y="18670"/>
                </a:lnTo>
                <a:lnTo>
                  <a:pt x="56140" y="18620"/>
                </a:lnTo>
                <a:lnTo>
                  <a:pt x="56180" y="18570"/>
                </a:lnTo>
                <a:lnTo>
                  <a:pt x="56180" y="18420"/>
                </a:lnTo>
                <a:lnTo>
                  <a:pt x="56310" y="18040"/>
                </a:lnTo>
                <a:lnTo>
                  <a:pt x="56320" y="17850"/>
                </a:lnTo>
                <a:lnTo>
                  <a:pt x="56430" y="17660"/>
                </a:lnTo>
                <a:lnTo>
                  <a:pt x="56480" y="17400"/>
                </a:lnTo>
                <a:lnTo>
                  <a:pt x="56470" y="17260"/>
                </a:lnTo>
                <a:lnTo>
                  <a:pt x="56540" y="17090"/>
                </a:lnTo>
                <a:lnTo>
                  <a:pt x="56620" y="16830"/>
                </a:lnTo>
                <a:lnTo>
                  <a:pt x="56690" y="16540"/>
                </a:lnTo>
                <a:lnTo>
                  <a:pt x="56680" y="16350"/>
                </a:lnTo>
                <a:lnTo>
                  <a:pt x="56640" y="16100"/>
                </a:lnTo>
                <a:lnTo>
                  <a:pt x="56650" y="16020"/>
                </a:lnTo>
                <a:lnTo>
                  <a:pt x="56650" y="15960"/>
                </a:lnTo>
                <a:lnTo>
                  <a:pt x="56740" y="15850"/>
                </a:lnTo>
                <a:lnTo>
                  <a:pt x="56760" y="15800"/>
                </a:lnTo>
                <a:lnTo>
                  <a:pt x="56750" y="15750"/>
                </a:lnTo>
                <a:lnTo>
                  <a:pt x="56740" y="15730"/>
                </a:lnTo>
                <a:lnTo>
                  <a:pt x="56700" y="15690"/>
                </a:lnTo>
                <a:lnTo>
                  <a:pt x="56690" y="15590"/>
                </a:lnTo>
                <a:lnTo>
                  <a:pt x="56590" y="15050"/>
                </a:lnTo>
                <a:lnTo>
                  <a:pt x="56510" y="14870"/>
                </a:lnTo>
                <a:lnTo>
                  <a:pt x="56450" y="14440"/>
                </a:lnTo>
                <a:lnTo>
                  <a:pt x="56460" y="14100"/>
                </a:lnTo>
                <a:lnTo>
                  <a:pt x="56250" y="13490"/>
                </a:lnTo>
                <a:lnTo>
                  <a:pt x="55890" y="12810"/>
                </a:lnTo>
                <a:lnTo>
                  <a:pt x="55880" y="12790"/>
                </a:lnTo>
                <a:lnTo>
                  <a:pt x="55860" y="12750"/>
                </a:lnTo>
                <a:lnTo>
                  <a:pt x="55850" y="12720"/>
                </a:lnTo>
                <a:lnTo>
                  <a:pt x="55840" y="12710"/>
                </a:lnTo>
                <a:lnTo>
                  <a:pt x="55820" y="12650"/>
                </a:lnTo>
                <a:lnTo>
                  <a:pt x="55780" y="12620"/>
                </a:lnTo>
                <a:lnTo>
                  <a:pt x="55750" y="12590"/>
                </a:lnTo>
                <a:lnTo>
                  <a:pt x="55740" y="12590"/>
                </a:lnTo>
                <a:lnTo>
                  <a:pt x="55630" y="12500"/>
                </a:lnTo>
                <a:lnTo>
                  <a:pt x="55090" y="11350"/>
                </a:lnTo>
                <a:lnTo>
                  <a:pt x="55190" y="11210"/>
                </a:lnTo>
                <a:lnTo>
                  <a:pt x="55690" y="10730"/>
                </a:lnTo>
                <a:lnTo>
                  <a:pt x="56410" y="10110"/>
                </a:lnTo>
                <a:lnTo>
                  <a:pt x="57450" y="9000"/>
                </a:lnTo>
                <a:lnTo>
                  <a:pt x="57790" y="8490"/>
                </a:lnTo>
                <a:lnTo>
                  <a:pt x="58180" y="7970"/>
                </a:lnTo>
                <a:lnTo>
                  <a:pt x="58600" y="7280"/>
                </a:lnTo>
                <a:lnTo>
                  <a:pt x="58700" y="6580"/>
                </a:lnTo>
                <a:lnTo>
                  <a:pt x="58610" y="5990"/>
                </a:lnTo>
                <a:lnTo>
                  <a:pt x="58340" y="5550"/>
                </a:lnTo>
                <a:lnTo>
                  <a:pt x="58320" y="5440"/>
                </a:lnTo>
                <a:lnTo>
                  <a:pt x="58420" y="5380"/>
                </a:lnTo>
                <a:lnTo>
                  <a:pt x="58430" y="5380"/>
                </a:lnTo>
                <a:lnTo>
                  <a:pt x="58460" y="5370"/>
                </a:lnTo>
                <a:lnTo>
                  <a:pt x="58840" y="5310"/>
                </a:lnTo>
                <a:lnTo>
                  <a:pt x="59150" y="5290"/>
                </a:lnTo>
                <a:lnTo>
                  <a:pt x="59480" y="5270"/>
                </a:lnTo>
                <a:lnTo>
                  <a:pt x="59800" y="5240"/>
                </a:lnTo>
                <a:lnTo>
                  <a:pt x="60240" y="5210"/>
                </a:lnTo>
                <a:lnTo>
                  <a:pt x="61940" y="5010"/>
                </a:lnTo>
                <a:lnTo>
                  <a:pt x="63020" y="4880"/>
                </a:lnTo>
                <a:lnTo>
                  <a:pt x="63460" y="4820"/>
                </a:lnTo>
                <a:lnTo>
                  <a:pt x="63300" y="5130"/>
                </a:lnTo>
                <a:lnTo>
                  <a:pt x="63220" y="5270"/>
                </a:lnTo>
                <a:lnTo>
                  <a:pt x="63190" y="5300"/>
                </a:lnTo>
                <a:lnTo>
                  <a:pt x="63080" y="5400"/>
                </a:lnTo>
                <a:lnTo>
                  <a:pt x="63000" y="5460"/>
                </a:lnTo>
                <a:lnTo>
                  <a:pt x="62980" y="5470"/>
                </a:lnTo>
                <a:lnTo>
                  <a:pt x="62740" y="5530"/>
                </a:lnTo>
                <a:lnTo>
                  <a:pt x="62440" y="5640"/>
                </a:lnTo>
                <a:lnTo>
                  <a:pt x="62380" y="5670"/>
                </a:lnTo>
                <a:lnTo>
                  <a:pt x="62350" y="5700"/>
                </a:lnTo>
                <a:lnTo>
                  <a:pt x="62270" y="5780"/>
                </a:lnTo>
                <a:lnTo>
                  <a:pt x="62170" y="5910"/>
                </a:lnTo>
                <a:lnTo>
                  <a:pt x="61950" y="6360"/>
                </a:lnTo>
                <a:lnTo>
                  <a:pt x="61870" y="6500"/>
                </a:lnTo>
                <a:lnTo>
                  <a:pt x="61840" y="6530"/>
                </a:lnTo>
                <a:lnTo>
                  <a:pt x="61790" y="6580"/>
                </a:lnTo>
                <a:lnTo>
                  <a:pt x="61760" y="6610"/>
                </a:lnTo>
                <a:lnTo>
                  <a:pt x="61740" y="6640"/>
                </a:lnTo>
                <a:lnTo>
                  <a:pt x="61490" y="7250"/>
                </a:lnTo>
                <a:lnTo>
                  <a:pt x="61320" y="8010"/>
                </a:lnTo>
                <a:lnTo>
                  <a:pt x="61070" y="8670"/>
                </a:lnTo>
                <a:lnTo>
                  <a:pt x="61020" y="8740"/>
                </a:lnTo>
                <a:lnTo>
                  <a:pt x="60920" y="8860"/>
                </a:lnTo>
                <a:lnTo>
                  <a:pt x="60890" y="8880"/>
                </a:lnTo>
                <a:lnTo>
                  <a:pt x="60830" y="8910"/>
                </a:lnTo>
                <a:lnTo>
                  <a:pt x="60590" y="8980"/>
                </a:lnTo>
                <a:lnTo>
                  <a:pt x="60520" y="9020"/>
                </a:lnTo>
                <a:lnTo>
                  <a:pt x="60490" y="9040"/>
                </a:lnTo>
                <a:lnTo>
                  <a:pt x="60440" y="9100"/>
                </a:lnTo>
                <a:lnTo>
                  <a:pt x="60260" y="9730"/>
                </a:lnTo>
                <a:lnTo>
                  <a:pt x="60240" y="9770"/>
                </a:lnTo>
                <a:lnTo>
                  <a:pt x="60200" y="9780"/>
                </a:lnTo>
                <a:lnTo>
                  <a:pt x="60110" y="9780"/>
                </a:lnTo>
                <a:lnTo>
                  <a:pt x="60070" y="9790"/>
                </a:lnTo>
                <a:lnTo>
                  <a:pt x="60040" y="9810"/>
                </a:lnTo>
                <a:lnTo>
                  <a:pt x="60030" y="9860"/>
                </a:lnTo>
                <a:lnTo>
                  <a:pt x="60010" y="9950"/>
                </a:lnTo>
                <a:lnTo>
                  <a:pt x="59990" y="9990"/>
                </a:lnTo>
                <a:lnTo>
                  <a:pt x="59970" y="10160"/>
                </a:lnTo>
                <a:lnTo>
                  <a:pt x="60010" y="10250"/>
                </a:lnTo>
                <a:lnTo>
                  <a:pt x="60050" y="10290"/>
                </a:lnTo>
                <a:lnTo>
                  <a:pt x="60160" y="10350"/>
                </a:lnTo>
                <a:lnTo>
                  <a:pt x="60300" y="10420"/>
                </a:lnTo>
                <a:lnTo>
                  <a:pt x="60380" y="10450"/>
                </a:lnTo>
                <a:lnTo>
                  <a:pt x="60450" y="10490"/>
                </a:lnTo>
                <a:lnTo>
                  <a:pt x="60510" y="10540"/>
                </a:lnTo>
                <a:lnTo>
                  <a:pt x="60560" y="10600"/>
                </a:lnTo>
                <a:lnTo>
                  <a:pt x="60620" y="10640"/>
                </a:lnTo>
                <a:lnTo>
                  <a:pt x="60690" y="10670"/>
                </a:lnTo>
                <a:lnTo>
                  <a:pt x="60770" y="10680"/>
                </a:lnTo>
                <a:lnTo>
                  <a:pt x="60830" y="10660"/>
                </a:lnTo>
                <a:lnTo>
                  <a:pt x="60870" y="10640"/>
                </a:lnTo>
                <a:lnTo>
                  <a:pt x="60920" y="10640"/>
                </a:lnTo>
                <a:lnTo>
                  <a:pt x="60970" y="10660"/>
                </a:lnTo>
                <a:lnTo>
                  <a:pt x="61010" y="10680"/>
                </a:lnTo>
                <a:lnTo>
                  <a:pt x="61050" y="10710"/>
                </a:lnTo>
                <a:lnTo>
                  <a:pt x="61140" y="10830"/>
                </a:lnTo>
                <a:lnTo>
                  <a:pt x="61160" y="10860"/>
                </a:lnTo>
                <a:lnTo>
                  <a:pt x="61200" y="10940"/>
                </a:lnTo>
                <a:lnTo>
                  <a:pt x="61220" y="10970"/>
                </a:lnTo>
                <a:lnTo>
                  <a:pt x="61250" y="11000"/>
                </a:lnTo>
                <a:lnTo>
                  <a:pt x="61280" y="11010"/>
                </a:lnTo>
                <a:lnTo>
                  <a:pt x="61370" y="11030"/>
                </a:lnTo>
                <a:lnTo>
                  <a:pt x="61410" y="11050"/>
                </a:lnTo>
                <a:lnTo>
                  <a:pt x="61440" y="11070"/>
                </a:lnTo>
                <a:lnTo>
                  <a:pt x="61490" y="11130"/>
                </a:lnTo>
                <a:lnTo>
                  <a:pt x="61520" y="11150"/>
                </a:lnTo>
                <a:lnTo>
                  <a:pt x="61550" y="11170"/>
                </a:lnTo>
                <a:lnTo>
                  <a:pt x="61590" y="11160"/>
                </a:lnTo>
                <a:lnTo>
                  <a:pt x="61660" y="11130"/>
                </a:lnTo>
                <a:lnTo>
                  <a:pt x="61690" y="11120"/>
                </a:lnTo>
                <a:lnTo>
                  <a:pt x="61720" y="11150"/>
                </a:lnTo>
                <a:lnTo>
                  <a:pt x="61730" y="11200"/>
                </a:lnTo>
                <a:lnTo>
                  <a:pt x="61740" y="11290"/>
                </a:lnTo>
                <a:lnTo>
                  <a:pt x="61770" y="11350"/>
                </a:lnTo>
                <a:lnTo>
                  <a:pt x="61790" y="11410"/>
                </a:lnTo>
                <a:lnTo>
                  <a:pt x="61800" y="11460"/>
                </a:lnTo>
                <a:lnTo>
                  <a:pt x="61770" y="11650"/>
                </a:lnTo>
                <a:lnTo>
                  <a:pt x="61760" y="11700"/>
                </a:lnTo>
                <a:lnTo>
                  <a:pt x="61770" y="11780"/>
                </a:lnTo>
                <a:lnTo>
                  <a:pt x="61910" y="12250"/>
                </a:lnTo>
                <a:lnTo>
                  <a:pt x="61890" y="12320"/>
                </a:lnTo>
                <a:lnTo>
                  <a:pt x="61870" y="12380"/>
                </a:lnTo>
                <a:lnTo>
                  <a:pt x="61850" y="12420"/>
                </a:lnTo>
                <a:lnTo>
                  <a:pt x="61830" y="12450"/>
                </a:lnTo>
                <a:lnTo>
                  <a:pt x="61800" y="12480"/>
                </a:lnTo>
                <a:lnTo>
                  <a:pt x="61760" y="12490"/>
                </a:lnTo>
                <a:lnTo>
                  <a:pt x="61720" y="12500"/>
                </a:lnTo>
                <a:lnTo>
                  <a:pt x="61690" y="12530"/>
                </a:lnTo>
                <a:lnTo>
                  <a:pt x="61670" y="12560"/>
                </a:lnTo>
                <a:lnTo>
                  <a:pt x="61660" y="12610"/>
                </a:lnTo>
                <a:lnTo>
                  <a:pt x="61640" y="12800"/>
                </a:lnTo>
                <a:lnTo>
                  <a:pt x="61640" y="12860"/>
                </a:lnTo>
                <a:lnTo>
                  <a:pt x="61660" y="12930"/>
                </a:lnTo>
                <a:lnTo>
                  <a:pt x="61680" y="13000"/>
                </a:lnTo>
                <a:lnTo>
                  <a:pt x="61750" y="13120"/>
                </a:lnTo>
                <a:lnTo>
                  <a:pt x="61900" y="13570"/>
                </a:lnTo>
                <a:lnTo>
                  <a:pt x="61950" y="13630"/>
                </a:lnTo>
                <a:lnTo>
                  <a:pt x="61990" y="13670"/>
                </a:lnTo>
                <a:lnTo>
                  <a:pt x="62020" y="13700"/>
                </a:lnTo>
                <a:lnTo>
                  <a:pt x="62080" y="13750"/>
                </a:lnTo>
                <a:lnTo>
                  <a:pt x="62110" y="13760"/>
                </a:lnTo>
                <a:lnTo>
                  <a:pt x="62150" y="13760"/>
                </a:lnTo>
                <a:lnTo>
                  <a:pt x="62190" y="13750"/>
                </a:lnTo>
                <a:lnTo>
                  <a:pt x="62260" y="13720"/>
                </a:lnTo>
                <a:lnTo>
                  <a:pt x="62310" y="13710"/>
                </a:lnTo>
                <a:lnTo>
                  <a:pt x="62350" y="13710"/>
                </a:lnTo>
                <a:lnTo>
                  <a:pt x="62450" y="13720"/>
                </a:lnTo>
                <a:lnTo>
                  <a:pt x="62490" y="13730"/>
                </a:lnTo>
                <a:lnTo>
                  <a:pt x="62520" y="13750"/>
                </a:lnTo>
                <a:lnTo>
                  <a:pt x="62640" y="13850"/>
                </a:lnTo>
                <a:lnTo>
                  <a:pt x="62670" y="13880"/>
                </a:lnTo>
                <a:lnTo>
                  <a:pt x="62790" y="14130"/>
                </a:lnTo>
                <a:lnTo>
                  <a:pt x="62840" y="14180"/>
                </a:lnTo>
                <a:lnTo>
                  <a:pt x="62890" y="14210"/>
                </a:lnTo>
                <a:lnTo>
                  <a:pt x="62920" y="14230"/>
                </a:lnTo>
                <a:lnTo>
                  <a:pt x="62950" y="14250"/>
                </a:lnTo>
                <a:lnTo>
                  <a:pt x="62980" y="14280"/>
                </a:lnTo>
                <a:lnTo>
                  <a:pt x="62990" y="14310"/>
                </a:lnTo>
                <a:lnTo>
                  <a:pt x="63010" y="14320"/>
                </a:lnTo>
                <a:lnTo>
                  <a:pt x="63040" y="14330"/>
                </a:lnTo>
                <a:lnTo>
                  <a:pt x="63130" y="14350"/>
                </a:lnTo>
                <a:lnTo>
                  <a:pt x="63170" y="14370"/>
                </a:lnTo>
                <a:lnTo>
                  <a:pt x="63210" y="14420"/>
                </a:lnTo>
                <a:lnTo>
                  <a:pt x="63250" y="14510"/>
                </a:lnTo>
                <a:lnTo>
                  <a:pt x="63290" y="14550"/>
                </a:lnTo>
                <a:lnTo>
                  <a:pt x="63340" y="14570"/>
                </a:lnTo>
                <a:lnTo>
                  <a:pt x="63430" y="14580"/>
                </a:lnTo>
                <a:lnTo>
                  <a:pt x="63470" y="14600"/>
                </a:lnTo>
                <a:lnTo>
                  <a:pt x="63540" y="14640"/>
                </a:lnTo>
                <a:lnTo>
                  <a:pt x="63580" y="14660"/>
                </a:lnTo>
                <a:lnTo>
                  <a:pt x="63620" y="14660"/>
                </a:lnTo>
                <a:lnTo>
                  <a:pt x="63740" y="14640"/>
                </a:lnTo>
                <a:lnTo>
                  <a:pt x="63790" y="14640"/>
                </a:lnTo>
                <a:lnTo>
                  <a:pt x="63950" y="14690"/>
                </a:lnTo>
                <a:lnTo>
                  <a:pt x="64080" y="14720"/>
                </a:lnTo>
                <a:lnTo>
                  <a:pt x="64120" y="14730"/>
                </a:lnTo>
                <a:lnTo>
                  <a:pt x="64160" y="14750"/>
                </a:lnTo>
                <a:lnTo>
                  <a:pt x="64300" y="14830"/>
                </a:lnTo>
                <a:lnTo>
                  <a:pt x="64540" y="14910"/>
                </a:lnTo>
                <a:lnTo>
                  <a:pt x="64690" y="14920"/>
                </a:lnTo>
                <a:lnTo>
                  <a:pt x="64730" y="14930"/>
                </a:lnTo>
                <a:lnTo>
                  <a:pt x="64770" y="14950"/>
                </a:lnTo>
                <a:lnTo>
                  <a:pt x="64820" y="15010"/>
                </a:lnTo>
                <a:lnTo>
                  <a:pt x="64850" y="15020"/>
                </a:lnTo>
                <a:lnTo>
                  <a:pt x="64890" y="15020"/>
                </a:lnTo>
                <a:lnTo>
                  <a:pt x="64980" y="15010"/>
                </a:lnTo>
                <a:lnTo>
                  <a:pt x="65030" y="15010"/>
                </a:lnTo>
                <a:lnTo>
                  <a:pt x="65120" y="15030"/>
                </a:lnTo>
                <a:lnTo>
                  <a:pt x="65170" y="15020"/>
                </a:lnTo>
                <a:lnTo>
                  <a:pt x="65260" y="15010"/>
                </a:lnTo>
                <a:lnTo>
                  <a:pt x="65300" y="15010"/>
                </a:lnTo>
                <a:lnTo>
                  <a:pt x="65340" y="15030"/>
                </a:lnTo>
                <a:lnTo>
                  <a:pt x="65370" y="15050"/>
                </a:lnTo>
                <a:lnTo>
                  <a:pt x="65390" y="15080"/>
                </a:lnTo>
                <a:lnTo>
                  <a:pt x="65420" y="15110"/>
                </a:lnTo>
                <a:lnTo>
                  <a:pt x="65490" y="15250"/>
                </a:lnTo>
                <a:lnTo>
                  <a:pt x="65580" y="15380"/>
                </a:lnTo>
                <a:lnTo>
                  <a:pt x="65690" y="15490"/>
                </a:lnTo>
                <a:lnTo>
                  <a:pt x="65780" y="15560"/>
                </a:lnTo>
                <a:lnTo>
                  <a:pt x="65810" y="15610"/>
                </a:lnTo>
                <a:lnTo>
                  <a:pt x="65840" y="15670"/>
                </a:lnTo>
                <a:lnTo>
                  <a:pt x="65870" y="15800"/>
                </a:lnTo>
                <a:lnTo>
                  <a:pt x="65900" y="15860"/>
                </a:lnTo>
                <a:lnTo>
                  <a:pt x="65930" y="15900"/>
                </a:lnTo>
                <a:lnTo>
                  <a:pt x="66010" y="15930"/>
                </a:lnTo>
                <a:lnTo>
                  <a:pt x="66100" y="15950"/>
                </a:lnTo>
                <a:lnTo>
                  <a:pt x="66170" y="15980"/>
                </a:lnTo>
                <a:lnTo>
                  <a:pt x="66210" y="16000"/>
                </a:lnTo>
                <a:lnTo>
                  <a:pt x="66240" y="16020"/>
                </a:lnTo>
                <a:lnTo>
                  <a:pt x="66270" y="16050"/>
                </a:lnTo>
                <a:lnTo>
                  <a:pt x="66290" y="16080"/>
                </a:lnTo>
                <a:lnTo>
                  <a:pt x="66300" y="16120"/>
                </a:lnTo>
                <a:lnTo>
                  <a:pt x="66400" y="16400"/>
                </a:lnTo>
                <a:lnTo>
                  <a:pt x="66410" y="16470"/>
                </a:lnTo>
                <a:lnTo>
                  <a:pt x="66370" y="16650"/>
                </a:lnTo>
                <a:lnTo>
                  <a:pt x="66170" y="17160"/>
                </a:lnTo>
                <a:lnTo>
                  <a:pt x="66160" y="17200"/>
                </a:lnTo>
                <a:lnTo>
                  <a:pt x="66160" y="17260"/>
                </a:lnTo>
                <a:lnTo>
                  <a:pt x="66170" y="17340"/>
                </a:lnTo>
                <a:lnTo>
                  <a:pt x="66190" y="17390"/>
                </a:lnTo>
                <a:lnTo>
                  <a:pt x="66320" y="17700"/>
                </a:lnTo>
                <a:lnTo>
                  <a:pt x="66390" y="17830"/>
                </a:lnTo>
                <a:lnTo>
                  <a:pt x="66410" y="17860"/>
                </a:lnTo>
                <a:lnTo>
                  <a:pt x="66410" y="17900"/>
                </a:lnTo>
                <a:lnTo>
                  <a:pt x="66380" y="17930"/>
                </a:lnTo>
                <a:lnTo>
                  <a:pt x="66250" y="18040"/>
                </a:lnTo>
                <a:lnTo>
                  <a:pt x="66190" y="18090"/>
                </a:lnTo>
                <a:lnTo>
                  <a:pt x="66150" y="18160"/>
                </a:lnTo>
                <a:lnTo>
                  <a:pt x="66110" y="18230"/>
                </a:lnTo>
                <a:lnTo>
                  <a:pt x="66080" y="18310"/>
                </a:lnTo>
                <a:lnTo>
                  <a:pt x="65950" y="18900"/>
                </a:lnTo>
                <a:lnTo>
                  <a:pt x="65920" y="18980"/>
                </a:lnTo>
                <a:lnTo>
                  <a:pt x="65900" y="19010"/>
                </a:lnTo>
                <a:lnTo>
                  <a:pt x="65880" y="19040"/>
                </a:lnTo>
                <a:lnTo>
                  <a:pt x="65860" y="19060"/>
                </a:lnTo>
                <a:lnTo>
                  <a:pt x="65750" y="19140"/>
                </a:lnTo>
                <a:lnTo>
                  <a:pt x="65680" y="19180"/>
                </a:lnTo>
                <a:lnTo>
                  <a:pt x="65640" y="19190"/>
                </a:lnTo>
                <a:lnTo>
                  <a:pt x="65560" y="19200"/>
                </a:lnTo>
                <a:lnTo>
                  <a:pt x="65500" y="19200"/>
                </a:lnTo>
                <a:lnTo>
                  <a:pt x="65400" y="19180"/>
                </a:lnTo>
                <a:lnTo>
                  <a:pt x="65360" y="19170"/>
                </a:lnTo>
                <a:lnTo>
                  <a:pt x="65240" y="19110"/>
                </a:lnTo>
                <a:lnTo>
                  <a:pt x="65160" y="19080"/>
                </a:lnTo>
                <a:lnTo>
                  <a:pt x="65110" y="19070"/>
                </a:lnTo>
                <a:lnTo>
                  <a:pt x="64760" y="19050"/>
                </a:lnTo>
                <a:lnTo>
                  <a:pt x="64580" y="19070"/>
                </a:lnTo>
                <a:lnTo>
                  <a:pt x="64540" y="19080"/>
                </a:lnTo>
                <a:lnTo>
                  <a:pt x="64390" y="19150"/>
                </a:lnTo>
                <a:lnTo>
                  <a:pt x="64330" y="19200"/>
                </a:lnTo>
                <a:lnTo>
                  <a:pt x="64210" y="19290"/>
                </a:lnTo>
                <a:lnTo>
                  <a:pt x="63970" y="19540"/>
                </a:lnTo>
                <a:lnTo>
                  <a:pt x="63900" y="19590"/>
                </a:lnTo>
                <a:lnTo>
                  <a:pt x="63870" y="19610"/>
                </a:lnTo>
                <a:lnTo>
                  <a:pt x="63680" y="19680"/>
                </a:lnTo>
                <a:lnTo>
                  <a:pt x="63410" y="19820"/>
                </a:lnTo>
                <a:lnTo>
                  <a:pt x="63160" y="19880"/>
                </a:lnTo>
                <a:lnTo>
                  <a:pt x="63090" y="19910"/>
                </a:lnTo>
                <a:lnTo>
                  <a:pt x="63060" y="19920"/>
                </a:lnTo>
                <a:lnTo>
                  <a:pt x="63010" y="19960"/>
                </a:lnTo>
                <a:lnTo>
                  <a:pt x="62990" y="19980"/>
                </a:lnTo>
                <a:lnTo>
                  <a:pt x="62950" y="20040"/>
                </a:lnTo>
                <a:lnTo>
                  <a:pt x="62850" y="20150"/>
                </a:lnTo>
                <a:lnTo>
                  <a:pt x="62810" y="20180"/>
                </a:lnTo>
                <a:lnTo>
                  <a:pt x="62580" y="20310"/>
                </a:lnTo>
                <a:lnTo>
                  <a:pt x="62550" y="20330"/>
                </a:lnTo>
                <a:lnTo>
                  <a:pt x="62530" y="20360"/>
                </a:lnTo>
                <a:lnTo>
                  <a:pt x="62510" y="20430"/>
                </a:lnTo>
                <a:lnTo>
                  <a:pt x="62490" y="20680"/>
                </a:lnTo>
                <a:lnTo>
                  <a:pt x="62460" y="20750"/>
                </a:lnTo>
                <a:lnTo>
                  <a:pt x="62430" y="20800"/>
                </a:lnTo>
                <a:lnTo>
                  <a:pt x="62400" y="20820"/>
                </a:lnTo>
                <a:lnTo>
                  <a:pt x="62370" y="20850"/>
                </a:lnTo>
                <a:lnTo>
                  <a:pt x="62320" y="20910"/>
                </a:lnTo>
                <a:lnTo>
                  <a:pt x="62200" y="21120"/>
                </a:lnTo>
                <a:lnTo>
                  <a:pt x="62190" y="21170"/>
                </a:lnTo>
                <a:lnTo>
                  <a:pt x="62200" y="21230"/>
                </a:lnTo>
                <a:lnTo>
                  <a:pt x="62240" y="21330"/>
                </a:lnTo>
                <a:lnTo>
                  <a:pt x="62270" y="21380"/>
                </a:lnTo>
                <a:lnTo>
                  <a:pt x="62330" y="21450"/>
                </a:lnTo>
                <a:lnTo>
                  <a:pt x="62340" y="21490"/>
                </a:lnTo>
                <a:lnTo>
                  <a:pt x="62320" y="21540"/>
                </a:lnTo>
                <a:lnTo>
                  <a:pt x="62300" y="21590"/>
                </a:lnTo>
                <a:lnTo>
                  <a:pt x="61990" y="22010"/>
                </a:lnTo>
                <a:lnTo>
                  <a:pt x="61950" y="22080"/>
                </a:lnTo>
                <a:lnTo>
                  <a:pt x="61940" y="22120"/>
                </a:lnTo>
                <a:lnTo>
                  <a:pt x="61900" y="22310"/>
                </a:lnTo>
                <a:lnTo>
                  <a:pt x="61860" y="22360"/>
                </a:lnTo>
                <a:lnTo>
                  <a:pt x="61810" y="22370"/>
                </a:lnTo>
                <a:lnTo>
                  <a:pt x="61770" y="22380"/>
                </a:lnTo>
                <a:lnTo>
                  <a:pt x="61610" y="22360"/>
                </a:lnTo>
                <a:lnTo>
                  <a:pt x="61560" y="22370"/>
                </a:lnTo>
                <a:lnTo>
                  <a:pt x="61510" y="22390"/>
                </a:lnTo>
                <a:lnTo>
                  <a:pt x="61460" y="22470"/>
                </a:lnTo>
                <a:lnTo>
                  <a:pt x="61380" y="22540"/>
                </a:lnTo>
                <a:lnTo>
                  <a:pt x="60430" y="23140"/>
                </a:lnTo>
                <a:lnTo>
                  <a:pt x="60390" y="23190"/>
                </a:lnTo>
                <a:lnTo>
                  <a:pt x="60380" y="23250"/>
                </a:lnTo>
                <a:lnTo>
                  <a:pt x="60390" y="24170"/>
                </a:lnTo>
                <a:lnTo>
                  <a:pt x="60370" y="24220"/>
                </a:lnTo>
                <a:lnTo>
                  <a:pt x="60350" y="24270"/>
                </a:lnTo>
                <a:lnTo>
                  <a:pt x="60010" y="24580"/>
                </a:lnTo>
                <a:lnTo>
                  <a:pt x="59850" y="24760"/>
                </a:lnTo>
                <a:lnTo>
                  <a:pt x="59790" y="24860"/>
                </a:lnTo>
                <a:lnTo>
                  <a:pt x="59770" y="24900"/>
                </a:lnTo>
                <a:lnTo>
                  <a:pt x="59780" y="24930"/>
                </a:lnTo>
                <a:lnTo>
                  <a:pt x="59850" y="24970"/>
                </a:lnTo>
                <a:lnTo>
                  <a:pt x="60440" y="25180"/>
                </a:lnTo>
                <a:lnTo>
                  <a:pt x="60520" y="25230"/>
                </a:lnTo>
                <a:lnTo>
                  <a:pt x="61210" y="25920"/>
                </a:lnTo>
                <a:lnTo>
                  <a:pt x="61250" y="25950"/>
                </a:lnTo>
                <a:lnTo>
                  <a:pt x="61290" y="25960"/>
                </a:lnTo>
                <a:lnTo>
                  <a:pt x="61330" y="25970"/>
                </a:lnTo>
                <a:lnTo>
                  <a:pt x="61420" y="25970"/>
                </a:lnTo>
                <a:lnTo>
                  <a:pt x="61510" y="25950"/>
                </a:lnTo>
                <a:lnTo>
                  <a:pt x="61550" y="25950"/>
                </a:lnTo>
                <a:lnTo>
                  <a:pt x="61590" y="25950"/>
                </a:lnTo>
                <a:lnTo>
                  <a:pt x="61630" y="25970"/>
                </a:lnTo>
                <a:lnTo>
                  <a:pt x="62000" y="26160"/>
                </a:lnTo>
                <a:lnTo>
                  <a:pt x="62050" y="26170"/>
                </a:lnTo>
                <a:lnTo>
                  <a:pt x="62090" y="26170"/>
                </a:lnTo>
                <a:lnTo>
                  <a:pt x="62120" y="26160"/>
                </a:lnTo>
                <a:lnTo>
                  <a:pt x="62140" y="26120"/>
                </a:lnTo>
                <a:lnTo>
                  <a:pt x="62150" y="26070"/>
                </a:lnTo>
                <a:lnTo>
                  <a:pt x="62170" y="25870"/>
                </a:lnTo>
                <a:lnTo>
                  <a:pt x="62210" y="25670"/>
                </a:lnTo>
                <a:lnTo>
                  <a:pt x="62210" y="25620"/>
                </a:lnTo>
                <a:lnTo>
                  <a:pt x="62210" y="25570"/>
                </a:lnTo>
                <a:lnTo>
                  <a:pt x="62140" y="25470"/>
                </a:lnTo>
                <a:lnTo>
                  <a:pt x="62080" y="25400"/>
                </a:lnTo>
                <a:lnTo>
                  <a:pt x="61990" y="25280"/>
                </a:lnTo>
                <a:lnTo>
                  <a:pt x="61960" y="25220"/>
                </a:lnTo>
                <a:lnTo>
                  <a:pt x="61940" y="25140"/>
                </a:lnTo>
                <a:lnTo>
                  <a:pt x="61930" y="25060"/>
                </a:lnTo>
                <a:lnTo>
                  <a:pt x="61930" y="25000"/>
                </a:lnTo>
                <a:lnTo>
                  <a:pt x="61940" y="24950"/>
                </a:lnTo>
                <a:lnTo>
                  <a:pt x="61950" y="24910"/>
                </a:lnTo>
                <a:lnTo>
                  <a:pt x="61930" y="24850"/>
                </a:lnTo>
                <a:lnTo>
                  <a:pt x="61790" y="24630"/>
                </a:lnTo>
                <a:lnTo>
                  <a:pt x="61740" y="24500"/>
                </a:lnTo>
                <a:lnTo>
                  <a:pt x="61830" y="24400"/>
                </a:lnTo>
                <a:lnTo>
                  <a:pt x="61960" y="24310"/>
                </a:lnTo>
                <a:lnTo>
                  <a:pt x="64100" y="23170"/>
                </a:lnTo>
                <a:lnTo>
                  <a:pt x="64160" y="23150"/>
                </a:lnTo>
                <a:lnTo>
                  <a:pt x="64210" y="23160"/>
                </a:lnTo>
                <a:lnTo>
                  <a:pt x="64250" y="23180"/>
                </a:lnTo>
                <a:lnTo>
                  <a:pt x="64370" y="23270"/>
                </a:lnTo>
                <a:lnTo>
                  <a:pt x="64630" y="23420"/>
                </a:lnTo>
                <a:lnTo>
                  <a:pt x="64930" y="23520"/>
                </a:lnTo>
                <a:lnTo>
                  <a:pt x="65000" y="23560"/>
                </a:lnTo>
                <a:lnTo>
                  <a:pt x="65150" y="23640"/>
                </a:lnTo>
                <a:lnTo>
                  <a:pt x="65190" y="23680"/>
                </a:lnTo>
                <a:lnTo>
                  <a:pt x="65230" y="23730"/>
                </a:lnTo>
                <a:lnTo>
                  <a:pt x="65440" y="24150"/>
                </a:lnTo>
                <a:lnTo>
                  <a:pt x="65490" y="24210"/>
                </a:lnTo>
                <a:lnTo>
                  <a:pt x="65520" y="24230"/>
                </a:lnTo>
                <a:lnTo>
                  <a:pt x="65680" y="24340"/>
                </a:lnTo>
                <a:lnTo>
                  <a:pt x="65730" y="24380"/>
                </a:lnTo>
                <a:lnTo>
                  <a:pt x="65780" y="24430"/>
                </a:lnTo>
                <a:lnTo>
                  <a:pt x="65990" y="24790"/>
                </a:lnTo>
                <a:lnTo>
                  <a:pt x="66000" y="24830"/>
                </a:lnTo>
                <a:lnTo>
                  <a:pt x="66010" y="24870"/>
                </a:lnTo>
                <a:lnTo>
                  <a:pt x="66030" y="24960"/>
                </a:lnTo>
                <a:lnTo>
                  <a:pt x="66060" y="25380"/>
                </a:lnTo>
                <a:lnTo>
                  <a:pt x="65610" y="28360"/>
                </a:lnTo>
                <a:lnTo>
                  <a:pt x="65660" y="28310"/>
                </a:lnTo>
                <a:lnTo>
                  <a:pt x="65730" y="28180"/>
                </a:lnTo>
                <a:lnTo>
                  <a:pt x="65960" y="28100"/>
                </a:lnTo>
                <a:lnTo>
                  <a:pt x="66000" y="28040"/>
                </a:lnTo>
                <a:lnTo>
                  <a:pt x="66010" y="27970"/>
                </a:lnTo>
                <a:lnTo>
                  <a:pt x="66040" y="27870"/>
                </a:lnTo>
                <a:lnTo>
                  <a:pt x="66080" y="27780"/>
                </a:lnTo>
                <a:lnTo>
                  <a:pt x="66130" y="27720"/>
                </a:lnTo>
                <a:lnTo>
                  <a:pt x="66400" y="27530"/>
                </a:lnTo>
                <a:lnTo>
                  <a:pt x="66490" y="27420"/>
                </a:lnTo>
                <a:lnTo>
                  <a:pt x="66520" y="27250"/>
                </a:lnTo>
                <a:lnTo>
                  <a:pt x="66580" y="27180"/>
                </a:lnTo>
                <a:lnTo>
                  <a:pt x="66640" y="27160"/>
                </a:lnTo>
                <a:lnTo>
                  <a:pt x="66740" y="27140"/>
                </a:lnTo>
                <a:lnTo>
                  <a:pt x="67710" y="27150"/>
                </a:lnTo>
                <a:lnTo>
                  <a:pt x="67840" y="27180"/>
                </a:lnTo>
                <a:lnTo>
                  <a:pt x="67970" y="27250"/>
                </a:lnTo>
                <a:lnTo>
                  <a:pt x="70380" y="29000"/>
                </a:lnTo>
                <a:lnTo>
                  <a:pt x="70410" y="29040"/>
                </a:lnTo>
                <a:lnTo>
                  <a:pt x="70430" y="29070"/>
                </a:lnTo>
                <a:lnTo>
                  <a:pt x="70440" y="29110"/>
                </a:lnTo>
                <a:lnTo>
                  <a:pt x="70440" y="29170"/>
                </a:lnTo>
                <a:lnTo>
                  <a:pt x="70440" y="29190"/>
                </a:lnTo>
                <a:lnTo>
                  <a:pt x="70440" y="292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