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78000" y="44610"/>
                </a:moveTo>
                <a:lnTo>
                  <a:pt x="78080" y="44550"/>
                </a:lnTo>
                <a:lnTo>
                  <a:pt x="78250" y="44500"/>
                </a:lnTo>
                <a:lnTo>
                  <a:pt x="78380" y="44510"/>
                </a:lnTo>
                <a:lnTo>
                  <a:pt x="78540" y="44560"/>
                </a:lnTo>
                <a:lnTo>
                  <a:pt x="78690" y="44580"/>
                </a:lnTo>
                <a:lnTo>
                  <a:pt x="78820" y="44520"/>
                </a:lnTo>
                <a:lnTo>
                  <a:pt x="79440" y="44050"/>
                </a:lnTo>
                <a:lnTo>
                  <a:pt x="79630" y="43810"/>
                </a:lnTo>
                <a:lnTo>
                  <a:pt x="79720" y="43500"/>
                </a:lnTo>
                <a:lnTo>
                  <a:pt x="79780" y="43190"/>
                </a:lnTo>
                <a:lnTo>
                  <a:pt x="79910" y="42730"/>
                </a:lnTo>
                <a:lnTo>
                  <a:pt x="79960" y="42660"/>
                </a:lnTo>
                <a:lnTo>
                  <a:pt x="80120" y="42620"/>
                </a:lnTo>
                <a:lnTo>
                  <a:pt x="80180" y="42580"/>
                </a:lnTo>
                <a:lnTo>
                  <a:pt x="80220" y="42520"/>
                </a:lnTo>
                <a:lnTo>
                  <a:pt x="80240" y="42440"/>
                </a:lnTo>
                <a:lnTo>
                  <a:pt x="80290" y="42280"/>
                </a:lnTo>
                <a:lnTo>
                  <a:pt x="80410" y="42170"/>
                </a:lnTo>
                <a:lnTo>
                  <a:pt x="80520" y="42050"/>
                </a:lnTo>
                <a:lnTo>
                  <a:pt x="80540" y="41860"/>
                </a:lnTo>
                <a:lnTo>
                  <a:pt x="80590" y="41860"/>
                </a:lnTo>
                <a:lnTo>
                  <a:pt x="80600" y="41900"/>
                </a:lnTo>
                <a:lnTo>
                  <a:pt x="80630" y="41940"/>
                </a:lnTo>
                <a:lnTo>
                  <a:pt x="80650" y="41980"/>
                </a:lnTo>
                <a:lnTo>
                  <a:pt x="80770" y="41900"/>
                </a:lnTo>
                <a:lnTo>
                  <a:pt x="80950" y="41810"/>
                </a:lnTo>
                <a:lnTo>
                  <a:pt x="81050" y="41730"/>
                </a:lnTo>
                <a:lnTo>
                  <a:pt x="81130" y="41630"/>
                </a:lnTo>
                <a:lnTo>
                  <a:pt x="81170" y="41600"/>
                </a:lnTo>
                <a:lnTo>
                  <a:pt x="81330" y="41580"/>
                </a:lnTo>
                <a:lnTo>
                  <a:pt x="81390" y="41550"/>
                </a:lnTo>
                <a:lnTo>
                  <a:pt x="81430" y="41490"/>
                </a:lnTo>
                <a:lnTo>
                  <a:pt x="81450" y="41420"/>
                </a:lnTo>
                <a:lnTo>
                  <a:pt x="81540" y="41460"/>
                </a:lnTo>
                <a:lnTo>
                  <a:pt x="81610" y="41450"/>
                </a:lnTo>
                <a:lnTo>
                  <a:pt x="81670" y="41410"/>
                </a:lnTo>
                <a:lnTo>
                  <a:pt x="81770" y="41370"/>
                </a:lnTo>
                <a:lnTo>
                  <a:pt x="81720" y="41220"/>
                </a:lnTo>
                <a:lnTo>
                  <a:pt x="81710" y="41050"/>
                </a:lnTo>
                <a:lnTo>
                  <a:pt x="81730" y="40900"/>
                </a:lnTo>
                <a:lnTo>
                  <a:pt x="81770" y="40770"/>
                </a:lnTo>
                <a:lnTo>
                  <a:pt x="81770" y="40730"/>
                </a:lnTo>
                <a:lnTo>
                  <a:pt x="81760" y="40650"/>
                </a:lnTo>
                <a:lnTo>
                  <a:pt x="81770" y="40610"/>
                </a:lnTo>
                <a:lnTo>
                  <a:pt x="81810" y="40570"/>
                </a:lnTo>
                <a:lnTo>
                  <a:pt x="81850" y="40570"/>
                </a:lnTo>
                <a:lnTo>
                  <a:pt x="81900" y="40570"/>
                </a:lnTo>
                <a:lnTo>
                  <a:pt x="81930" y="40560"/>
                </a:lnTo>
                <a:lnTo>
                  <a:pt x="82030" y="40460"/>
                </a:lnTo>
                <a:lnTo>
                  <a:pt x="82060" y="40410"/>
                </a:lnTo>
                <a:lnTo>
                  <a:pt x="82090" y="40340"/>
                </a:lnTo>
                <a:lnTo>
                  <a:pt x="82170" y="40330"/>
                </a:lnTo>
                <a:lnTo>
                  <a:pt x="82340" y="40290"/>
                </a:lnTo>
                <a:lnTo>
                  <a:pt x="82500" y="40220"/>
                </a:lnTo>
                <a:lnTo>
                  <a:pt x="82570" y="40150"/>
                </a:lnTo>
                <a:lnTo>
                  <a:pt x="82590" y="40000"/>
                </a:lnTo>
                <a:lnTo>
                  <a:pt x="82710" y="39640"/>
                </a:lnTo>
                <a:lnTo>
                  <a:pt x="82780" y="39510"/>
                </a:lnTo>
                <a:lnTo>
                  <a:pt x="82850" y="39460"/>
                </a:lnTo>
                <a:lnTo>
                  <a:pt x="82920" y="39440"/>
                </a:lnTo>
                <a:lnTo>
                  <a:pt x="82970" y="39410"/>
                </a:lnTo>
                <a:lnTo>
                  <a:pt x="83000" y="39250"/>
                </a:lnTo>
                <a:lnTo>
                  <a:pt x="83080" y="39080"/>
                </a:lnTo>
                <a:lnTo>
                  <a:pt x="83090" y="39000"/>
                </a:lnTo>
                <a:lnTo>
                  <a:pt x="83100" y="38900"/>
                </a:lnTo>
                <a:lnTo>
                  <a:pt x="83150" y="38640"/>
                </a:lnTo>
                <a:lnTo>
                  <a:pt x="83150" y="38370"/>
                </a:lnTo>
                <a:lnTo>
                  <a:pt x="83170" y="38290"/>
                </a:lnTo>
                <a:lnTo>
                  <a:pt x="83210" y="38240"/>
                </a:lnTo>
                <a:lnTo>
                  <a:pt x="83240" y="38170"/>
                </a:lnTo>
                <a:lnTo>
                  <a:pt x="83270" y="37980"/>
                </a:lnTo>
                <a:lnTo>
                  <a:pt x="83350" y="37880"/>
                </a:lnTo>
                <a:lnTo>
                  <a:pt x="83520" y="37100"/>
                </a:lnTo>
                <a:lnTo>
                  <a:pt x="83520" y="36750"/>
                </a:lnTo>
                <a:lnTo>
                  <a:pt x="83530" y="36690"/>
                </a:lnTo>
                <a:lnTo>
                  <a:pt x="83610" y="36590"/>
                </a:lnTo>
                <a:lnTo>
                  <a:pt x="83630" y="36540"/>
                </a:lnTo>
                <a:lnTo>
                  <a:pt x="83640" y="36420"/>
                </a:lnTo>
                <a:lnTo>
                  <a:pt x="83670" y="36370"/>
                </a:lnTo>
                <a:lnTo>
                  <a:pt x="83720" y="36330"/>
                </a:lnTo>
                <a:lnTo>
                  <a:pt x="83790" y="36240"/>
                </a:lnTo>
                <a:lnTo>
                  <a:pt x="83840" y="36160"/>
                </a:lnTo>
                <a:lnTo>
                  <a:pt x="83950" y="35920"/>
                </a:lnTo>
                <a:lnTo>
                  <a:pt x="84040" y="35820"/>
                </a:lnTo>
                <a:lnTo>
                  <a:pt x="84430" y="35510"/>
                </a:lnTo>
                <a:lnTo>
                  <a:pt x="84450" y="35430"/>
                </a:lnTo>
                <a:lnTo>
                  <a:pt x="84590" y="35260"/>
                </a:lnTo>
                <a:lnTo>
                  <a:pt x="84650" y="35100"/>
                </a:lnTo>
                <a:lnTo>
                  <a:pt x="84690" y="34930"/>
                </a:lnTo>
                <a:lnTo>
                  <a:pt x="84700" y="34760"/>
                </a:lnTo>
                <a:lnTo>
                  <a:pt x="85350" y="34910"/>
                </a:lnTo>
                <a:lnTo>
                  <a:pt x="85810" y="34910"/>
                </a:lnTo>
                <a:lnTo>
                  <a:pt x="86200" y="34510"/>
                </a:lnTo>
                <a:lnTo>
                  <a:pt x="86330" y="34040"/>
                </a:lnTo>
                <a:lnTo>
                  <a:pt x="86650" y="33700"/>
                </a:lnTo>
                <a:lnTo>
                  <a:pt x="87110" y="33700"/>
                </a:lnTo>
                <a:lnTo>
                  <a:pt x="88090" y="33640"/>
                </a:lnTo>
                <a:lnTo>
                  <a:pt x="89850" y="33100"/>
                </a:lnTo>
                <a:lnTo>
                  <a:pt x="90900" y="32770"/>
                </a:lnTo>
                <a:lnTo>
                  <a:pt x="91230" y="32040"/>
                </a:lnTo>
                <a:lnTo>
                  <a:pt x="91750" y="31170"/>
                </a:lnTo>
                <a:lnTo>
                  <a:pt x="91750" y="30790"/>
                </a:lnTo>
                <a:lnTo>
                  <a:pt x="91900" y="30570"/>
                </a:lnTo>
                <a:lnTo>
                  <a:pt x="92210" y="30430"/>
                </a:lnTo>
                <a:lnTo>
                  <a:pt x="92580" y="30340"/>
                </a:lnTo>
                <a:lnTo>
                  <a:pt x="92650" y="31360"/>
                </a:lnTo>
                <a:lnTo>
                  <a:pt x="92630" y="31650"/>
                </a:lnTo>
                <a:lnTo>
                  <a:pt x="92530" y="31950"/>
                </a:lnTo>
                <a:lnTo>
                  <a:pt x="92530" y="32070"/>
                </a:lnTo>
                <a:lnTo>
                  <a:pt x="92610" y="32250"/>
                </a:lnTo>
                <a:lnTo>
                  <a:pt x="92640" y="32360"/>
                </a:lnTo>
                <a:lnTo>
                  <a:pt x="92620" y="32480"/>
                </a:lnTo>
                <a:lnTo>
                  <a:pt x="92570" y="32610"/>
                </a:lnTo>
                <a:lnTo>
                  <a:pt x="92500" y="33020"/>
                </a:lnTo>
                <a:lnTo>
                  <a:pt x="92190" y="33740"/>
                </a:lnTo>
                <a:lnTo>
                  <a:pt x="92170" y="34010"/>
                </a:lnTo>
                <a:lnTo>
                  <a:pt x="92180" y="34270"/>
                </a:lnTo>
                <a:lnTo>
                  <a:pt x="92240" y="34400"/>
                </a:lnTo>
                <a:lnTo>
                  <a:pt x="92460" y="34610"/>
                </a:lnTo>
                <a:lnTo>
                  <a:pt x="92550" y="34720"/>
                </a:lnTo>
                <a:lnTo>
                  <a:pt x="92640" y="34980"/>
                </a:lnTo>
                <a:lnTo>
                  <a:pt x="92780" y="35540"/>
                </a:lnTo>
                <a:lnTo>
                  <a:pt x="92930" y="35770"/>
                </a:lnTo>
                <a:lnTo>
                  <a:pt x="93200" y="35870"/>
                </a:lnTo>
                <a:lnTo>
                  <a:pt x="93780" y="35690"/>
                </a:lnTo>
                <a:lnTo>
                  <a:pt x="94080" y="35800"/>
                </a:lnTo>
                <a:lnTo>
                  <a:pt x="94210" y="35800"/>
                </a:lnTo>
                <a:lnTo>
                  <a:pt x="94300" y="35830"/>
                </a:lnTo>
                <a:lnTo>
                  <a:pt x="94310" y="35990"/>
                </a:lnTo>
                <a:lnTo>
                  <a:pt x="94240" y="36120"/>
                </a:lnTo>
                <a:lnTo>
                  <a:pt x="94210" y="36140"/>
                </a:lnTo>
                <a:lnTo>
                  <a:pt x="94010" y="36270"/>
                </a:lnTo>
                <a:lnTo>
                  <a:pt x="93950" y="36400"/>
                </a:lnTo>
                <a:lnTo>
                  <a:pt x="93830" y="36420"/>
                </a:lnTo>
                <a:lnTo>
                  <a:pt x="93800" y="36480"/>
                </a:lnTo>
                <a:lnTo>
                  <a:pt x="93790" y="36670"/>
                </a:lnTo>
                <a:lnTo>
                  <a:pt x="93720" y="36770"/>
                </a:lnTo>
                <a:lnTo>
                  <a:pt x="93480" y="36860"/>
                </a:lnTo>
                <a:lnTo>
                  <a:pt x="93400" y="36950"/>
                </a:lnTo>
                <a:lnTo>
                  <a:pt x="93270" y="37130"/>
                </a:lnTo>
                <a:lnTo>
                  <a:pt x="93110" y="37290"/>
                </a:lnTo>
                <a:lnTo>
                  <a:pt x="92940" y="37400"/>
                </a:lnTo>
                <a:lnTo>
                  <a:pt x="92770" y="37440"/>
                </a:lnTo>
                <a:lnTo>
                  <a:pt x="92700" y="37420"/>
                </a:lnTo>
                <a:lnTo>
                  <a:pt x="92640" y="37380"/>
                </a:lnTo>
                <a:lnTo>
                  <a:pt x="92560" y="37340"/>
                </a:lnTo>
                <a:lnTo>
                  <a:pt x="92470" y="37340"/>
                </a:lnTo>
                <a:lnTo>
                  <a:pt x="92260" y="37370"/>
                </a:lnTo>
                <a:lnTo>
                  <a:pt x="92200" y="37400"/>
                </a:lnTo>
                <a:lnTo>
                  <a:pt x="92110" y="37500"/>
                </a:lnTo>
                <a:lnTo>
                  <a:pt x="91980" y="37770"/>
                </a:lnTo>
                <a:lnTo>
                  <a:pt x="91870" y="37850"/>
                </a:lnTo>
                <a:lnTo>
                  <a:pt x="91790" y="37870"/>
                </a:lnTo>
                <a:lnTo>
                  <a:pt x="91740" y="37900"/>
                </a:lnTo>
                <a:lnTo>
                  <a:pt x="91710" y="37930"/>
                </a:lnTo>
                <a:lnTo>
                  <a:pt x="91670" y="37960"/>
                </a:lnTo>
                <a:lnTo>
                  <a:pt x="91620" y="38000"/>
                </a:lnTo>
                <a:lnTo>
                  <a:pt x="91600" y="38060"/>
                </a:lnTo>
                <a:lnTo>
                  <a:pt x="91560" y="38100"/>
                </a:lnTo>
                <a:lnTo>
                  <a:pt x="91480" y="38100"/>
                </a:lnTo>
                <a:lnTo>
                  <a:pt x="91450" y="38060"/>
                </a:lnTo>
                <a:lnTo>
                  <a:pt x="91360" y="37880"/>
                </a:lnTo>
                <a:lnTo>
                  <a:pt x="91300" y="37830"/>
                </a:lnTo>
                <a:lnTo>
                  <a:pt x="91230" y="37810"/>
                </a:lnTo>
                <a:lnTo>
                  <a:pt x="91170" y="37820"/>
                </a:lnTo>
                <a:lnTo>
                  <a:pt x="91050" y="37850"/>
                </a:lnTo>
                <a:lnTo>
                  <a:pt x="90980" y="37880"/>
                </a:lnTo>
                <a:lnTo>
                  <a:pt x="90910" y="37950"/>
                </a:lnTo>
                <a:lnTo>
                  <a:pt x="90850" y="37980"/>
                </a:lnTo>
                <a:lnTo>
                  <a:pt x="90790" y="37930"/>
                </a:lnTo>
                <a:lnTo>
                  <a:pt x="90760" y="37860"/>
                </a:lnTo>
                <a:lnTo>
                  <a:pt x="90720" y="37820"/>
                </a:lnTo>
                <a:lnTo>
                  <a:pt x="90660" y="37810"/>
                </a:lnTo>
                <a:lnTo>
                  <a:pt x="90600" y="37830"/>
                </a:lnTo>
                <a:lnTo>
                  <a:pt x="90490" y="37930"/>
                </a:lnTo>
                <a:lnTo>
                  <a:pt x="90410" y="38040"/>
                </a:lnTo>
                <a:lnTo>
                  <a:pt x="90170" y="38520"/>
                </a:lnTo>
                <a:lnTo>
                  <a:pt x="89890" y="38940"/>
                </a:lnTo>
                <a:lnTo>
                  <a:pt x="89780" y="39150"/>
                </a:lnTo>
                <a:lnTo>
                  <a:pt x="89760" y="39290"/>
                </a:lnTo>
                <a:lnTo>
                  <a:pt x="89800" y="39880"/>
                </a:lnTo>
                <a:lnTo>
                  <a:pt x="89850" y="39960"/>
                </a:lnTo>
                <a:lnTo>
                  <a:pt x="90060" y="40100"/>
                </a:lnTo>
                <a:lnTo>
                  <a:pt x="90250" y="40270"/>
                </a:lnTo>
                <a:lnTo>
                  <a:pt x="90320" y="40470"/>
                </a:lnTo>
                <a:lnTo>
                  <a:pt x="90280" y="40690"/>
                </a:lnTo>
                <a:lnTo>
                  <a:pt x="90070" y="41180"/>
                </a:lnTo>
                <a:lnTo>
                  <a:pt x="89950" y="42060"/>
                </a:lnTo>
                <a:lnTo>
                  <a:pt x="89960" y="42200"/>
                </a:lnTo>
                <a:lnTo>
                  <a:pt x="89990" y="42330"/>
                </a:lnTo>
                <a:lnTo>
                  <a:pt x="90050" y="42470"/>
                </a:lnTo>
                <a:lnTo>
                  <a:pt x="90180" y="42650"/>
                </a:lnTo>
                <a:lnTo>
                  <a:pt x="90200" y="42740"/>
                </a:lnTo>
                <a:lnTo>
                  <a:pt x="90160" y="42850"/>
                </a:lnTo>
                <a:lnTo>
                  <a:pt x="89920" y="42920"/>
                </a:lnTo>
                <a:lnTo>
                  <a:pt x="89730" y="43170"/>
                </a:lnTo>
                <a:lnTo>
                  <a:pt x="89590" y="43480"/>
                </a:lnTo>
                <a:lnTo>
                  <a:pt x="89480" y="43930"/>
                </a:lnTo>
                <a:lnTo>
                  <a:pt x="89370" y="44360"/>
                </a:lnTo>
                <a:lnTo>
                  <a:pt x="89240" y="44670"/>
                </a:lnTo>
                <a:lnTo>
                  <a:pt x="89010" y="44790"/>
                </a:lnTo>
                <a:lnTo>
                  <a:pt x="88870" y="44810"/>
                </a:lnTo>
                <a:lnTo>
                  <a:pt x="88810" y="44890"/>
                </a:lnTo>
                <a:lnTo>
                  <a:pt x="88790" y="45020"/>
                </a:lnTo>
                <a:lnTo>
                  <a:pt x="88790" y="45170"/>
                </a:lnTo>
                <a:lnTo>
                  <a:pt x="88760" y="45350"/>
                </a:lnTo>
                <a:lnTo>
                  <a:pt x="88660" y="45420"/>
                </a:lnTo>
                <a:lnTo>
                  <a:pt x="88370" y="45460"/>
                </a:lnTo>
                <a:lnTo>
                  <a:pt x="88270" y="45530"/>
                </a:lnTo>
                <a:lnTo>
                  <a:pt x="88060" y="45710"/>
                </a:lnTo>
                <a:lnTo>
                  <a:pt x="87960" y="45720"/>
                </a:lnTo>
                <a:lnTo>
                  <a:pt x="87820" y="45670"/>
                </a:lnTo>
                <a:lnTo>
                  <a:pt x="87700" y="45660"/>
                </a:lnTo>
                <a:lnTo>
                  <a:pt x="87630" y="45720"/>
                </a:lnTo>
                <a:lnTo>
                  <a:pt x="87600" y="45890"/>
                </a:lnTo>
                <a:lnTo>
                  <a:pt x="87690" y="46140"/>
                </a:lnTo>
                <a:lnTo>
                  <a:pt x="87930" y="46200"/>
                </a:lnTo>
                <a:lnTo>
                  <a:pt x="88220" y="46200"/>
                </a:lnTo>
                <a:lnTo>
                  <a:pt x="88420" y="46300"/>
                </a:lnTo>
                <a:lnTo>
                  <a:pt x="88720" y="46710"/>
                </a:lnTo>
                <a:lnTo>
                  <a:pt x="88760" y="46810"/>
                </a:lnTo>
                <a:lnTo>
                  <a:pt x="88700" y="46900"/>
                </a:lnTo>
                <a:lnTo>
                  <a:pt x="88410" y="47030"/>
                </a:lnTo>
                <a:lnTo>
                  <a:pt x="88330" y="47120"/>
                </a:lnTo>
                <a:lnTo>
                  <a:pt x="88370" y="47340"/>
                </a:lnTo>
                <a:lnTo>
                  <a:pt x="88600" y="47440"/>
                </a:lnTo>
                <a:lnTo>
                  <a:pt x="88880" y="47500"/>
                </a:lnTo>
                <a:lnTo>
                  <a:pt x="89120" y="47590"/>
                </a:lnTo>
                <a:lnTo>
                  <a:pt x="89240" y="47690"/>
                </a:lnTo>
                <a:lnTo>
                  <a:pt x="89620" y="48160"/>
                </a:lnTo>
                <a:lnTo>
                  <a:pt x="89650" y="48290"/>
                </a:lnTo>
                <a:lnTo>
                  <a:pt x="89670" y="48410"/>
                </a:lnTo>
                <a:lnTo>
                  <a:pt x="89720" y="48530"/>
                </a:lnTo>
                <a:lnTo>
                  <a:pt x="89780" y="48590"/>
                </a:lnTo>
                <a:lnTo>
                  <a:pt x="89920" y="48580"/>
                </a:lnTo>
                <a:lnTo>
                  <a:pt x="89980" y="48610"/>
                </a:lnTo>
                <a:lnTo>
                  <a:pt x="90030" y="48680"/>
                </a:lnTo>
                <a:lnTo>
                  <a:pt x="90030" y="48720"/>
                </a:lnTo>
                <a:lnTo>
                  <a:pt x="90020" y="48770"/>
                </a:lnTo>
                <a:lnTo>
                  <a:pt x="89990" y="49170"/>
                </a:lnTo>
                <a:lnTo>
                  <a:pt x="90030" y="49290"/>
                </a:lnTo>
                <a:lnTo>
                  <a:pt x="90210" y="49530"/>
                </a:lnTo>
                <a:lnTo>
                  <a:pt x="90350" y="49490"/>
                </a:lnTo>
                <a:lnTo>
                  <a:pt x="90600" y="49100"/>
                </a:lnTo>
                <a:lnTo>
                  <a:pt x="90700" y="48980"/>
                </a:lnTo>
                <a:lnTo>
                  <a:pt x="90810" y="48920"/>
                </a:lnTo>
                <a:lnTo>
                  <a:pt x="91080" y="48840"/>
                </a:lnTo>
                <a:lnTo>
                  <a:pt x="91150" y="48770"/>
                </a:lnTo>
                <a:lnTo>
                  <a:pt x="91230" y="48570"/>
                </a:lnTo>
                <a:lnTo>
                  <a:pt x="91300" y="48520"/>
                </a:lnTo>
                <a:lnTo>
                  <a:pt x="91410" y="48610"/>
                </a:lnTo>
                <a:lnTo>
                  <a:pt x="91660" y="49070"/>
                </a:lnTo>
                <a:lnTo>
                  <a:pt x="91790" y="49230"/>
                </a:lnTo>
                <a:lnTo>
                  <a:pt x="91220" y="49430"/>
                </a:lnTo>
                <a:lnTo>
                  <a:pt x="90550" y="49660"/>
                </a:lnTo>
                <a:lnTo>
                  <a:pt x="89570" y="50000"/>
                </a:lnTo>
                <a:lnTo>
                  <a:pt x="88230" y="50460"/>
                </a:lnTo>
                <a:lnTo>
                  <a:pt x="86920" y="50910"/>
                </a:lnTo>
                <a:lnTo>
                  <a:pt x="85750" y="51310"/>
                </a:lnTo>
                <a:lnTo>
                  <a:pt x="84930" y="51590"/>
                </a:lnTo>
                <a:lnTo>
                  <a:pt x="84210" y="51840"/>
                </a:lnTo>
                <a:lnTo>
                  <a:pt x="83580" y="51960"/>
                </a:lnTo>
                <a:lnTo>
                  <a:pt x="83290" y="52050"/>
                </a:lnTo>
                <a:lnTo>
                  <a:pt x="82700" y="52320"/>
                </a:lnTo>
                <a:lnTo>
                  <a:pt x="81920" y="52580"/>
                </a:lnTo>
                <a:lnTo>
                  <a:pt x="80900" y="52920"/>
                </a:lnTo>
                <a:lnTo>
                  <a:pt x="79780" y="53290"/>
                </a:lnTo>
                <a:lnTo>
                  <a:pt x="79250" y="53570"/>
                </a:lnTo>
                <a:lnTo>
                  <a:pt x="78530" y="53960"/>
                </a:lnTo>
                <a:lnTo>
                  <a:pt x="77860" y="54210"/>
                </a:lnTo>
                <a:lnTo>
                  <a:pt x="77050" y="54400"/>
                </a:lnTo>
                <a:lnTo>
                  <a:pt x="76050" y="54650"/>
                </a:lnTo>
                <a:lnTo>
                  <a:pt x="75240" y="54840"/>
                </a:lnTo>
                <a:lnTo>
                  <a:pt x="75110" y="54860"/>
                </a:lnTo>
                <a:lnTo>
                  <a:pt x="74010" y="55110"/>
                </a:lnTo>
                <a:lnTo>
                  <a:pt x="73230" y="55290"/>
                </a:lnTo>
                <a:lnTo>
                  <a:pt x="72150" y="55690"/>
                </a:lnTo>
                <a:lnTo>
                  <a:pt x="71490" y="55930"/>
                </a:lnTo>
                <a:lnTo>
                  <a:pt x="70670" y="56230"/>
                </a:lnTo>
                <a:lnTo>
                  <a:pt x="69940" y="56600"/>
                </a:lnTo>
                <a:lnTo>
                  <a:pt x="69370" y="56890"/>
                </a:lnTo>
                <a:lnTo>
                  <a:pt x="68690" y="56970"/>
                </a:lnTo>
                <a:lnTo>
                  <a:pt x="68560" y="57000"/>
                </a:lnTo>
                <a:lnTo>
                  <a:pt x="68560" y="57010"/>
                </a:lnTo>
                <a:lnTo>
                  <a:pt x="68560" y="57000"/>
                </a:lnTo>
                <a:lnTo>
                  <a:pt x="68550" y="56990"/>
                </a:lnTo>
                <a:lnTo>
                  <a:pt x="68540" y="56030"/>
                </a:lnTo>
                <a:lnTo>
                  <a:pt x="68500" y="55790"/>
                </a:lnTo>
                <a:lnTo>
                  <a:pt x="68460" y="55770"/>
                </a:lnTo>
                <a:lnTo>
                  <a:pt x="68380" y="55680"/>
                </a:lnTo>
                <a:lnTo>
                  <a:pt x="68320" y="55580"/>
                </a:lnTo>
                <a:lnTo>
                  <a:pt x="68240" y="55490"/>
                </a:lnTo>
                <a:lnTo>
                  <a:pt x="68180" y="55440"/>
                </a:lnTo>
                <a:lnTo>
                  <a:pt x="68060" y="55380"/>
                </a:lnTo>
                <a:lnTo>
                  <a:pt x="68020" y="55350"/>
                </a:lnTo>
                <a:lnTo>
                  <a:pt x="67980" y="55310"/>
                </a:lnTo>
                <a:lnTo>
                  <a:pt x="67670" y="54900"/>
                </a:lnTo>
                <a:lnTo>
                  <a:pt x="67640" y="54870"/>
                </a:lnTo>
                <a:lnTo>
                  <a:pt x="67600" y="54850"/>
                </a:lnTo>
                <a:lnTo>
                  <a:pt x="67420" y="54780"/>
                </a:lnTo>
                <a:lnTo>
                  <a:pt x="67370" y="54730"/>
                </a:lnTo>
                <a:lnTo>
                  <a:pt x="67340" y="54670"/>
                </a:lnTo>
                <a:lnTo>
                  <a:pt x="67320" y="54560"/>
                </a:lnTo>
                <a:lnTo>
                  <a:pt x="67290" y="54510"/>
                </a:lnTo>
                <a:lnTo>
                  <a:pt x="67250" y="54450"/>
                </a:lnTo>
                <a:lnTo>
                  <a:pt x="67060" y="54220"/>
                </a:lnTo>
                <a:lnTo>
                  <a:pt x="66890" y="54080"/>
                </a:lnTo>
                <a:lnTo>
                  <a:pt x="66850" y="53990"/>
                </a:lnTo>
                <a:lnTo>
                  <a:pt x="66890" y="53590"/>
                </a:lnTo>
                <a:lnTo>
                  <a:pt x="66960" y="53290"/>
                </a:lnTo>
                <a:lnTo>
                  <a:pt x="66990" y="53200"/>
                </a:lnTo>
                <a:lnTo>
                  <a:pt x="67020" y="53150"/>
                </a:lnTo>
                <a:lnTo>
                  <a:pt x="67040" y="53130"/>
                </a:lnTo>
                <a:lnTo>
                  <a:pt x="67090" y="52980"/>
                </a:lnTo>
                <a:lnTo>
                  <a:pt x="67110" y="52810"/>
                </a:lnTo>
                <a:lnTo>
                  <a:pt x="67140" y="52730"/>
                </a:lnTo>
                <a:lnTo>
                  <a:pt x="67160" y="52670"/>
                </a:lnTo>
                <a:lnTo>
                  <a:pt x="67250" y="52590"/>
                </a:lnTo>
                <a:lnTo>
                  <a:pt x="67310" y="52550"/>
                </a:lnTo>
                <a:lnTo>
                  <a:pt x="67350" y="52530"/>
                </a:lnTo>
                <a:lnTo>
                  <a:pt x="67390" y="52500"/>
                </a:lnTo>
                <a:lnTo>
                  <a:pt x="67430" y="52450"/>
                </a:lnTo>
                <a:lnTo>
                  <a:pt x="67460" y="52380"/>
                </a:lnTo>
                <a:lnTo>
                  <a:pt x="67480" y="52270"/>
                </a:lnTo>
                <a:lnTo>
                  <a:pt x="67510" y="52200"/>
                </a:lnTo>
                <a:lnTo>
                  <a:pt x="67540" y="52150"/>
                </a:lnTo>
                <a:lnTo>
                  <a:pt x="67580" y="52130"/>
                </a:lnTo>
                <a:lnTo>
                  <a:pt x="67620" y="52130"/>
                </a:lnTo>
                <a:lnTo>
                  <a:pt x="67720" y="52140"/>
                </a:lnTo>
                <a:lnTo>
                  <a:pt x="67760" y="52140"/>
                </a:lnTo>
                <a:lnTo>
                  <a:pt x="67800" y="52140"/>
                </a:lnTo>
                <a:lnTo>
                  <a:pt x="67850" y="52110"/>
                </a:lnTo>
                <a:lnTo>
                  <a:pt x="67910" y="52050"/>
                </a:lnTo>
                <a:lnTo>
                  <a:pt x="68210" y="51640"/>
                </a:lnTo>
                <a:lnTo>
                  <a:pt x="68430" y="51450"/>
                </a:lnTo>
                <a:lnTo>
                  <a:pt x="68490" y="51390"/>
                </a:lnTo>
                <a:lnTo>
                  <a:pt x="68530" y="51330"/>
                </a:lnTo>
                <a:lnTo>
                  <a:pt x="68560" y="51240"/>
                </a:lnTo>
                <a:lnTo>
                  <a:pt x="68590" y="51190"/>
                </a:lnTo>
                <a:lnTo>
                  <a:pt x="68630" y="51160"/>
                </a:lnTo>
                <a:lnTo>
                  <a:pt x="68700" y="51120"/>
                </a:lnTo>
                <a:lnTo>
                  <a:pt x="68800" y="51010"/>
                </a:lnTo>
                <a:lnTo>
                  <a:pt x="68870" y="50960"/>
                </a:lnTo>
                <a:lnTo>
                  <a:pt x="69070" y="50850"/>
                </a:lnTo>
                <a:lnTo>
                  <a:pt x="69160" y="50780"/>
                </a:lnTo>
                <a:lnTo>
                  <a:pt x="69210" y="50710"/>
                </a:lnTo>
                <a:lnTo>
                  <a:pt x="69290" y="50580"/>
                </a:lnTo>
                <a:lnTo>
                  <a:pt x="69330" y="50490"/>
                </a:lnTo>
                <a:lnTo>
                  <a:pt x="69370" y="50390"/>
                </a:lnTo>
                <a:lnTo>
                  <a:pt x="69380" y="50320"/>
                </a:lnTo>
                <a:lnTo>
                  <a:pt x="69380" y="50270"/>
                </a:lnTo>
                <a:lnTo>
                  <a:pt x="69370" y="50170"/>
                </a:lnTo>
                <a:lnTo>
                  <a:pt x="69360" y="50130"/>
                </a:lnTo>
                <a:lnTo>
                  <a:pt x="69350" y="50090"/>
                </a:lnTo>
                <a:lnTo>
                  <a:pt x="69300" y="50030"/>
                </a:lnTo>
                <a:lnTo>
                  <a:pt x="69270" y="49950"/>
                </a:lnTo>
                <a:lnTo>
                  <a:pt x="69250" y="49920"/>
                </a:lnTo>
                <a:lnTo>
                  <a:pt x="69210" y="49900"/>
                </a:lnTo>
                <a:lnTo>
                  <a:pt x="69180" y="49880"/>
                </a:lnTo>
                <a:lnTo>
                  <a:pt x="69140" y="49860"/>
                </a:lnTo>
                <a:lnTo>
                  <a:pt x="69060" y="49780"/>
                </a:lnTo>
                <a:lnTo>
                  <a:pt x="69020" y="49760"/>
                </a:lnTo>
                <a:lnTo>
                  <a:pt x="68940" y="49720"/>
                </a:lnTo>
                <a:lnTo>
                  <a:pt x="68570" y="49610"/>
                </a:lnTo>
                <a:lnTo>
                  <a:pt x="68370" y="49530"/>
                </a:lnTo>
                <a:lnTo>
                  <a:pt x="68330" y="49500"/>
                </a:lnTo>
                <a:lnTo>
                  <a:pt x="68290" y="49450"/>
                </a:lnTo>
                <a:lnTo>
                  <a:pt x="68090" y="48810"/>
                </a:lnTo>
                <a:lnTo>
                  <a:pt x="68050" y="48730"/>
                </a:lnTo>
                <a:lnTo>
                  <a:pt x="68010" y="48700"/>
                </a:lnTo>
                <a:lnTo>
                  <a:pt x="67960" y="48690"/>
                </a:lnTo>
                <a:lnTo>
                  <a:pt x="67810" y="48670"/>
                </a:lnTo>
                <a:lnTo>
                  <a:pt x="67720" y="48640"/>
                </a:lnTo>
                <a:lnTo>
                  <a:pt x="67670" y="48620"/>
                </a:lnTo>
                <a:lnTo>
                  <a:pt x="67650" y="48600"/>
                </a:lnTo>
                <a:lnTo>
                  <a:pt x="67650" y="48580"/>
                </a:lnTo>
                <a:lnTo>
                  <a:pt x="73680" y="48560"/>
                </a:lnTo>
                <a:lnTo>
                  <a:pt x="73750" y="48540"/>
                </a:lnTo>
                <a:lnTo>
                  <a:pt x="73830" y="48500"/>
                </a:lnTo>
                <a:lnTo>
                  <a:pt x="73870" y="48400"/>
                </a:lnTo>
                <a:lnTo>
                  <a:pt x="73920" y="48330"/>
                </a:lnTo>
                <a:lnTo>
                  <a:pt x="74040" y="48220"/>
                </a:lnTo>
                <a:lnTo>
                  <a:pt x="74170" y="48030"/>
                </a:lnTo>
                <a:lnTo>
                  <a:pt x="74180" y="48000"/>
                </a:lnTo>
                <a:lnTo>
                  <a:pt x="74350" y="47940"/>
                </a:lnTo>
                <a:lnTo>
                  <a:pt x="74380" y="47810"/>
                </a:lnTo>
                <a:lnTo>
                  <a:pt x="74380" y="47680"/>
                </a:lnTo>
                <a:lnTo>
                  <a:pt x="74440" y="47620"/>
                </a:lnTo>
                <a:lnTo>
                  <a:pt x="74540" y="47590"/>
                </a:lnTo>
                <a:lnTo>
                  <a:pt x="74750" y="47440"/>
                </a:lnTo>
                <a:lnTo>
                  <a:pt x="74840" y="47390"/>
                </a:lnTo>
                <a:lnTo>
                  <a:pt x="75060" y="47370"/>
                </a:lnTo>
                <a:lnTo>
                  <a:pt x="75140" y="47310"/>
                </a:lnTo>
                <a:lnTo>
                  <a:pt x="75100" y="47180"/>
                </a:lnTo>
                <a:lnTo>
                  <a:pt x="75220" y="47050"/>
                </a:lnTo>
                <a:lnTo>
                  <a:pt x="75240" y="47030"/>
                </a:lnTo>
                <a:lnTo>
                  <a:pt x="75430" y="46830"/>
                </a:lnTo>
                <a:lnTo>
                  <a:pt x="75480" y="46720"/>
                </a:lnTo>
                <a:lnTo>
                  <a:pt x="75620" y="46140"/>
                </a:lnTo>
                <a:lnTo>
                  <a:pt x="75720" y="45980"/>
                </a:lnTo>
                <a:lnTo>
                  <a:pt x="75930" y="45890"/>
                </a:lnTo>
                <a:lnTo>
                  <a:pt x="76020" y="45770"/>
                </a:lnTo>
                <a:lnTo>
                  <a:pt x="76090" y="45750"/>
                </a:lnTo>
                <a:lnTo>
                  <a:pt x="76290" y="45790"/>
                </a:lnTo>
                <a:lnTo>
                  <a:pt x="76390" y="45780"/>
                </a:lnTo>
                <a:lnTo>
                  <a:pt x="76470" y="45580"/>
                </a:lnTo>
                <a:lnTo>
                  <a:pt x="76620" y="45400"/>
                </a:lnTo>
                <a:lnTo>
                  <a:pt x="76650" y="45290"/>
                </a:lnTo>
                <a:lnTo>
                  <a:pt x="76680" y="45230"/>
                </a:lnTo>
                <a:lnTo>
                  <a:pt x="76740" y="45210"/>
                </a:lnTo>
                <a:lnTo>
                  <a:pt x="76810" y="45220"/>
                </a:lnTo>
                <a:lnTo>
                  <a:pt x="76870" y="45260"/>
                </a:lnTo>
                <a:lnTo>
                  <a:pt x="76900" y="45230"/>
                </a:lnTo>
                <a:lnTo>
                  <a:pt x="76970" y="45160"/>
                </a:lnTo>
                <a:lnTo>
                  <a:pt x="77290" y="44910"/>
                </a:lnTo>
                <a:lnTo>
                  <a:pt x="77460" y="44810"/>
                </a:lnTo>
                <a:lnTo>
                  <a:pt x="77830" y="44730"/>
                </a:lnTo>
                <a:lnTo>
                  <a:pt x="78000" y="4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