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Copperbelt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Zambia • State Map | Fully Editable Vector Shape</a:t>
            </a:r>
          </a:p>
        </p:txBody>
      </p:sp>
      <p:sp>
        <p:nvSpPr>
          <p:cNvPr id="101" name="Copperbelt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42420" y="46850"/>
                </a:moveTo>
                <a:lnTo>
                  <a:pt x="42160" y="46680"/>
                </a:lnTo>
                <a:lnTo>
                  <a:pt x="42040" y="46580"/>
                </a:lnTo>
                <a:lnTo>
                  <a:pt x="42010" y="46530"/>
                </a:lnTo>
                <a:lnTo>
                  <a:pt x="41970" y="46460"/>
                </a:lnTo>
                <a:lnTo>
                  <a:pt x="41940" y="46360"/>
                </a:lnTo>
                <a:lnTo>
                  <a:pt x="41930" y="46270"/>
                </a:lnTo>
                <a:lnTo>
                  <a:pt x="41960" y="45750"/>
                </a:lnTo>
                <a:lnTo>
                  <a:pt x="41990" y="45620"/>
                </a:lnTo>
                <a:lnTo>
                  <a:pt x="42050" y="45480"/>
                </a:lnTo>
                <a:lnTo>
                  <a:pt x="42090" y="45410"/>
                </a:lnTo>
                <a:lnTo>
                  <a:pt x="42120" y="45380"/>
                </a:lnTo>
                <a:lnTo>
                  <a:pt x="42270" y="45260"/>
                </a:lnTo>
                <a:lnTo>
                  <a:pt x="42290" y="45230"/>
                </a:lnTo>
                <a:lnTo>
                  <a:pt x="42310" y="45190"/>
                </a:lnTo>
                <a:lnTo>
                  <a:pt x="42340" y="45130"/>
                </a:lnTo>
                <a:lnTo>
                  <a:pt x="42420" y="44740"/>
                </a:lnTo>
                <a:lnTo>
                  <a:pt x="42450" y="44680"/>
                </a:lnTo>
                <a:lnTo>
                  <a:pt x="42480" y="44640"/>
                </a:lnTo>
                <a:lnTo>
                  <a:pt x="42510" y="44610"/>
                </a:lnTo>
                <a:lnTo>
                  <a:pt x="42580" y="44580"/>
                </a:lnTo>
                <a:lnTo>
                  <a:pt x="42730" y="44520"/>
                </a:lnTo>
                <a:lnTo>
                  <a:pt x="42800" y="44490"/>
                </a:lnTo>
                <a:lnTo>
                  <a:pt x="42840" y="44460"/>
                </a:lnTo>
                <a:lnTo>
                  <a:pt x="42880" y="44410"/>
                </a:lnTo>
                <a:lnTo>
                  <a:pt x="42960" y="44200"/>
                </a:lnTo>
                <a:lnTo>
                  <a:pt x="42990" y="44170"/>
                </a:lnTo>
                <a:lnTo>
                  <a:pt x="43020" y="44140"/>
                </a:lnTo>
                <a:lnTo>
                  <a:pt x="43200" y="44050"/>
                </a:lnTo>
                <a:lnTo>
                  <a:pt x="43240" y="44010"/>
                </a:lnTo>
                <a:lnTo>
                  <a:pt x="43290" y="43940"/>
                </a:lnTo>
                <a:lnTo>
                  <a:pt x="43370" y="43800"/>
                </a:lnTo>
                <a:lnTo>
                  <a:pt x="43400" y="43720"/>
                </a:lnTo>
                <a:lnTo>
                  <a:pt x="43420" y="43650"/>
                </a:lnTo>
                <a:lnTo>
                  <a:pt x="43420" y="43600"/>
                </a:lnTo>
                <a:lnTo>
                  <a:pt x="43410" y="43460"/>
                </a:lnTo>
                <a:lnTo>
                  <a:pt x="43380" y="43380"/>
                </a:lnTo>
                <a:lnTo>
                  <a:pt x="43300" y="43200"/>
                </a:lnTo>
                <a:lnTo>
                  <a:pt x="43280" y="43150"/>
                </a:lnTo>
                <a:lnTo>
                  <a:pt x="43270" y="43080"/>
                </a:lnTo>
                <a:lnTo>
                  <a:pt x="43270" y="42950"/>
                </a:lnTo>
                <a:lnTo>
                  <a:pt x="43280" y="42870"/>
                </a:lnTo>
                <a:lnTo>
                  <a:pt x="43300" y="42810"/>
                </a:lnTo>
                <a:lnTo>
                  <a:pt x="43320" y="42770"/>
                </a:lnTo>
                <a:lnTo>
                  <a:pt x="43340" y="42740"/>
                </a:lnTo>
                <a:lnTo>
                  <a:pt x="43370" y="42710"/>
                </a:lnTo>
                <a:lnTo>
                  <a:pt x="43430" y="42660"/>
                </a:lnTo>
                <a:lnTo>
                  <a:pt x="43860" y="42390"/>
                </a:lnTo>
                <a:lnTo>
                  <a:pt x="43920" y="42340"/>
                </a:lnTo>
                <a:lnTo>
                  <a:pt x="43990" y="42250"/>
                </a:lnTo>
                <a:lnTo>
                  <a:pt x="44050" y="42170"/>
                </a:lnTo>
                <a:lnTo>
                  <a:pt x="44070" y="42110"/>
                </a:lnTo>
                <a:lnTo>
                  <a:pt x="44090" y="42050"/>
                </a:lnTo>
                <a:lnTo>
                  <a:pt x="44300" y="41130"/>
                </a:lnTo>
                <a:lnTo>
                  <a:pt x="44270" y="41110"/>
                </a:lnTo>
                <a:lnTo>
                  <a:pt x="44230" y="41100"/>
                </a:lnTo>
                <a:lnTo>
                  <a:pt x="44180" y="41090"/>
                </a:lnTo>
                <a:lnTo>
                  <a:pt x="44130" y="41090"/>
                </a:lnTo>
                <a:lnTo>
                  <a:pt x="43960" y="41120"/>
                </a:lnTo>
                <a:lnTo>
                  <a:pt x="43910" y="41100"/>
                </a:lnTo>
                <a:lnTo>
                  <a:pt x="43870" y="41070"/>
                </a:lnTo>
                <a:lnTo>
                  <a:pt x="43840" y="41010"/>
                </a:lnTo>
                <a:lnTo>
                  <a:pt x="43820" y="40970"/>
                </a:lnTo>
                <a:lnTo>
                  <a:pt x="43780" y="40950"/>
                </a:lnTo>
                <a:lnTo>
                  <a:pt x="43750" y="40930"/>
                </a:lnTo>
                <a:lnTo>
                  <a:pt x="43730" y="40910"/>
                </a:lnTo>
                <a:lnTo>
                  <a:pt x="43690" y="40830"/>
                </a:lnTo>
                <a:lnTo>
                  <a:pt x="43670" y="40800"/>
                </a:lnTo>
                <a:lnTo>
                  <a:pt x="43650" y="40770"/>
                </a:lnTo>
                <a:lnTo>
                  <a:pt x="43610" y="40750"/>
                </a:lnTo>
                <a:lnTo>
                  <a:pt x="43580" y="40740"/>
                </a:lnTo>
                <a:lnTo>
                  <a:pt x="43550" y="40740"/>
                </a:lnTo>
                <a:lnTo>
                  <a:pt x="43420" y="40730"/>
                </a:lnTo>
                <a:lnTo>
                  <a:pt x="43380" y="40720"/>
                </a:lnTo>
                <a:lnTo>
                  <a:pt x="43340" y="40700"/>
                </a:lnTo>
                <a:lnTo>
                  <a:pt x="43280" y="40650"/>
                </a:lnTo>
                <a:lnTo>
                  <a:pt x="43240" y="40630"/>
                </a:lnTo>
                <a:lnTo>
                  <a:pt x="43030" y="40540"/>
                </a:lnTo>
                <a:lnTo>
                  <a:pt x="43000" y="40520"/>
                </a:lnTo>
                <a:lnTo>
                  <a:pt x="42970" y="40490"/>
                </a:lnTo>
                <a:lnTo>
                  <a:pt x="42910" y="40440"/>
                </a:lnTo>
                <a:lnTo>
                  <a:pt x="42890" y="40410"/>
                </a:lnTo>
                <a:lnTo>
                  <a:pt x="42810" y="40360"/>
                </a:lnTo>
                <a:lnTo>
                  <a:pt x="42730" y="40320"/>
                </a:lnTo>
                <a:lnTo>
                  <a:pt x="42700" y="40300"/>
                </a:lnTo>
                <a:lnTo>
                  <a:pt x="42660" y="40270"/>
                </a:lnTo>
                <a:lnTo>
                  <a:pt x="42640" y="40220"/>
                </a:lnTo>
                <a:lnTo>
                  <a:pt x="42630" y="40180"/>
                </a:lnTo>
                <a:lnTo>
                  <a:pt x="42640" y="40140"/>
                </a:lnTo>
                <a:lnTo>
                  <a:pt x="42710" y="40030"/>
                </a:lnTo>
                <a:lnTo>
                  <a:pt x="42780" y="39860"/>
                </a:lnTo>
                <a:lnTo>
                  <a:pt x="42810" y="39810"/>
                </a:lnTo>
                <a:lnTo>
                  <a:pt x="42840" y="39740"/>
                </a:lnTo>
                <a:lnTo>
                  <a:pt x="42850" y="39690"/>
                </a:lnTo>
                <a:lnTo>
                  <a:pt x="42840" y="39650"/>
                </a:lnTo>
                <a:lnTo>
                  <a:pt x="42810" y="39610"/>
                </a:lnTo>
                <a:lnTo>
                  <a:pt x="42670" y="39460"/>
                </a:lnTo>
                <a:lnTo>
                  <a:pt x="42630" y="39440"/>
                </a:lnTo>
                <a:lnTo>
                  <a:pt x="42600" y="39410"/>
                </a:lnTo>
                <a:lnTo>
                  <a:pt x="42560" y="39370"/>
                </a:lnTo>
                <a:lnTo>
                  <a:pt x="42540" y="39300"/>
                </a:lnTo>
                <a:lnTo>
                  <a:pt x="42520" y="39250"/>
                </a:lnTo>
                <a:lnTo>
                  <a:pt x="42490" y="39210"/>
                </a:lnTo>
                <a:lnTo>
                  <a:pt x="42450" y="39190"/>
                </a:lnTo>
                <a:lnTo>
                  <a:pt x="42420" y="39160"/>
                </a:lnTo>
                <a:lnTo>
                  <a:pt x="42390" y="39120"/>
                </a:lnTo>
                <a:lnTo>
                  <a:pt x="42370" y="39040"/>
                </a:lnTo>
                <a:lnTo>
                  <a:pt x="42370" y="39000"/>
                </a:lnTo>
                <a:lnTo>
                  <a:pt x="42420" y="38910"/>
                </a:lnTo>
                <a:lnTo>
                  <a:pt x="42450" y="38840"/>
                </a:lnTo>
                <a:lnTo>
                  <a:pt x="42520" y="38500"/>
                </a:lnTo>
                <a:lnTo>
                  <a:pt x="42540" y="38440"/>
                </a:lnTo>
                <a:lnTo>
                  <a:pt x="42560" y="38400"/>
                </a:lnTo>
                <a:lnTo>
                  <a:pt x="42630" y="38300"/>
                </a:lnTo>
                <a:lnTo>
                  <a:pt x="42690" y="38240"/>
                </a:lnTo>
                <a:lnTo>
                  <a:pt x="42760" y="38200"/>
                </a:lnTo>
                <a:lnTo>
                  <a:pt x="42800" y="38190"/>
                </a:lnTo>
                <a:lnTo>
                  <a:pt x="42840" y="38180"/>
                </a:lnTo>
                <a:lnTo>
                  <a:pt x="42980" y="38170"/>
                </a:lnTo>
                <a:lnTo>
                  <a:pt x="43020" y="38160"/>
                </a:lnTo>
                <a:lnTo>
                  <a:pt x="43090" y="38130"/>
                </a:lnTo>
                <a:lnTo>
                  <a:pt x="43160" y="38080"/>
                </a:lnTo>
                <a:lnTo>
                  <a:pt x="43210" y="38030"/>
                </a:lnTo>
                <a:lnTo>
                  <a:pt x="43290" y="37940"/>
                </a:lnTo>
                <a:lnTo>
                  <a:pt x="43370" y="37790"/>
                </a:lnTo>
                <a:lnTo>
                  <a:pt x="43640" y="37450"/>
                </a:lnTo>
                <a:lnTo>
                  <a:pt x="43710" y="37400"/>
                </a:lnTo>
                <a:lnTo>
                  <a:pt x="43780" y="37370"/>
                </a:lnTo>
                <a:lnTo>
                  <a:pt x="44090" y="37310"/>
                </a:lnTo>
                <a:lnTo>
                  <a:pt x="44130" y="37300"/>
                </a:lnTo>
                <a:lnTo>
                  <a:pt x="44170" y="37270"/>
                </a:lnTo>
                <a:lnTo>
                  <a:pt x="44170" y="37240"/>
                </a:lnTo>
                <a:lnTo>
                  <a:pt x="44150" y="37210"/>
                </a:lnTo>
                <a:lnTo>
                  <a:pt x="44100" y="37150"/>
                </a:lnTo>
                <a:lnTo>
                  <a:pt x="44090" y="37140"/>
                </a:lnTo>
                <a:lnTo>
                  <a:pt x="44020" y="36960"/>
                </a:lnTo>
                <a:lnTo>
                  <a:pt x="44010" y="36910"/>
                </a:lnTo>
                <a:lnTo>
                  <a:pt x="44000" y="36850"/>
                </a:lnTo>
                <a:lnTo>
                  <a:pt x="43990" y="36740"/>
                </a:lnTo>
                <a:lnTo>
                  <a:pt x="44010" y="36670"/>
                </a:lnTo>
                <a:lnTo>
                  <a:pt x="44030" y="36610"/>
                </a:lnTo>
                <a:lnTo>
                  <a:pt x="44050" y="36570"/>
                </a:lnTo>
                <a:lnTo>
                  <a:pt x="44080" y="36490"/>
                </a:lnTo>
                <a:lnTo>
                  <a:pt x="44080" y="36250"/>
                </a:lnTo>
                <a:lnTo>
                  <a:pt x="44080" y="36200"/>
                </a:lnTo>
                <a:lnTo>
                  <a:pt x="43990" y="35920"/>
                </a:lnTo>
                <a:lnTo>
                  <a:pt x="43980" y="35880"/>
                </a:lnTo>
                <a:lnTo>
                  <a:pt x="43970" y="35820"/>
                </a:lnTo>
                <a:lnTo>
                  <a:pt x="44000" y="35810"/>
                </a:lnTo>
                <a:lnTo>
                  <a:pt x="44040" y="35810"/>
                </a:lnTo>
                <a:lnTo>
                  <a:pt x="44220" y="35850"/>
                </a:lnTo>
                <a:lnTo>
                  <a:pt x="44430" y="35860"/>
                </a:lnTo>
                <a:lnTo>
                  <a:pt x="44500" y="35860"/>
                </a:lnTo>
                <a:lnTo>
                  <a:pt x="44650" y="35830"/>
                </a:lnTo>
                <a:lnTo>
                  <a:pt x="44740" y="35820"/>
                </a:lnTo>
                <a:lnTo>
                  <a:pt x="45720" y="35910"/>
                </a:lnTo>
                <a:lnTo>
                  <a:pt x="45770" y="35900"/>
                </a:lnTo>
                <a:lnTo>
                  <a:pt x="45820" y="35860"/>
                </a:lnTo>
                <a:lnTo>
                  <a:pt x="45920" y="35740"/>
                </a:lnTo>
                <a:lnTo>
                  <a:pt x="45960" y="35710"/>
                </a:lnTo>
                <a:lnTo>
                  <a:pt x="46060" y="35650"/>
                </a:lnTo>
                <a:lnTo>
                  <a:pt x="46090" y="35630"/>
                </a:lnTo>
                <a:lnTo>
                  <a:pt x="46210" y="35570"/>
                </a:lnTo>
                <a:lnTo>
                  <a:pt x="46320" y="35440"/>
                </a:lnTo>
                <a:lnTo>
                  <a:pt x="46360" y="35400"/>
                </a:lnTo>
                <a:lnTo>
                  <a:pt x="46390" y="35390"/>
                </a:lnTo>
                <a:lnTo>
                  <a:pt x="46470" y="35360"/>
                </a:lnTo>
                <a:lnTo>
                  <a:pt x="46510" y="35340"/>
                </a:lnTo>
                <a:lnTo>
                  <a:pt x="46570" y="35300"/>
                </a:lnTo>
                <a:lnTo>
                  <a:pt x="46690" y="35190"/>
                </a:lnTo>
                <a:lnTo>
                  <a:pt x="46750" y="35150"/>
                </a:lnTo>
                <a:lnTo>
                  <a:pt x="46780" y="35140"/>
                </a:lnTo>
                <a:lnTo>
                  <a:pt x="46900" y="35100"/>
                </a:lnTo>
                <a:lnTo>
                  <a:pt x="46960" y="35160"/>
                </a:lnTo>
                <a:lnTo>
                  <a:pt x="47090" y="35240"/>
                </a:lnTo>
                <a:lnTo>
                  <a:pt x="47190" y="35320"/>
                </a:lnTo>
                <a:lnTo>
                  <a:pt x="47190" y="35360"/>
                </a:lnTo>
                <a:lnTo>
                  <a:pt x="47180" y="35410"/>
                </a:lnTo>
                <a:lnTo>
                  <a:pt x="47200" y="35460"/>
                </a:lnTo>
                <a:lnTo>
                  <a:pt x="47420" y="35500"/>
                </a:lnTo>
                <a:lnTo>
                  <a:pt x="47510" y="35540"/>
                </a:lnTo>
                <a:lnTo>
                  <a:pt x="47540" y="35560"/>
                </a:lnTo>
                <a:lnTo>
                  <a:pt x="47650" y="35410"/>
                </a:lnTo>
                <a:lnTo>
                  <a:pt x="47770" y="35370"/>
                </a:lnTo>
                <a:lnTo>
                  <a:pt x="47800" y="35350"/>
                </a:lnTo>
                <a:lnTo>
                  <a:pt x="48130" y="35120"/>
                </a:lnTo>
                <a:lnTo>
                  <a:pt x="48160" y="35100"/>
                </a:lnTo>
                <a:lnTo>
                  <a:pt x="48200" y="35130"/>
                </a:lnTo>
                <a:lnTo>
                  <a:pt x="48530" y="35500"/>
                </a:lnTo>
                <a:lnTo>
                  <a:pt x="48750" y="35570"/>
                </a:lnTo>
                <a:lnTo>
                  <a:pt x="49100" y="35600"/>
                </a:lnTo>
                <a:lnTo>
                  <a:pt x="49450" y="35580"/>
                </a:lnTo>
                <a:lnTo>
                  <a:pt x="49700" y="35520"/>
                </a:lnTo>
                <a:lnTo>
                  <a:pt x="49850" y="35400"/>
                </a:lnTo>
                <a:lnTo>
                  <a:pt x="49930" y="35290"/>
                </a:lnTo>
                <a:lnTo>
                  <a:pt x="50030" y="35230"/>
                </a:lnTo>
                <a:lnTo>
                  <a:pt x="50230" y="35250"/>
                </a:lnTo>
                <a:lnTo>
                  <a:pt x="50390" y="35310"/>
                </a:lnTo>
                <a:lnTo>
                  <a:pt x="50830" y="35580"/>
                </a:lnTo>
                <a:lnTo>
                  <a:pt x="50940" y="35720"/>
                </a:lnTo>
                <a:lnTo>
                  <a:pt x="50960" y="35820"/>
                </a:lnTo>
                <a:lnTo>
                  <a:pt x="50940" y="35870"/>
                </a:lnTo>
                <a:lnTo>
                  <a:pt x="50960" y="35950"/>
                </a:lnTo>
                <a:lnTo>
                  <a:pt x="50990" y="35980"/>
                </a:lnTo>
                <a:lnTo>
                  <a:pt x="51020" y="36090"/>
                </a:lnTo>
                <a:lnTo>
                  <a:pt x="51200" y="36140"/>
                </a:lnTo>
                <a:lnTo>
                  <a:pt x="51340" y="36120"/>
                </a:lnTo>
                <a:lnTo>
                  <a:pt x="51450" y="36110"/>
                </a:lnTo>
                <a:lnTo>
                  <a:pt x="52030" y="36170"/>
                </a:lnTo>
                <a:lnTo>
                  <a:pt x="52100" y="36210"/>
                </a:lnTo>
                <a:lnTo>
                  <a:pt x="52130" y="36280"/>
                </a:lnTo>
                <a:lnTo>
                  <a:pt x="52140" y="36360"/>
                </a:lnTo>
                <a:lnTo>
                  <a:pt x="52180" y="36430"/>
                </a:lnTo>
                <a:lnTo>
                  <a:pt x="52220" y="36460"/>
                </a:lnTo>
                <a:lnTo>
                  <a:pt x="52260" y="36590"/>
                </a:lnTo>
                <a:lnTo>
                  <a:pt x="52310" y="36620"/>
                </a:lnTo>
                <a:lnTo>
                  <a:pt x="52350" y="36630"/>
                </a:lnTo>
                <a:lnTo>
                  <a:pt x="52430" y="36580"/>
                </a:lnTo>
                <a:lnTo>
                  <a:pt x="52480" y="36570"/>
                </a:lnTo>
                <a:lnTo>
                  <a:pt x="52480" y="36530"/>
                </a:lnTo>
                <a:lnTo>
                  <a:pt x="52590" y="36420"/>
                </a:lnTo>
                <a:lnTo>
                  <a:pt x="52790" y="36370"/>
                </a:lnTo>
                <a:lnTo>
                  <a:pt x="52940" y="36430"/>
                </a:lnTo>
                <a:lnTo>
                  <a:pt x="53060" y="36550"/>
                </a:lnTo>
                <a:lnTo>
                  <a:pt x="53190" y="36640"/>
                </a:lnTo>
                <a:lnTo>
                  <a:pt x="53400" y="36640"/>
                </a:lnTo>
                <a:lnTo>
                  <a:pt x="53550" y="36620"/>
                </a:lnTo>
                <a:lnTo>
                  <a:pt x="53710" y="36630"/>
                </a:lnTo>
                <a:lnTo>
                  <a:pt x="53850" y="36670"/>
                </a:lnTo>
                <a:lnTo>
                  <a:pt x="53990" y="36750"/>
                </a:lnTo>
                <a:lnTo>
                  <a:pt x="54630" y="37310"/>
                </a:lnTo>
                <a:lnTo>
                  <a:pt x="54740" y="37480"/>
                </a:lnTo>
                <a:lnTo>
                  <a:pt x="54890" y="37880"/>
                </a:lnTo>
                <a:lnTo>
                  <a:pt x="54980" y="38060"/>
                </a:lnTo>
                <a:lnTo>
                  <a:pt x="55250" y="38330"/>
                </a:lnTo>
                <a:lnTo>
                  <a:pt x="55330" y="38480"/>
                </a:lnTo>
                <a:lnTo>
                  <a:pt x="55330" y="38540"/>
                </a:lnTo>
                <a:lnTo>
                  <a:pt x="55300" y="38570"/>
                </a:lnTo>
                <a:lnTo>
                  <a:pt x="55230" y="38600"/>
                </a:lnTo>
                <a:lnTo>
                  <a:pt x="55050" y="38610"/>
                </a:lnTo>
                <a:lnTo>
                  <a:pt x="54950" y="38660"/>
                </a:lnTo>
                <a:lnTo>
                  <a:pt x="54890" y="38730"/>
                </a:lnTo>
                <a:lnTo>
                  <a:pt x="54870" y="38790"/>
                </a:lnTo>
                <a:lnTo>
                  <a:pt x="54880" y="38810"/>
                </a:lnTo>
                <a:lnTo>
                  <a:pt x="54900" y="38870"/>
                </a:lnTo>
                <a:lnTo>
                  <a:pt x="54960" y="39010"/>
                </a:lnTo>
                <a:lnTo>
                  <a:pt x="55060" y="39130"/>
                </a:lnTo>
                <a:lnTo>
                  <a:pt x="55080" y="39230"/>
                </a:lnTo>
                <a:lnTo>
                  <a:pt x="55240" y="39440"/>
                </a:lnTo>
                <a:lnTo>
                  <a:pt x="55420" y="39610"/>
                </a:lnTo>
                <a:lnTo>
                  <a:pt x="55540" y="39800"/>
                </a:lnTo>
                <a:lnTo>
                  <a:pt x="55560" y="40220"/>
                </a:lnTo>
                <a:lnTo>
                  <a:pt x="55650" y="40290"/>
                </a:lnTo>
                <a:lnTo>
                  <a:pt x="55760" y="40290"/>
                </a:lnTo>
                <a:lnTo>
                  <a:pt x="55810" y="40270"/>
                </a:lnTo>
                <a:lnTo>
                  <a:pt x="55850" y="40270"/>
                </a:lnTo>
                <a:lnTo>
                  <a:pt x="55870" y="40260"/>
                </a:lnTo>
                <a:lnTo>
                  <a:pt x="55920" y="40210"/>
                </a:lnTo>
                <a:lnTo>
                  <a:pt x="55930" y="40180"/>
                </a:lnTo>
                <a:lnTo>
                  <a:pt x="55960" y="40140"/>
                </a:lnTo>
                <a:lnTo>
                  <a:pt x="56070" y="39910"/>
                </a:lnTo>
                <a:lnTo>
                  <a:pt x="56170" y="39850"/>
                </a:lnTo>
                <a:lnTo>
                  <a:pt x="56540" y="39930"/>
                </a:lnTo>
                <a:lnTo>
                  <a:pt x="56850" y="40250"/>
                </a:lnTo>
                <a:lnTo>
                  <a:pt x="57370" y="40940"/>
                </a:lnTo>
                <a:lnTo>
                  <a:pt x="57510" y="41060"/>
                </a:lnTo>
                <a:lnTo>
                  <a:pt x="57570" y="41150"/>
                </a:lnTo>
                <a:lnTo>
                  <a:pt x="57640" y="41430"/>
                </a:lnTo>
                <a:lnTo>
                  <a:pt x="57670" y="41470"/>
                </a:lnTo>
                <a:lnTo>
                  <a:pt x="57770" y="41510"/>
                </a:lnTo>
                <a:lnTo>
                  <a:pt x="57800" y="41540"/>
                </a:lnTo>
                <a:lnTo>
                  <a:pt x="57800" y="41580"/>
                </a:lnTo>
                <a:lnTo>
                  <a:pt x="57760" y="41670"/>
                </a:lnTo>
                <a:lnTo>
                  <a:pt x="57760" y="41710"/>
                </a:lnTo>
                <a:lnTo>
                  <a:pt x="57770" y="41740"/>
                </a:lnTo>
                <a:lnTo>
                  <a:pt x="57760" y="41820"/>
                </a:lnTo>
                <a:lnTo>
                  <a:pt x="57760" y="41870"/>
                </a:lnTo>
                <a:lnTo>
                  <a:pt x="57790" y="41900"/>
                </a:lnTo>
                <a:lnTo>
                  <a:pt x="57840" y="41920"/>
                </a:lnTo>
                <a:lnTo>
                  <a:pt x="57880" y="41930"/>
                </a:lnTo>
                <a:lnTo>
                  <a:pt x="57910" y="41940"/>
                </a:lnTo>
                <a:lnTo>
                  <a:pt x="57950" y="42110"/>
                </a:lnTo>
                <a:lnTo>
                  <a:pt x="57950" y="42120"/>
                </a:lnTo>
                <a:lnTo>
                  <a:pt x="57930" y="42280"/>
                </a:lnTo>
                <a:lnTo>
                  <a:pt x="57980" y="42360"/>
                </a:lnTo>
                <a:lnTo>
                  <a:pt x="58010" y="42380"/>
                </a:lnTo>
                <a:lnTo>
                  <a:pt x="58050" y="42330"/>
                </a:lnTo>
                <a:lnTo>
                  <a:pt x="58110" y="42330"/>
                </a:lnTo>
                <a:lnTo>
                  <a:pt x="58140" y="42360"/>
                </a:lnTo>
                <a:lnTo>
                  <a:pt x="58150" y="42430"/>
                </a:lnTo>
                <a:lnTo>
                  <a:pt x="58230" y="42430"/>
                </a:lnTo>
                <a:lnTo>
                  <a:pt x="58320" y="42390"/>
                </a:lnTo>
                <a:lnTo>
                  <a:pt x="58360" y="42410"/>
                </a:lnTo>
                <a:lnTo>
                  <a:pt x="58370" y="42420"/>
                </a:lnTo>
                <a:lnTo>
                  <a:pt x="58610" y="43600"/>
                </a:lnTo>
                <a:lnTo>
                  <a:pt x="58730" y="43930"/>
                </a:lnTo>
                <a:lnTo>
                  <a:pt x="58910" y="44100"/>
                </a:lnTo>
                <a:lnTo>
                  <a:pt x="58920" y="44110"/>
                </a:lnTo>
                <a:lnTo>
                  <a:pt x="58930" y="44130"/>
                </a:lnTo>
                <a:lnTo>
                  <a:pt x="58940" y="44130"/>
                </a:lnTo>
                <a:lnTo>
                  <a:pt x="58970" y="44160"/>
                </a:lnTo>
                <a:lnTo>
                  <a:pt x="59050" y="44260"/>
                </a:lnTo>
                <a:lnTo>
                  <a:pt x="59110" y="44410"/>
                </a:lnTo>
                <a:lnTo>
                  <a:pt x="59150" y="44450"/>
                </a:lnTo>
                <a:lnTo>
                  <a:pt x="59210" y="44470"/>
                </a:lnTo>
                <a:lnTo>
                  <a:pt x="59270" y="44470"/>
                </a:lnTo>
                <a:lnTo>
                  <a:pt x="59340" y="44420"/>
                </a:lnTo>
                <a:lnTo>
                  <a:pt x="59420" y="44350"/>
                </a:lnTo>
                <a:lnTo>
                  <a:pt x="59540" y="44290"/>
                </a:lnTo>
                <a:lnTo>
                  <a:pt x="59620" y="44250"/>
                </a:lnTo>
                <a:lnTo>
                  <a:pt x="59610" y="44290"/>
                </a:lnTo>
                <a:lnTo>
                  <a:pt x="59590" y="44310"/>
                </a:lnTo>
                <a:lnTo>
                  <a:pt x="59560" y="44350"/>
                </a:lnTo>
                <a:lnTo>
                  <a:pt x="59260" y="44650"/>
                </a:lnTo>
                <a:lnTo>
                  <a:pt x="58760" y="45280"/>
                </a:lnTo>
                <a:lnTo>
                  <a:pt x="58730" y="45300"/>
                </a:lnTo>
                <a:lnTo>
                  <a:pt x="58700" y="45330"/>
                </a:lnTo>
                <a:lnTo>
                  <a:pt x="58390" y="45440"/>
                </a:lnTo>
                <a:lnTo>
                  <a:pt x="58120" y="45600"/>
                </a:lnTo>
                <a:lnTo>
                  <a:pt x="58060" y="45650"/>
                </a:lnTo>
                <a:lnTo>
                  <a:pt x="57900" y="45820"/>
                </a:lnTo>
                <a:lnTo>
                  <a:pt x="57760" y="46020"/>
                </a:lnTo>
                <a:lnTo>
                  <a:pt x="57710" y="46080"/>
                </a:lnTo>
                <a:lnTo>
                  <a:pt x="56590" y="46940"/>
                </a:lnTo>
                <a:lnTo>
                  <a:pt x="56560" y="46970"/>
                </a:lnTo>
                <a:lnTo>
                  <a:pt x="56540" y="47000"/>
                </a:lnTo>
                <a:lnTo>
                  <a:pt x="56530" y="47040"/>
                </a:lnTo>
                <a:lnTo>
                  <a:pt x="56590" y="47930"/>
                </a:lnTo>
                <a:lnTo>
                  <a:pt x="56550" y="47970"/>
                </a:lnTo>
                <a:lnTo>
                  <a:pt x="56470" y="48000"/>
                </a:lnTo>
                <a:lnTo>
                  <a:pt x="55840" y="48020"/>
                </a:lnTo>
                <a:lnTo>
                  <a:pt x="55540" y="48080"/>
                </a:lnTo>
                <a:lnTo>
                  <a:pt x="55500" y="48090"/>
                </a:lnTo>
                <a:lnTo>
                  <a:pt x="55400" y="48150"/>
                </a:lnTo>
                <a:lnTo>
                  <a:pt x="55320" y="48190"/>
                </a:lnTo>
                <a:lnTo>
                  <a:pt x="55290" y="48200"/>
                </a:lnTo>
                <a:lnTo>
                  <a:pt x="55230" y="48210"/>
                </a:lnTo>
                <a:lnTo>
                  <a:pt x="54730" y="48250"/>
                </a:lnTo>
                <a:lnTo>
                  <a:pt x="54590" y="48230"/>
                </a:lnTo>
                <a:lnTo>
                  <a:pt x="54220" y="48120"/>
                </a:lnTo>
                <a:lnTo>
                  <a:pt x="54140" y="48120"/>
                </a:lnTo>
                <a:lnTo>
                  <a:pt x="53890" y="48120"/>
                </a:lnTo>
                <a:lnTo>
                  <a:pt x="53750" y="48150"/>
                </a:lnTo>
                <a:lnTo>
                  <a:pt x="53590" y="48200"/>
                </a:lnTo>
                <a:lnTo>
                  <a:pt x="53530" y="48200"/>
                </a:lnTo>
                <a:lnTo>
                  <a:pt x="53430" y="48190"/>
                </a:lnTo>
                <a:lnTo>
                  <a:pt x="52950" y="48060"/>
                </a:lnTo>
                <a:lnTo>
                  <a:pt x="52890" y="48050"/>
                </a:lnTo>
                <a:lnTo>
                  <a:pt x="52820" y="48050"/>
                </a:lnTo>
                <a:lnTo>
                  <a:pt x="52720" y="48070"/>
                </a:lnTo>
                <a:lnTo>
                  <a:pt x="52670" y="48090"/>
                </a:lnTo>
                <a:lnTo>
                  <a:pt x="52630" y="48120"/>
                </a:lnTo>
                <a:lnTo>
                  <a:pt x="52610" y="48150"/>
                </a:lnTo>
                <a:lnTo>
                  <a:pt x="52580" y="48180"/>
                </a:lnTo>
                <a:lnTo>
                  <a:pt x="52510" y="48220"/>
                </a:lnTo>
                <a:lnTo>
                  <a:pt x="52480" y="48240"/>
                </a:lnTo>
                <a:lnTo>
                  <a:pt x="52440" y="48250"/>
                </a:lnTo>
                <a:lnTo>
                  <a:pt x="52160" y="48290"/>
                </a:lnTo>
                <a:lnTo>
                  <a:pt x="51730" y="48290"/>
                </a:lnTo>
                <a:lnTo>
                  <a:pt x="51640" y="48310"/>
                </a:lnTo>
                <a:lnTo>
                  <a:pt x="51570" y="48330"/>
                </a:lnTo>
                <a:lnTo>
                  <a:pt x="51540" y="48350"/>
                </a:lnTo>
                <a:lnTo>
                  <a:pt x="51480" y="48360"/>
                </a:lnTo>
                <a:lnTo>
                  <a:pt x="51270" y="48360"/>
                </a:lnTo>
                <a:lnTo>
                  <a:pt x="51200" y="48380"/>
                </a:lnTo>
                <a:lnTo>
                  <a:pt x="51150" y="48400"/>
                </a:lnTo>
                <a:lnTo>
                  <a:pt x="51050" y="48460"/>
                </a:lnTo>
                <a:lnTo>
                  <a:pt x="51020" y="48480"/>
                </a:lnTo>
                <a:lnTo>
                  <a:pt x="50970" y="48490"/>
                </a:lnTo>
                <a:lnTo>
                  <a:pt x="50910" y="48480"/>
                </a:lnTo>
                <a:lnTo>
                  <a:pt x="50820" y="48430"/>
                </a:lnTo>
                <a:lnTo>
                  <a:pt x="50660" y="48300"/>
                </a:lnTo>
                <a:lnTo>
                  <a:pt x="50570" y="48160"/>
                </a:lnTo>
                <a:lnTo>
                  <a:pt x="50490" y="48010"/>
                </a:lnTo>
                <a:lnTo>
                  <a:pt x="49970" y="46710"/>
                </a:lnTo>
                <a:lnTo>
                  <a:pt x="49850" y="46600"/>
                </a:lnTo>
                <a:lnTo>
                  <a:pt x="49700" y="46560"/>
                </a:lnTo>
                <a:lnTo>
                  <a:pt x="49050" y="46500"/>
                </a:lnTo>
                <a:lnTo>
                  <a:pt x="48960" y="46480"/>
                </a:lnTo>
                <a:lnTo>
                  <a:pt x="48880" y="46440"/>
                </a:lnTo>
                <a:lnTo>
                  <a:pt x="48740" y="46350"/>
                </a:lnTo>
                <a:lnTo>
                  <a:pt x="48700" y="46330"/>
                </a:lnTo>
                <a:lnTo>
                  <a:pt x="48650" y="46320"/>
                </a:lnTo>
                <a:lnTo>
                  <a:pt x="48520" y="46300"/>
                </a:lnTo>
                <a:lnTo>
                  <a:pt x="48400" y="46430"/>
                </a:lnTo>
                <a:lnTo>
                  <a:pt x="48400" y="46530"/>
                </a:lnTo>
                <a:lnTo>
                  <a:pt x="48440" y="46630"/>
                </a:lnTo>
                <a:lnTo>
                  <a:pt x="48420" y="46740"/>
                </a:lnTo>
                <a:lnTo>
                  <a:pt x="48380" y="46750"/>
                </a:lnTo>
                <a:lnTo>
                  <a:pt x="48320" y="46750"/>
                </a:lnTo>
                <a:lnTo>
                  <a:pt x="48250" y="46760"/>
                </a:lnTo>
                <a:lnTo>
                  <a:pt x="48200" y="46790"/>
                </a:lnTo>
                <a:lnTo>
                  <a:pt x="48180" y="46860"/>
                </a:lnTo>
                <a:lnTo>
                  <a:pt x="48190" y="46910"/>
                </a:lnTo>
                <a:lnTo>
                  <a:pt x="48210" y="46960"/>
                </a:lnTo>
                <a:lnTo>
                  <a:pt x="48200" y="47010"/>
                </a:lnTo>
                <a:lnTo>
                  <a:pt x="48130" y="47130"/>
                </a:lnTo>
                <a:lnTo>
                  <a:pt x="47880" y="47450"/>
                </a:lnTo>
                <a:lnTo>
                  <a:pt x="47870" y="47510"/>
                </a:lnTo>
                <a:lnTo>
                  <a:pt x="47880" y="47570"/>
                </a:lnTo>
                <a:lnTo>
                  <a:pt x="47880" y="47630"/>
                </a:lnTo>
                <a:lnTo>
                  <a:pt x="47830" y="47670"/>
                </a:lnTo>
                <a:lnTo>
                  <a:pt x="47780" y="47660"/>
                </a:lnTo>
                <a:lnTo>
                  <a:pt x="47730" y="47620"/>
                </a:lnTo>
                <a:lnTo>
                  <a:pt x="47690" y="47570"/>
                </a:lnTo>
                <a:lnTo>
                  <a:pt x="47640" y="47430"/>
                </a:lnTo>
                <a:lnTo>
                  <a:pt x="47550" y="47410"/>
                </a:lnTo>
                <a:lnTo>
                  <a:pt x="47450" y="47440"/>
                </a:lnTo>
                <a:lnTo>
                  <a:pt x="47380" y="47480"/>
                </a:lnTo>
                <a:lnTo>
                  <a:pt x="47340" y="47580"/>
                </a:lnTo>
                <a:lnTo>
                  <a:pt x="47350" y="47700"/>
                </a:lnTo>
                <a:lnTo>
                  <a:pt x="47410" y="47860"/>
                </a:lnTo>
                <a:lnTo>
                  <a:pt x="47330" y="48060"/>
                </a:lnTo>
                <a:lnTo>
                  <a:pt x="47160" y="48260"/>
                </a:lnTo>
                <a:lnTo>
                  <a:pt x="46950" y="48420"/>
                </a:lnTo>
                <a:lnTo>
                  <a:pt x="46810" y="48480"/>
                </a:lnTo>
                <a:lnTo>
                  <a:pt x="46730" y="48410"/>
                </a:lnTo>
                <a:lnTo>
                  <a:pt x="46700" y="48390"/>
                </a:lnTo>
                <a:lnTo>
                  <a:pt x="46660" y="48350"/>
                </a:lnTo>
                <a:lnTo>
                  <a:pt x="46630" y="48300"/>
                </a:lnTo>
                <a:lnTo>
                  <a:pt x="46580" y="48140"/>
                </a:lnTo>
                <a:lnTo>
                  <a:pt x="46570" y="48000"/>
                </a:lnTo>
                <a:lnTo>
                  <a:pt x="46560" y="47960"/>
                </a:lnTo>
                <a:lnTo>
                  <a:pt x="46530" y="47880"/>
                </a:lnTo>
                <a:lnTo>
                  <a:pt x="46510" y="47750"/>
                </a:lnTo>
                <a:lnTo>
                  <a:pt x="46500" y="47710"/>
                </a:lnTo>
                <a:lnTo>
                  <a:pt x="46480" y="47670"/>
                </a:lnTo>
                <a:lnTo>
                  <a:pt x="46460" y="47640"/>
                </a:lnTo>
                <a:lnTo>
                  <a:pt x="46350" y="47530"/>
                </a:lnTo>
                <a:lnTo>
                  <a:pt x="46330" y="47500"/>
                </a:lnTo>
                <a:lnTo>
                  <a:pt x="46310" y="47470"/>
                </a:lnTo>
                <a:lnTo>
                  <a:pt x="46250" y="47270"/>
                </a:lnTo>
                <a:lnTo>
                  <a:pt x="46250" y="47230"/>
                </a:lnTo>
                <a:lnTo>
                  <a:pt x="46260" y="47180"/>
                </a:lnTo>
                <a:lnTo>
                  <a:pt x="46270" y="47140"/>
                </a:lnTo>
                <a:lnTo>
                  <a:pt x="46280" y="47090"/>
                </a:lnTo>
                <a:lnTo>
                  <a:pt x="46270" y="47040"/>
                </a:lnTo>
                <a:lnTo>
                  <a:pt x="45600" y="46950"/>
                </a:lnTo>
                <a:lnTo>
                  <a:pt x="42420" y="46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