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Central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65400" y="34420"/>
                </a:moveTo>
                <a:lnTo>
                  <a:pt x="65480" y="34400"/>
                </a:lnTo>
                <a:lnTo>
                  <a:pt x="65510" y="34380"/>
                </a:lnTo>
                <a:lnTo>
                  <a:pt x="65550" y="34360"/>
                </a:lnTo>
                <a:lnTo>
                  <a:pt x="65570" y="34330"/>
                </a:lnTo>
                <a:lnTo>
                  <a:pt x="65640" y="34230"/>
                </a:lnTo>
                <a:lnTo>
                  <a:pt x="65680" y="34150"/>
                </a:lnTo>
                <a:lnTo>
                  <a:pt x="65690" y="34110"/>
                </a:lnTo>
                <a:lnTo>
                  <a:pt x="65700" y="34070"/>
                </a:lnTo>
                <a:lnTo>
                  <a:pt x="65740" y="33660"/>
                </a:lnTo>
                <a:lnTo>
                  <a:pt x="65760" y="33620"/>
                </a:lnTo>
                <a:lnTo>
                  <a:pt x="65770" y="33580"/>
                </a:lnTo>
                <a:lnTo>
                  <a:pt x="65800" y="33550"/>
                </a:lnTo>
                <a:lnTo>
                  <a:pt x="65820" y="33520"/>
                </a:lnTo>
                <a:lnTo>
                  <a:pt x="65860" y="33500"/>
                </a:lnTo>
                <a:lnTo>
                  <a:pt x="66480" y="33230"/>
                </a:lnTo>
                <a:lnTo>
                  <a:pt x="66650" y="33190"/>
                </a:lnTo>
                <a:lnTo>
                  <a:pt x="66830" y="33170"/>
                </a:lnTo>
                <a:lnTo>
                  <a:pt x="66870" y="33170"/>
                </a:lnTo>
                <a:lnTo>
                  <a:pt x="66920" y="33200"/>
                </a:lnTo>
                <a:lnTo>
                  <a:pt x="66990" y="33270"/>
                </a:lnTo>
                <a:lnTo>
                  <a:pt x="67120" y="33440"/>
                </a:lnTo>
                <a:lnTo>
                  <a:pt x="67270" y="33700"/>
                </a:lnTo>
                <a:lnTo>
                  <a:pt x="67280" y="33740"/>
                </a:lnTo>
                <a:lnTo>
                  <a:pt x="67290" y="33780"/>
                </a:lnTo>
                <a:lnTo>
                  <a:pt x="67300" y="33920"/>
                </a:lnTo>
                <a:lnTo>
                  <a:pt x="67310" y="33960"/>
                </a:lnTo>
                <a:lnTo>
                  <a:pt x="67320" y="34000"/>
                </a:lnTo>
                <a:lnTo>
                  <a:pt x="67350" y="34050"/>
                </a:lnTo>
                <a:lnTo>
                  <a:pt x="67470" y="34210"/>
                </a:lnTo>
                <a:lnTo>
                  <a:pt x="67500" y="34280"/>
                </a:lnTo>
                <a:lnTo>
                  <a:pt x="67550" y="34330"/>
                </a:lnTo>
                <a:lnTo>
                  <a:pt x="67600" y="34380"/>
                </a:lnTo>
                <a:lnTo>
                  <a:pt x="67720" y="34460"/>
                </a:lnTo>
                <a:lnTo>
                  <a:pt x="67790" y="34490"/>
                </a:lnTo>
                <a:lnTo>
                  <a:pt x="67850" y="34510"/>
                </a:lnTo>
                <a:lnTo>
                  <a:pt x="67950" y="34530"/>
                </a:lnTo>
                <a:lnTo>
                  <a:pt x="68000" y="34550"/>
                </a:lnTo>
                <a:lnTo>
                  <a:pt x="68040" y="34590"/>
                </a:lnTo>
                <a:lnTo>
                  <a:pt x="68110" y="34730"/>
                </a:lnTo>
                <a:lnTo>
                  <a:pt x="68150" y="34770"/>
                </a:lnTo>
                <a:lnTo>
                  <a:pt x="68320" y="34840"/>
                </a:lnTo>
                <a:lnTo>
                  <a:pt x="68420" y="34860"/>
                </a:lnTo>
                <a:lnTo>
                  <a:pt x="68460" y="34870"/>
                </a:lnTo>
                <a:lnTo>
                  <a:pt x="68500" y="34890"/>
                </a:lnTo>
                <a:lnTo>
                  <a:pt x="68530" y="34910"/>
                </a:lnTo>
                <a:lnTo>
                  <a:pt x="68570" y="34930"/>
                </a:lnTo>
                <a:lnTo>
                  <a:pt x="68700" y="34980"/>
                </a:lnTo>
                <a:lnTo>
                  <a:pt x="68810" y="35040"/>
                </a:lnTo>
                <a:lnTo>
                  <a:pt x="68890" y="35070"/>
                </a:lnTo>
                <a:lnTo>
                  <a:pt x="69080" y="35110"/>
                </a:lnTo>
                <a:lnTo>
                  <a:pt x="69120" y="35120"/>
                </a:lnTo>
                <a:lnTo>
                  <a:pt x="69230" y="35190"/>
                </a:lnTo>
                <a:lnTo>
                  <a:pt x="69270" y="35200"/>
                </a:lnTo>
                <a:lnTo>
                  <a:pt x="69310" y="35210"/>
                </a:lnTo>
                <a:lnTo>
                  <a:pt x="69450" y="35210"/>
                </a:lnTo>
                <a:lnTo>
                  <a:pt x="69510" y="35230"/>
                </a:lnTo>
                <a:lnTo>
                  <a:pt x="69580" y="35260"/>
                </a:lnTo>
                <a:lnTo>
                  <a:pt x="69700" y="35330"/>
                </a:lnTo>
                <a:lnTo>
                  <a:pt x="69770" y="35350"/>
                </a:lnTo>
                <a:lnTo>
                  <a:pt x="69830" y="35350"/>
                </a:lnTo>
                <a:lnTo>
                  <a:pt x="69960" y="35330"/>
                </a:lnTo>
                <a:lnTo>
                  <a:pt x="70050" y="35330"/>
                </a:lnTo>
                <a:lnTo>
                  <a:pt x="70100" y="35340"/>
                </a:lnTo>
                <a:lnTo>
                  <a:pt x="70140" y="35370"/>
                </a:lnTo>
                <a:lnTo>
                  <a:pt x="70180" y="35410"/>
                </a:lnTo>
                <a:lnTo>
                  <a:pt x="70230" y="35490"/>
                </a:lnTo>
                <a:lnTo>
                  <a:pt x="70260" y="35540"/>
                </a:lnTo>
                <a:lnTo>
                  <a:pt x="70310" y="35590"/>
                </a:lnTo>
                <a:lnTo>
                  <a:pt x="70380" y="35620"/>
                </a:lnTo>
                <a:lnTo>
                  <a:pt x="70430" y="35630"/>
                </a:lnTo>
                <a:lnTo>
                  <a:pt x="70480" y="35620"/>
                </a:lnTo>
                <a:lnTo>
                  <a:pt x="70560" y="35590"/>
                </a:lnTo>
                <a:lnTo>
                  <a:pt x="70650" y="35580"/>
                </a:lnTo>
                <a:lnTo>
                  <a:pt x="70730" y="35600"/>
                </a:lnTo>
                <a:lnTo>
                  <a:pt x="70780" y="35630"/>
                </a:lnTo>
                <a:lnTo>
                  <a:pt x="70820" y="35670"/>
                </a:lnTo>
                <a:lnTo>
                  <a:pt x="70860" y="35750"/>
                </a:lnTo>
                <a:lnTo>
                  <a:pt x="70880" y="35820"/>
                </a:lnTo>
                <a:lnTo>
                  <a:pt x="70880" y="35880"/>
                </a:lnTo>
                <a:lnTo>
                  <a:pt x="70870" y="36230"/>
                </a:lnTo>
                <a:lnTo>
                  <a:pt x="70850" y="36320"/>
                </a:lnTo>
                <a:lnTo>
                  <a:pt x="70770" y="36480"/>
                </a:lnTo>
                <a:lnTo>
                  <a:pt x="70760" y="36520"/>
                </a:lnTo>
                <a:lnTo>
                  <a:pt x="70750" y="36570"/>
                </a:lnTo>
                <a:lnTo>
                  <a:pt x="70750" y="36660"/>
                </a:lnTo>
                <a:lnTo>
                  <a:pt x="70760" y="36750"/>
                </a:lnTo>
                <a:lnTo>
                  <a:pt x="70770" y="36790"/>
                </a:lnTo>
                <a:lnTo>
                  <a:pt x="70780" y="36830"/>
                </a:lnTo>
                <a:lnTo>
                  <a:pt x="70820" y="36870"/>
                </a:lnTo>
                <a:lnTo>
                  <a:pt x="70870" y="36910"/>
                </a:lnTo>
                <a:lnTo>
                  <a:pt x="70970" y="36980"/>
                </a:lnTo>
                <a:lnTo>
                  <a:pt x="71170" y="37070"/>
                </a:lnTo>
                <a:lnTo>
                  <a:pt x="71240" y="37110"/>
                </a:lnTo>
                <a:lnTo>
                  <a:pt x="71280" y="37150"/>
                </a:lnTo>
                <a:lnTo>
                  <a:pt x="71320" y="37210"/>
                </a:lnTo>
                <a:lnTo>
                  <a:pt x="71350" y="37310"/>
                </a:lnTo>
                <a:lnTo>
                  <a:pt x="71350" y="37380"/>
                </a:lnTo>
                <a:lnTo>
                  <a:pt x="71340" y="37430"/>
                </a:lnTo>
                <a:lnTo>
                  <a:pt x="71280" y="37600"/>
                </a:lnTo>
                <a:lnTo>
                  <a:pt x="71270" y="37640"/>
                </a:lnTo>
                <a:lnTo>
                  <a:pt x="71270" y="37690"/>
                </a:lnTo>
                <a:lnTo>
                  <a:pt x="71280" y="37730"/>
                </a:lnTo>
                <a:lnTo>
                  <a:pt x="71340" y="37800"/>
                </a:lnTo>
                <a:lnTo>
                  <a:pt x="71420" y="37890"/>
                </a:lnTo>
                <a:lnTo>
                  <a:pt x="71640" y="38060"/>
                </a:lnTo>
                <a:lnTo>
                  <a:pt x="71750" y="38120"/>
                </a:lnTo>
                <a:lnTo>
                  <a:pt x="71830" y="38140"/>
                </a:lnTo>
                <a:lnTo>
                  <a:pt x="71930" y="38090"/>
                </a:lnTo>
                <a:lnTo>
                  <a:pt x="72000" y="38040"/>
                </a:lnTo>
                <a:lnTo>
                  <a:pt x="72060" y="37990"/>
                </a:lnTo>
                <a:lnTo>
                  <a:pt x="72160" y="37870"/>
                </a:lnTo>
                <a:lnTo>
                  <a:pt x="72190" y="37850"/>
                </a:lnTo>
                <a:lnTo>
                  <a:pt x="72230" y="37850"/>
                </a:lnTo>
                <a:lnTo>
                  <a:pt x="72270" y="37870"/>
                </a:lnTo>
                <a:lnTo>
                  <a:pt x="72300" y="37910"/>
                </a:lnTo>
                <a:lnTo>
                  <a:pt x="72410" y="38150"/>
                </a:lnTo>
                <a:lnTo>
                  <a:pt x="72460" y="38230"/>
                </a:lnTo>
                <a:lnTo>
                  <a:pt x="72520" y="38280"/>
                </a:lnTo>
                <a:lnTo>
                  <a:pt x="72600" y="38340"/>
                </a:lnTo>
                <a:lnTo>
                  <a:pt x="72760" y="38410"/>
                </a:lnTo>
                <a:lnTo>
                  <a:pt x="72790" y="38440"/>
                </a:lnTo>
                <a:lnTo>
                  <a:pt x="72820" y="38480"/>
                </a:lnTo>
                <a:lnTo>
                  <a:pt x="72850" y="38560"/>
                </a:lnTo>
                <a:lnTo>
                  <a:pt x="72850" y="38610"/>
                </a:lnTo>
                <a:lnTo>
                  <a:pt x="72840" y="38670"/>
                </a:lnTo>
                <a:lnTo>
                  <a:pt x="72820" y="38710"/>
                </a:lnTo>
                <a:lnTo>
                  <a:pt x="72810" y="38750"/>
                </a:lnTo>
                <a:lnTo>
                  <a:pt x="72760" y="38810"/>
                </a:lnTo>
                <a:lnTo>
                  <a:pt x="72660" y="38940"/>
                </a:lnTo>
                <a:lnTo>
                  <a:pt x="72640" y="38970"/>
                </a:lnTo>
                <a:lnTo>
                  <a:pt x="72550" y="39170"/>
                </a:lnTo>
                <a:lnTo>
                  <a:pt x="72550" y="39220"/>
                </a:lnTo>
                <a:lnTo>
                  <a:pt x="72550" y="39260"/>
                </a:lnTo>
                <a:lnTo>
                  <a:pt x="72670" y="39660"/>
                </a:lnTo>
                <a:lnTo>
                  <a:pt x="72680" y="39750"/>
                </a:lnTo>
                <a:lnTo>
                  <a:pt x="72680" y="39800"/>
                </a:lnTo>
                <a:lnTo>
                  <a:pt x="72650" y="39990"/>
                </a:lnTo>
                <a:lnTo>
                  <a:pt x="72670" y="40050"/>
                </a:lnTo>
                <a:lnTo>
                  <a:pt x="72720" y="40100"/>
                </a:lnTo>
                <a:lnTo>
                  <a:pt x="73200" y="40440"/>
                </a:lnTo>
                <a:lnTo>
                  <a:pt x="73360" y="40510"/>
                </a:lnTo>
                <a:lnTo>
                  <a:pt x="73420" y="40560"/>
                </a:lnTo>
                <a:lnTo>
                  <a:pt x="73500" y="40600"/>
                </a:lnTo>
                <a:lnTo>
                  <a:pt x="73540" y="40610"/>
                </a:lnTo>
                <a:lnTo>
                  <a:pt x="73640" y="40610"/>
                </a:lnTo>
                <a:lnTo>
                  <a:pt x="73890" y="40550"/>
                </a:lnTo>
                <a:lnTo>
                  <a:pt x="73940" y="40550"/>
                </a:lnTo>
                <a:lnTo>
                  <a:pt x="73990" y="40560"/>
                </a:lnTo>
                <a:lnTo>
                  <a:pt x="74260" y="40640"/>
                </a:lnTo>
                <a:lnTo>
                  <a:pt x="74360" y="40650"/>
                </a:lnTo>
                <a:lnTo>
                  <a:pt x="74410" y="40660"/>
                </a:lnTo>
                <a:lnTo>
                  <a:pt x="74620" y="40730"/>
                </a:lnTo>
                <a:lnTo>
                  <a:pt x="74690" y="40740"/>
                </a:lnTo>
                <a:lnTo>
                  <a:pt x="74730" y="40730"/>
                </a:lnTo>
                <a:lnTo>
                  <a:pt x="74830" y="40740"/>
                </a:lnTo>
                <a:lnTo>
                  <a:pt x="74920" y="40810"/>
                </a:lnTo>
                <a:lnTo>
                  <a:pt x="75500" y="41380"/>
                </a:lnTo>
                <a:lnTo>
                  <a:pt x="75600" y="41450"/>
                </a:lnTo>
                <a:lnTo>
                  <a:pt x="75660" y="41460"/>
                </a:lnTo>
                <a:lnTo>
                  <a:pt x="75760" y="41460"/>
                </a:lnTo>
                <a:lnTo>
                  <a:pt x="75800" y="41450"/>
                </a:lnTo>
                <a:lnTo>
                  <a:pt x="75840" y="41440"/>
                </a:lnTo>
                <a:lnTo>
                  <a:pt x="75880" y="41420"/>
                </a:lnTo>
                <a:lnTo>
                  <a:pt x="75910" y="41400"/>
                </a:lnTo>
                <a:lnTo>
                  <a:pt x="75940" y="41370"/>
                </a:lnTo>
                <a:lnTo>
                  <a:pt x="75960" y="41340"/>
                </a:lnTo>
                <a:lnTo>
                  <a:pt x="75980" y="41300"/>
                </a:lnTo>
                <a:lnTo>
                  <a:pt x="76050" y="41130"/>
                </a:lnTo>
                <a:lnTo>
                  <a:pt x="76060" y="41120"/>
                </a:lnTo>
                <a:lnTo>
                  <a:pt x="76070" y="41050"/>
                </a:lnTo>
                <a:lnTo>
                  <a:pt x="76080" y="40900"/>
                </a:lnTo>
                <a:lnTo>
                  <a:pt x="76090" y="40860"/>
                </a:lnTo>
                <a:lnTo>
                  <a:pt x="76120" y="40830"/>
                </a:lnTo>
                <a:lnTo>
                  <a:pt x="76150" y="40800"/>
                </a:lnTo>
                <a:lnTo>
                  <a:pt x="76220" y="40770"/>
                </a:lnTo>
                <a:lnTo>
                  <a:pt x="76370" y="40710"/>
                </a:lnTo>
                <a:lnTo>
                  <a:pt x="76420" y="40710"/>
                </a:lnTo>
                <a:lnTo>
                  <a:pt x="76760" y="40710"/>
                </a:lnTo>
                <a:lnTo>
                  <a:pt x="76860" y="40720"/>
                </a:lnTo>
                <a:lnTo>
                  <a:pt x="76910" y="40740"/>
                </a:lnTo>
                <a:lnTo>
                  <a:pt x="77180" y="40870"/>
                </a:lnTo>
                <a:lnTo>
                  <a:pt x="77240" y="40910"/>
                </a:lnTo>
                <a:lnTo>
                  <a:pt x="77280" y="40940"/>
                </a:lnTo>
                <a:lnTo>
                  <a:pt x="77310" y="40980"/>
                </a:lnTo>
                <a:lnTo>
                  <a:pt x="77360" y="41080"/>
                </a:lnTo>
                <a:lnTo>
                  <a:pt x="77380" y="41210"/>
                </a:lnTo>
                <a:lnTo>
                  <a:pt x="77500" y="42950"/>
                </a:lnTo>
                <a:lnTo>
                  <a:pt x="77550" y="43100"/>
                </a:lnTo>
                <a:lnTo>
                  <a:pt x="77700" y="43390"/>
                </a:lnTo>
                <a:lnTo>
                  <a:pt x="77880" y="43590"/>
                </a:lnTo>
                <a:lnTo>
                  <a:pt x="77980" y="43720"/>
                </a:lnTo>
                <a:lnTo>
                  <a:pt x="77990" y="43800"/>
                </a:lnTo>
                <a:lnTo>
                  <a:pt x="78000" y="43940"/>
                </a:lnTo>
                <a:lnTo>
                  <a:pt x="78000" y="44210"/>
                </a:lnTo>
                <a:lnTo>
                  <a:pt x="78000" y="44610"/>
                </a:lnTo>
                <a:lnTo>
                  <a:pt x="77830" y="44730"/>
                </a:lnTo>
                <a:lnTo>
                  <a:pt x="77460" y="44810"/>
                </a:lnTo>
                <a:lnTo>
                  <a:pt x="77290" y="44910"/>
                </a:lnTo>
                <a:lnTo>
                  <a:pt x="76970" y="45160"/>
                </a:lnTo>
                <a:lnTo>
                  <a:pt x="76900" y="45230"/>
                </a:lnTo>
                <a:lnTo>
                  <a:pt x="76870" y="45260"/>
                </a:lnTo>
                <a:lnTo>
                  <a:pt x="76810" y="45220"/>
                </a:lnTo>
                <a:lnTo>
                  <a:pt x="76740" y="45210"/>
                </a:lnTo>
                <a:lnTo>
                  <a:pt x="76680" y="45230"/>
                </a:lnTo>
                <a:lnTo>
                  <a:pt x="76650" y="45290"/>
                </a:lnTo>
                <a:lnTo>
                  <a:pt x="76620" y="45400"/>
                </a:lnTo>
                <a:lnTo>
                  <a:pt x="76470" y="45580"/>
                </a:lnTo>
                <a:lnTo>
                  <a:pt x="76390" y="45780"/>
                </a:lnTo>
                <a:lnTo>
                  <a:pt x="76290" y="45790"/>
                </a:lnTo>
                <a:lnTo>
                  <a:pt x="76090" y="45750"/>
                </a:lnTo>
                <a:lnTo>
                  <a:pt x="76020" y="45770"/>
                </a:lnTo>
                <a:lnTo>
                  <a:pt x="75930" y="45890"/>
                </a:lnTo>
                <a:lnTo>
                  <a:pt x="75720" y="45980"/>
                </a:lnTo>
                <a:lnTo>
                  <a:pt x="75620" y="46140"/>
                </a:lnTo>
                <a:lnTo>
                  <a:pt x="75480" y="46720"/>
                </a:lnTo>
                <a:lnTo>
                  <a:pt x="75430" y="46830"/>
                </a:lnTo>
                <a:lnTo>
                  <a:pt x="75240" y="47030"/>
                </a:lnTo>
                <a:lnTo>
                  <a:pt x="75220" y="47050"/>
                </a:lnTo>
                <a:lnTo>
                  <a:pt x="75100" y="47180"/>
                </a:lnTo>
                <a:lnTo>
                  <a:pt x="75140" y="47310"/>
                </a:lnTo>
                <a:lnTo>
                  <a:pt x="75060" y="47370"/>
                </a:lnTo>
                <a:lnTo>
                  <a:pt x="74840" y="47390"/>
                </a:lnTo>
                <a:lnTo>
                  <a:pt x="74750" y="47440"/>
                </a:lnTo>
                <a:lnTo>
                  <a:pt x="74540" y="47590"/>
                </a:lnTo>
                <a:lnTo>
                  <a:pt x="74440" y="47620"/>
                </a:lnTo>
                <a:lnTo>
                  <a:pt x="74380" y="47680"/>
                </a:lnTo>
                <a:lnTo>
                  <a:pt x="74380" y="47810"/>
                </a:lnTo>
                <a:lnTo>
                  <a:pt x="74350" y="47940"/>
                </a:lnTo>
                <a:lnTo>
                  <a:pt x="74180" y="48000"/>
                </a:lnTo>
                <a:lnTo>
                  <a:pt x="74170" y="48030"/>
                </a:lnTo>
                <a:lnTo>
                  <a:pt x="74040" y="48220"/>
                </a:lnTo>
                <a:lnTo>
                  <a:pt x="73920" y="48330"/>
                </a:lnTo>
                <a:lnTo>
                  <a:pt x="73870" y="48400"/>
                </a:lnTo>
                <a:lnTo>
                  <a:pt x="73830" y="48500"/>
                </a:lnTo>
                <a:lnTo>
                  <a:pt x="73750" y="48540"/>
                </a:lnTo>
                <a:lnTo>
                  <a:pt x="73680" y="48560"/>
                </a:lnTo>
                <a:lnTo>
                  <a:pt x="67650" y="48580"/>
                </a:lnTo>
                <a:lnTo>
                  <a:pt x="67650" y="48600"/>
                </a:lnTo>
                <a:lnTo>
                  <a:pt x="67670" y="48620"/>
                </a:lnTo>
                <a:lnTo>
                  <a:pt x="67720" y="48640"/>
                </a:lnTo>
                <a:lnTo>
                  <a:pt x="67810" y="48670"/>
                </a:lnTo>
                <a:lnTo>
                  <a:pt x="67960" y="48690"/>
                </a:lnTo>
                <a:lnTo>
                  <a:pt x="68010" y="48700"/>
                </a:lnTo>
                <a:lnTo>
                  <a:pt x="68050" y="48730"/>
                </a:lnTo>
                <a:lnTo>
                  <a:pt x="68090" y="48810"/>
                </a:lnTo>
                <a:lnTo>
                  <a:pt x="68290" y="49450"/>
                </a:lnTo>
                <a:lnTo>
                  <a:pt x="68330" y="49500"/>
                </a:lnTo>
                <a:lnTo>
                  <a:pt x="68370" y="49530"/>
                </a:lnTo>
                <a:lnTo>
                  <a:pt x="68570" y="49610"/>
                </a:lnTo>
                <a:lnTo>
                  <a:pt x="68940" y="49720"/>
                </a:lnTo>
                <a:lnTo>
                  <a:pt x="69020" y="49760"/>
                </a:lnTo>
                <a:lnTo>
                  <a:pt x="69060" y="49780"/>
                </a:lnTo>
                <a:lnTo>
                  <a:pt x="69140" y="49860"/>
                </a:lnTo>
                <a:lnTo>
                  <a:pt x="69180" y="49880"/>
                </a:lnTo>
                <a:lnTo>
                  <a:pt x="69210" y="49900"/>
                </a:lnTo>
                <a:lnTo>
                  <a:pt x="69250" y="49920"/>
                </a:lnTo>
                <a:lnTo>
                  <a:pt x="69270" y="49950"/>
                </a:lnTo>
                <a:lnTo>
                  <a:pt x="69300" y="50030"/>
                </a:lnTo>
                <a:lnTo>
                  <a:pt x="69350" y="50090"/>
                </a:lnTo>
                <a:lnTo>
                  <a:pt x="69360" y="50130"/>
                </a:lnTo>
                <a:lnTo>
                  <a:pt x="69370" y="50170"/>
                </a:lnTo>
                <a:lnTo>
                  <a:pt x="69380" y="50270"/>
                </a:lnTo>
                <a:lnTo>
                  <a:pt x="69380" y="50320"/>
                </a:lnTo>
                <a:lnTo>
                  <a:pt x="69370" y="50390"/>
                </a:lnTo>
                <a:lnTo>
                  <a:pt x="69330" y="50490"/>
                </a:lnTo>
                <a:lnTo>
                  <a:pt x="69290" y="50580"/>
                </a:lnTo>
                <a:lnTo>
                  <a:pt x="69210" y="50710"/>
                </a:lnTo>
                <a:lnTo>
                  <a:pt x="69160" y="50780"/>
                </a:lnTo>
                <a:lnTo>
                  <a:pt x="69070" y="50850"/>
                </a:lnTo>
                <a:lnTo>
                  <a:pt x="68870" y="50960"/>
                </a:lnTo>
                <a:lnTo>
                  <a:pt x="68800" y="51010"/>
                </a:lnTo>
                <a:lnTo>
                  <a:pt x="68700" y="51120"/>
                </a:lnTo>
                <a:lnTo>
                  <a:pt x="68630" y="51160"/>
                </a:lnTo>
                <a:lnTo>
                  <a:pt x="68590" y="51190"/>
                </a:lnTo>
                <a:lnTo>
                  <a:pt x="68560" y="51240"/>
                </a:lnTo>
                <a:lnTo>
                  <a:pt x="68530" y="51330"/>
                </a:lnTo>
                <a:lnTo>
                  <a:pt x="68490" y="51390"/>
                </a:lnTo>
                <a:lnTo>
                  <a:pt x="68430" y="51450"/>
                </a:lnTo>
                <a:lnTo>
                  <a:pt x="68210" y="51640"/>
                </a:lnTo>
                <a:lnTo>
                  <a:pt x="67910" y="52050"/>
                </a:lnTo>
                <a:lnTo>
                  <a:pt x="67850" y="52110"/>
                </a:lnTo>
                <a:lnTo>
                  <a:pt x="67800" y="52140"/>
                </a:lnTo>
                <a:lnTo>
                  <a:pt x="67760" y="52140"/>
                </a:lnTo>
                <a:lnTo>
                  <a:pt x="67720" y="52140"/>
                </a:lnTo>
                <a:lnTo>
                  <a:pt x="67620" y="52130"/>
                </a:lnTo>
                <a:lnTo>
                  <a:pt x="67580" y="52130"/>
                </a:lnTo>
                <a:lnTo>
                  <a:pt x="67540" y="52150"/>
                </a:lnTo>
                <a:lnTo>
                  <a:pt x="67510" y="52200"/>
                </a:lnTo>
                <a:lnTo>
                  <a:pt x="67480" y="52270"/>
                </a:lnTo>
                <a:lnTo>
                  <a:pt x="67460" y="52380"/>
                </a:lnTo>
                <a:lnTo>
                  <a:pt x="67430" y="52450"/>
                </a:lnTo>
                <a:lnTo>
                  <a:pt x="67390" y="52500"/>
                </a:lnTo>
                <a:lnTo>
                  <a:pt x="67350" y="52530"/>
                </a:lnTo>
                <a:lnTo>
                  <a:pt x="67310" y="52550"/>
                </a:lnTo>
                <a:lnTo>
                  <a:pt x="67250" y="52590"/>
                </a:lnTo>
                <a:lnTo>
                  <a:pt x="67160" y="52670"/>
                </a:lnTo>
                <a:lnTo>
                  <a:pt x="67140" y="52730"/>
                </a:lnTo>
                <a:lnTo>
                  <a:pt x="67110" y="52810"/>
                </a:lnTo>
                <a:lnTo>
                  <a:pt x="67090" y="52980"/>
                </a:lnTo>
                <a:lnTo>
                  <a:pt x="67040" y="53130"/>
                </a:lnTo>
                <a:lnTo>
                  <a:pt x="67020" y="53150"/>
                </a:lnTo>
                <a:lnTo>
                  <a:pt x="66990" y="53200"/>
                </a:lnTo>
                <a:lnTo>
                  <a:pt x="66960" y="53290"/>
                </a:lnTo>
                <a:lnTo>
                  <a:pt x="66890" y="53590"/>
                </a:lnTo>
                <a:lnTo>
                  <a:pt x="66850" y="53990"/>
                </a:lnTo>
                <a:lnTo>
                  <a:pt x="66890" y="54080"/>
                </a:lnTo>
                <a:lnTo>
                  <a:pt x="67060" y="54220"/>
                </a:lnTo>
                <a:lnTo>
                  <a:pt x="67250" y="54450"/>
                </a:lnTo>
                <a:lnTo>
                  <a:pt x="67290" y="54510"/>
                </a:lnTo>
                <a:lnTo>
                  <a:pt x="66890" y="54480"/>
                </a:lnTo>
                <a:lnTo>
                  <a:pt x="66820" y="54440"/>
                </a:lnTo>
                <a:lnTo>
                  <a:pt x="66750" y="54360"/>
                </a:lnTo>
                <a:lnTo>
                  <a:pt x="66710" y="54340"/>
                </a:lnTo>
                <a:lnTo>
                  <a:pt x="66670" y="54330"/>
                </a:lnTo>
                <a:lnTo>
                  <a:pt x="66620" y="54330"/>
                </a:lnTo>
                <a:lnTo>
                  <a:pt x="66570" y="54340"/>
                </a:lnTo>
                <a:lnTo>
                  <a:pt x="66510" y="54360"/>
                </a:lnTo>
                <a:lnTo>
                  <a:pt x="66440" y="54400"/>
                </a:lnTo>
                <a:lnTo>
                  <a:pt x="66360" y="54410"/>
                </a:lnTo>
                <a:lnTo>
                  <a:pt x="66290" y="54440"/>
                </a:lnTo>
                <a:lnTo>
                  <a:pt x="66240" y="54420"/>
                </a:lnTo>
                <a:lnTo>
                  <a:pt x="66220" y="54390"/>
                </a:lnTo>
                <a:lnTo>
                  <a:pt x="66190" y="54370"/>
                </a:lnTo>
                <a:lnTo>
                  <a:pt x="66150" y="54370"/>
                </a:lnTo>
                <a:lnTo>
                  <a:pt x="66110" y="54430"/>
                </a:lnTo>
                <a:lnTo>
                  <a:pt x="66050" y="54590"/>
                </a:lnTo>
                <a:lnTo>
                  <a:pt x="66030" y="54630"/>
                </a:lnTo>
                <a:lnTo>
                  <a:pt x="66010" y="54660"/>
                </a:lnTo>
                <a:lnTo>
                  <a:pt x="65980" y="54690"/>
                </a:lnTo>
                <a:lnTo>
                  <a:pt x="65940" y="54720"/>
                </a:lnTo>
                <a:lnTo>
                  <a:pt x="65870" y="54740"/>
                </a:lnTo>
                <a:lnTo>
                  <a:pt x="65750" y="54750"/>
                </a:lnTo>
                <a:lnTo>
                  <a:pt x="65670" y="54750"/>
                </a:lnTo>
                <a:lnTo>
                  <a:pt x="65610" y="54740"/>
                </a:lnTo>
                <a:lnTo>
                  <a:pt x="65490" y="54710"/>
                </a:lnTo>
                <a:lnTo>
                  <a:pt x="65430" y="54710"/>
                </a:lnTo>
                <a:lnTo>
                  <a:pt x="65380" y="54740"/>
                </a:lnTo>
                <a:lnTo>
                  <a:pt x="65230" y="54870"/>
                </a:lnTo>
                <a:lnTo>
                  <a:pt x="65190" y="54890"/>
                </a:lnTo>
                <a:lnTo>
                  <a:pt x="65150" y="54910"/>
                </a:lnTo>
                <a:lnTo>
                  <a:pt x="64980" y="54890"/>
                </a:lnTo>
                <a:lnTo>
                  <a:pt x="64930" y="54900"/>
                </a:lnTo>
                <a:lnTo>
                  <a:pt x="64320" y="55140"/>
                </a:lnTo>
                <a:lnTo>
                  <a:pt x="64280" y="55170"/>
                </a:lnTo>
                <a:lnTo>
                  <a:pt x="64230" y="55220"/>
                </a:lnTo>
                <a:lnTo>
                  <a:pt x="64160" y="55280"/>
                </a:lnTo>
                <a:lnTo>
                  <a:pt x="63700" y="55540"/>
                </a:lnTo>
                <a:lnTo>
                  <a:pt x="63640" y="55590"/>
                </a:lnTo>
                <a:lnTo>
                  <a:pt x="63600" y="55610"/>
                </a:lnTo>
                <a:lnTo>
                  <a:pt x="63350" y="55620"/>
                </a:lnTo>
                <a:lnTo>
                  <a:pt x="63300" y="55610"/>
                </a:lnTo>
                <a:lnTo>
                  <a:pt x="63240" y="55630"/>
                </a:lnTo>
                <a:lnTo>
                  <a:pt x="63180" y="55680"/>
                </a:lnTo>
                <a:lnTo>
                  <a:pt x="63070" y="55830"/>
                </a:lnTo>
                <a:lnTo>
                  <a:pt x="63020" y="55940"/>
                </a:lnTo>
                <a:lnTo>
                  <a:pt x="62990" y="56120"/>
                </a:lnTo>
                <a:lnTo>
                  <a:pt x="62910" y="56460"/>
                </a:lnTo>
                <a:lnTo>
                  <a:pt x="62690" y="56860"/>
                </a:lnTo>
                <a:lnTo>
                  <a:pt x="62180" y="56950"/>
                </a:lnTo>
                <a:lnTo>
                  <a:pt x="61540" y="56970"/>
                </a:lnTo>
                <a:lnTo>
                  <a:pt x="60890" y="56800"/>
                </a:lnTo>
                <a:lnTo>
                  <a:pt x="59530" y="57220"/>
                </a:lnTo>
                <a:lnTo>
                  <a:pt x="59130" y="57300"/>
                </a:lnTo>
                <a:lnTo>
                  <a:pt x="58700" y="57490"/>
                </a:lnTo>
                <a:lnTo>
                  <a:pt x="57740" y="58350"/>
                </a:lnTo>
                <a:lnTo>
                  <a:pt x="57130" y="58570"/>
                </a:lnTo>
                <a:lnTo>
                  <a:pt x="56440" y="58650"/>
                </a:lnTo>
                <a:lnTo>
                  <a:pt x="55770" y="58670"/>
                </a:lnTo>
                <a:lnTo>
                  <a:pt x="54490" y="58320"/>
                </a:lnTo>
                <a:lnTo>
                  <a:pt x="54260" y="58460"/>
                </a:lnTo>
                <a:lnTo>
                  <a:pt x="54010" y="58960"/>
                </a:lnTo>
                <a:lnTo>
                  <a:pt x="53810" y="59530"/>
                </a:lnTo>
                <a:lnTo>
                  <a:pt x="53600" y="59900"/>
                </a:lnTo>
                <a:lnTo>
                  <a:pt x="53360" y="59990"/>
                </a:lnTo>
                <a:lnTo>
                  <a:pt x="52910" y="59900"/>
                </a:lnTo>
                <a:lnTo>
                  <a:pt x="51600" y="59470"/>
                </a:lnTo>
                <a:lnTo>
                  <a:pt x="50280" y="59250"/>
                </a:lnTo>
                <a:lnTo>
                  <a:pt x="50180" y="59250"/>
                </a:lnTo>
                <a:lnTo>
                  <a:pt x="50080" y="59270"/>
                </a:lnTo>
                <a:lnTo>
                  <a:pt x="50010" y="59300"/>
                </a:lnTo>
                <a:lnTo>
                  <a:pt x="49620" y="59560"/>
                </a:lnTo>
                <a:lnTo>
                  <a:pt x="49550" y="59650"/>
                </a:lnTo>
                <a:lnTo>
                  <a:pt x="49530" y="59730"/>
                </a:lnTo>
                <a:lnTo>
                  <a:pt x="49580" y="59850"/>
                </a:lnTo>
                <a:lnTo>
                  <a:pt x="49690" y="59920"/>
                </a:lnTo>
                <a:lnTo>
                  <a:pt x="49870" y="59970"/>
                </a:lnTo>
                <a:lnTo>
                  <a:pt x="50290" y="60030"/>
                </a:lnTo>
                <a:lnTo>
                  <a:pt x="50400" y="60070"/>
                </a:lnTo>
                <a:lnTo>
                  <a:pt x="50500" y="60170"/>
                </a:lnTo>
                <a:lnTo>
                  <a:pt x="50700" y="60560"/>
                </a:lnTo>
                <a:lnTo>
                  <a:pt x="50810" y="60930"/>
                </a:lnTo>
                <a:lnTo>
                  <a:pt x="50830" y="61060"/>
                </a:lnTo>
                <a:lnTo>
                  <a:pt x="50840" y="61140"/>
                </a:lnTo>
                <a:lnTo>
                  <a:pt x="50830" y="61190"/>
                </a:lnTo>
                <a:lnTo>
                  <a:pt x="50820" y="61240"/>
                </a:lnTo>
                <a:lnTo>
                  <a:pt x="50750" y="61330"/>
                </a:lnTo>
                <a:lnTo>
                  <a:pt x="50610" y="61440"/>
                </a:lnTo>
                <a:lnTo>
                  <a:pt x="49780" y="61670"/>
                </a:lnTo>
                <a:lnTo>
                  <a:pt x="49450" y="62380"/>
                </a:lnTo>
                <a:lnTo>
                  <a:pt x="49420" y="62400"/>
                </a:lnTo>
                <a:lnTo>
                  <a:pt x="49380" y="62480"/>
                </a:lnTo>
                <a:lnTo>
                  <a:pt x="49350" y="62500"/>
                </a:lnTo>
                <a:lnTo>
                  <a:pt x="49290" y="62490"/>
                </a:lnTo>
                <a:lnTo>
                  <a:pt x="49210" y="62440"/>
                </a:lnTo>
                <a:lnTo>
                  <a:pt x="49160" y="62440"/>
                </a:lnTo>
                <a:lnTo>
                  <a:pt x="49080" y="62440"/>
                </a:lnTo>
                <a:lnTo>
                  <a:pt x="49030" y="62470"/>
                </a:lnTo>
                <a:lnTo>
                  <a:pt x="48950" y="62550"/>
                </a:lnTo>
                <a:lnTo>
                  <a:pt x="48900" y="62480"/>
                </a:lnTo>
                <a:lnTo>
                  <a:pt x="48870" y="62410"/>
                </a:lnTo>
                <a:lnTo>
                  <a:pt x="48820" y="62360"/>
                </a:lnTo>
                <a:lnTo>
                  <a:pt x="48780" y="62320"/>
                </a:lnTo>
                <a:lnTo>
                  <a:pt x="48740" y="62290"/>
                </a:lnTo>
                <a:lnTo>
                  <a:pt x="48650" y="62190"/>
                </a:lnTo>
                <a:lnTo>
                  <a:pt x="48630" y="62160"/>
                </a:lnTo>
                <a:lnTo>
                  <a:pt x="48630" y="62130"/>
                </a:lnTo>
                <a:lnTo>
                  <a:pt x="48640" y="62090"/>
                </a:lnTo>
                <a:lnTo>
                  <a:pt x="48670" y="62070"/>
                </a:lnTo>
                <a:lnTo>
                  <a:pt x="48700" y="62040"/>
                </a:lnTo>
                <a:lnTo>
                  <a:pt x="48730" y="62020"/>
                </a:lnTo>
                <a:lnTo>
                  <a:pt x="48740" y="61990"/>
                </a:lnTo>
                <a:lnTo>
                  <a:pt x="48740" y="61960"/>
                </a:lnTo>
                <a:lnTo>
                  <a:pt x="48720" y="61930"/>
                </a:lnTo>
                <a:lnTo>
                  <a:pt x="48700" y="61890"/>
                </a:lnTo>
                <a:lnTo>
                  <a:pt x="48700" y="61850"/>
                </a:lnTo>
                <a:lnTo>
                  <a:pt x="48710" y="61690"/>
                </a:lnTo>
                <a:lnTo>
                  <a:pt x="48700" y="61650"/>
                </a:lnTo>
                <a:lnTo>
                  <a:pt x="48680" y="61610"/>
                </a:lnTo>
                <a:lnTo>
                  <a:pt x="48550" y="61560"/>
                </a:lnTo>
                <a:lnTo>
                  <a:pt x="48520" y="61540"/>
                </a:lnTo>
                <a:lnTo>
                  <a:pt x="48510" y="61490"/>
                </a:lnTo>
                <a:lnTo>
                  <a:pt x="48510" y="61450"/>
                </a:lnTo>
                <a:lnTo>
                  <a:pt x="48500" y="61400"/>
                </a:lnTo>
                <a:lnTo>
                  <a:pt x="48480" y="61370"/>
                </a:lnTo>
                <a:lnTo>
                  <a:pt x="48440" y="61330"/>
                </a:lnTo>
                <a:lnTo>
                  <a:pt x="48040" y="61200"/>
                </a:lnTo>
                <a:lnTo>
                  <a:pt x="48000" y="61180"/>
                </a:lnTo>
                <a:lnTo>
                  <a:pt x="47990" y="61180"/>
                </a:lnTo>
                <a:lnTo>
                  <a:pt x="47980" y="61150"/>
                </a:lnTo>
                <a:lnTo>
                  <a:pt x="48000" y="61070"/>
                </a:lnTo>
                <a:lnTo>
                  <a:pt x="47980" y="61030"/>
                </a:lnTo>
                <a:lnTo>
                  <a:pt x="47940" y="61010"/>
                </a:lnTo>
                <a:lnTo>
                  <a:pt x="47820" y="61020"/>
                </a:lnTo>
                <a:lnTo>
                  <a:pt x="47760" y="61040"/>
                </a:lnTo>
                <a:lnTo>
                  <a:pt x="47720" y="61080"/>
                </a:lnTo>
                <a:lnTo>
                  <a:pt x="47710" y="61120"/>
                </a:lnTo>
                <a:lnTo>
                  <a:pt x="47710" y="61180"/>
                </a:lnTo>
                <a:lnTo>
                  <a:pt x="47690" y="61220"/>
                </a:lnTo>
                <a:lnTo>
                  <a:pt x="47590" y="61270"/>
                </a:lnTo>
                <a:lnTo>
                  <a:pt x="47560" y="61310"/>
                </a:lnTo>
                <a:lnTo>
                  <a:pt x="47550" y="61350"/>
                </a:lnTo>
                <a:lnTo>
                  <a:pt x="47550" y="61400"/>
                </a:lnTo>
                <a:lnTo>
                  <a:pt x="47530" y="61440"/>
                </a:lnTo>
                <a:lnTo>
                  <a:pt x="47520" y="61480"/>
                </a:lnTo>
                <a:lnTo>
                  <a:pt x="47490" y="61510"/>
                </a:lnTo>
                <a:lnTo>
                  <a:pt x="47470" y="61530"/>
                </a:lnTo>
                <a:lnTo>
                  <a:pt x="47420" y="61560"/>
                </a:lnTo>
                <a:lnTo>
                  <a:pt x="47370" y="61610"/>
                </a:lnTo>
                <a:lnTo>
                  <a:pt x="47340" y="61640"/>
                </a:lnTo>
                <a:lnTo>
                  <a:pt x="47310" y="61660"/>
                </a:lnTo>
                <a:lnTo>
                  <a:pt x="47270" y="61680"/>
                </a:lnTo>
                <a:lnTo>
                  <a:pt x="47230" y="61690"/>
                </a:lnTo>
                <a:lnTo>
                  <a:pt x="47200" y="61710"/>
                </a:lnTo>
                <a:lnTo>
                  <a:pt x="47170" y="61740"/>
                </a:lnTo>
                <a:lnTo>
                  <a:pt x="47160" y="61780"/>
                </a:lnTo>
                <a:lnTo>
                  <a:pt x="47140" y="61820"/>
                </a:lnTo>
                <a:lnTo>
                  <a:pt x="47110" y="61840"/>
                </a:lnTo>
                <a:lnTo>
                  <a:pt x="47070" y="61840"/>
                </a:lnTo>
                <a:lnTo>
                  <a:pt x="46940" y="61770"/>
                </a:lnTo>
                <a:lnTo>
                  <a:pt x="46800" y="61730"/>
                </a:lnTo>
                <a:lnTo>
                  <a:pt x="46760" y="61730"/>
                </a:lnTo>
                <a:lnTo>
                  <a:pt x="46730" y="61780"/>
                </a:lnTo>
                <a:lnTo>
                  <a:pt x="46710" y="61830"/>
                </a:lnTo>
                <a:lnTo>
                  <a:pt x="46060" y="63010"/>
                </a:lnTo>
                <a:lnTo>
                  <a:pt x="46040" y="63080"/>
                </a:lnTo>
                <a:lnTo>
                  <a:pt x="45910" y="63150"/>
                </a:lnTo>
                <a:lnTo>
                  <a:pt x="45830" y="63030"/>
                </a:lnTo>
                <a:lnTo>
                  <a:pt x="45740" y="63010"/>
                </a:lnTo>
                <a:lnTo>
                  <a:pt x="45740" y="62910"/>
                </a:lnTo>
                <a:lnTo>
                  <a:pt x="45340" y="61160"/>
                </a:lnTo>
                <a:lnTo>
                  <a:pt x="45140" y="61040"/>
                </a:lnTo>
                <a:lnTo>
                  <a:pt x="43320" y="60940"/>
                </a:lnTo>
                <a:lnTo>
                  <a:pt x="43250" y="60920"/>
                </a:lnTo>
                <a:lnTo>
                  <a:pt x="43280" y="60870"/>
                </a:lnTo>
                <a:lnTo>
                  <a:pt x="43470" y="60710"/>
                </a:lnTo>
                <a:lnTo>
                  <a:pt x="43470" y="60660"/>
                </a:lnTo>
                <a:lnTo>
                  <a:pt x="43390" y="60590"/>
                </a:lnTo>
                <a:lnTo>
                  <a:pt x="42360" y="59980"/>
                </a:lnTo>
                <a:lnTo>
                  <a:pt x="42050" y="59910"/>
                </a:lnTo>
                <a:lnTo>
                  <a:pt x="41600" y="59860"/>
                </a:lnTo>
                <a:lnTo>
                  <a:pt x="30550" y="59560"/>
                </a:lnTo>
                <a:lnTo>
                  <a:pt x="30560" y="59010"/>
                </a:lnTo>
                <a:lnTo>
                  <a:pt x="30520" y="58710"/>
                </a:lnTo>
                <a:lnTo>
                  <a:pt x="30530" y="58640"/>
                </a:lnTo>
                <a:lnTo>
                  <a:pt x="30540" y="58590"/>
                </a:lnTo>
                <a:lnTo>
                  <a:pt x="30570" y="58560"/>
                </a:lnTo>
                <a:lnTo>
                  <a:pt x="30800" y="58350"/>
                </a:lnTo>
                <a:lnTo>
                  <a:pt x="30850" y="58290"/>
                </a:lnTo>
                <a:lnTo>
                  <a:pt x="30880" y="58260"/>
                </a:lnTo>
                <a:lnTo>
                  <a:pt x="30920" y="58240"/>
                </a:lnTo>
                <a:lnTo>
                  <a:pt x="30960" y="58240"/>
                </a:lnTo>
                <a:lnTo>
                  <a:pt x="31010" y="58240"/>
                </a:lnTo>
                <a:lnTo>
                  <a:pt x="31050" y="58250"/>
                </a:lnTo>
                <a:lnTo>
                  <a:pt x="31100" y="58260"/>
                </a:lnTo>
                <a:lnTo>
                  <a:pt x="31150" y="58250"/>
                </a:lnTo>
                <a:lnTo>
                  <a:pt x="31210" y="58210"/>
                </a:lnTo>
                <a:lnTo>
                  <a:pt x="31240" y="58160"/>
                </a:lnTo>
                <a:lnTo>
                  <a:pt x="31250" y="58110"/>
                </a:lnTo>
                <a:lnTo>
                  <a:pt x="31230" y="57880"/>
                </a:lnTo>
                <a:lnTo>
                  <a:pt x="31240" y="57800"/>
                </a:lnTo>
                <a:lnTo>
                  <a:pt x="31270" y="57760"/>
                </a:lnTo>
                <a:lnTo>
                  <a:pt x="31390" y="57640"/>
                </a:lnTo>
                <a:lnTo>
                  <a:pt x="31500" y="57480"/>
                </a:lnTo>
                <a:lnTo>
                  <a:pt x="31540" y="57380"/>
                </a:lnTo>
                <a:lnTo>
                  <a:pt x="31570" y="57310"/>
                </a:lnTo>
                <a:lnTo>
                  <a:pt x="31580" y="56960"/>
                </a:lnTo>
                <a:lnTo>
                  <a:pt x="31570" y="56920"/>
                </a:lnTo>
                <a:lnTo>
                  <a:pt x="31560" y="56880"/>
                </a:lnTo>
                <a:lnTo>
                  <a:pt x="31330" y="56460"/>
                </a:lnTo>
                <a:lnTo>
                  <a:pt x="31320" y="56400"/>
                </a:lnTo>
                <a:lnTo>
                  <a:pt x="31310" y="56320"/>
                </a:lnTo>
                <a:lnTo>
                  <a:pt x="31310" y="56160"/>
                </a:lnTo>
                <a:lnTo>
                  <a:pt x="31330" y="56080"/>
                </a:lnTo>
                <a:lnTo>
                  <a:pt x="31350" y="56020"/>
                </a:lnTo>
                <a:lnTo>
                  <a:pt x="31420" y="55940"/>
                </a:lnTo>
                <a:lnTo>
                  <a:pt x="31460" y="55860"/>
                </a:lnTo>
                <a:lnTo>
                  <a:pt x="31480" y="55790"/>
                </a:lnTo>
                <a:lnTo>
                  <a:pt x="31490" y="55700"/>
                </a:lnTo>
                <a:lnTo>
                  <a:pt x="31500" y="55640"/>
                </a:lnTo>
                <a:lnTo>
                  <a:pt x="31520" y="55600"/>
                </a:lnTo>
                <a:lnTo>
                  <a:pt x="31550" y="55560"/>
                </a:lnTo>
                <a:lnTo>
                  <a:pt x="31580" y="55540"/>
                </a:lnTo>
                <a:lnTo>
                  <a:pt x="31610" y="55520"/>
                </a:lnTo>
                <a:lnTo>
                  <a:pt x="31700" y="55490"/>
                </a:lnTo>
                <a:lnTo>
                  <a:pt x="31740" y="55460"/>
                </a:lnTo>
                <a:lnTo>
                  <a:pt x="31760" y="55420"/>
                </a:lnTo>
                <a:lnTo>
                  <a:pt x="31760" y="55370"/>
                </a:lnTo>
                <a:lnTo>
                  <a:pt x="31760" y="55280"/>
                </a:lnTo>
                <a:lnTo>
                  <a:pt x="31780" y="55020"/>
                </a:lnTo>
                <a:lnTo>
                  <a:pt x="31730" y="54860"/>
                </a:lnTo>
                <a:lnTo>
                  <a:pt x="31720" y="54740"/>
                </a:lnTo>
                <a:lnTo>
                  <a:pt x="31730" y="54670"/>
                </a:lnTo>
                <a:lnTo>
                  <a:pt x="31740" y="54610"/>
                </a:lnTo>
                <a:lnTo>
                  <a:pt x="31790" y="54530"/>
                </a:lnTo>
                <a:lnTo>
                  <a:pt x="31810" y="54500"/>
                </a:lnTo>
                <a:lnTo>
                  <a:pt x="31830" y="54460"/>
                </a:lnTo>
                <a:lnTo>
                  <a:pt x="31910" y="54270"/>
                </a:lnTo>
                <a:lnTo>
                  <a:pt x="31960" y="54170"/>
                </a:lnTo>
                <a:lnTo>
                  <a:pt x="32090" y="53960"/>
                </a:lnTo>
                <a:lnTo>
                  <a:pt x="32140" y="53900"/>
                </a:lnTo>
                <a:lnTo>
                  <a:pt x="32170" y="53870"/>
                </a:lnTo>
                <a:lnTo>
                  <a:pt x="32200" y="53850"/>
                </a:lnTo>
                <a:lnTo>
                  <a:pt x="32230" y="53830"/>
                </a:lnTo>
                <a:lnTo>
                  <a:pt x="32290" y="53820"/>
                </a:lnTo>
                <a:lnTo>
                  <a:pt x="32470" y="53690"/>
                </a:lnTo>
                <a:lnTo>
                  <a:pt x="32580" y="53610"/>
                </a:lnTo>
                <a:lnTo>
                  <a:pt x="32710" y="53580"/>
                </a:lnTo>
                <a:lnTo>
                  <a:pt x="32850" y="53580"/>
                </a:lnTo>
                <a:lnTo>
                  <a:pt x="37150" y="54110"/>
                </a:lnTo>
                <a:lnTo>
                  <a:pt x="37190" y="54150"/>
                </a:lnTo>
                <a:lnTo>
                  <a:pt x="37220" y="54190"/>
                </a:lnTo>
                <a:lnTo>
                  <a:pt x="37280" y="54300"/>
                </a:lnTo>
                <a:lnTo>
                  <a:pt x="37340" y="54370"/>
                </a:lnTo>
                <a:lnTo>
                  <a:pt x="37420" y="54420"/>
                </a:lnTo>
                <a:lnTo>
                  <a:pt x="37540" y="54450"/>
                </a:lnTo>
                <a:lnTo>
                  <a:pt x="37740" y="54480"/>
                </a:lnTo>
                <a:lnTo>
                  <a:pt x="38080" y="54650"/>
                </a:lnTo>
                <a:lnTo>
                  <a:pt x="38140" y="54710"/>
                </a:lnTo>
                <a:lnTo>
                  <a:pt x="38190" y="54780"/>
                </a:lnTo>
                <a:lnTo>
                  <a:pt x="38240" y="54850"/>
                </a:lnTo>
                <a:lnTo>
                  <a:pt x="38320" y="54870"/>
                </a:lnTo>
                <a:lnTo>
                  <a:pt x="38400" y="54850"/>
                </a:lnTo>
                <a:lnTo>
                  <a:pt x="38670" y="54730"/>
                </a:lnTo>
                <a:lnTo>
                  <a:pt x="38720" y="54320"/>
                </a:lnTo>
                <a:lnTo>
                  <a:pt x="38810" y="54150"/>
                </a:lnTo>
                <a:lnTo>
                  <a:pt x="39130" y="53770"/>
                </a:lnTo>
                <a:lnTo>
                  <a:pt x="39620" y="53390"/>
                </a:lnTo>
                <a:lnTo>
                  <a:pt x="39950" y="52890"/>
                </a:lnTo>
                <a:lnTo>
                  <a:pt x="40010" y="52810"/>
                </a:lnTo>
                <a:lnTo>
                  <a:pt x="40120" y="52740"/>
                </a:lnTo>
                <a:lnTo>
                  <a:pt x="40240" y="52680"/>
                </a:lnTo>
                <a:lnTo>
                  <a:pt x="40370" y="52670"/>
                </a:lnTo>
                <a:lnTo>
                  <a:pt x="40450" y="52700"/>
                </a:lnTo>
                <a:lnTo>
                  <a:pt x="40590" y="52770"/>
                </a:lnTo>
                <a:lnTo>
                  <a:pt x="40690" y="52780"/>
                </a:lnTo>
                <a:lnTo>
                  <a:pt x="40730" y="52760"/>
                </a:lnTo>
                <a:lnTo>
                  <a:pt x="40760" y="52730"/>
                </a:lnTo>
                <a:lnTo>
                  <a:pt x="40790" y="52690"/>
                </a:lnTo>
                <a:lnTo>
                  <a:pt x="40880" y="52670"/>
                </a:lnTo>
                <a:lnTo>
                  <a:pt x="41520" y="52720"/>
                </a:lnTo>
                <a:lnTo>
                  <a:pt x="41660" y="52680"/>
                </a:lnTo>
                <a:lnTo>
                  <a:pt x="41940" y="52490"/>
                </a:lnTo>
                <a:lnTo>
                  <a:pt x="42050" y="52450"/>
                </a:lnTo>
                <a:lnTo>
                  <a:pt x="43010" y="52410"/>
                </a:lnTo>
                <a:lnTo>
                  <a:pt x="43140" y="52290"/>
                </a:lnTo>
                <a:lnTo>
                  <a:pt x="43180" y="52250"/>
                </a:lnTo>
                <a:lnTo>
                  <a:pt x="43230" y="52120"/>
                </a:lnTo>
                <a:lnTo>
                  <a:pt x="43210" y="51230"/>
                </a:lnTo>
                <a:lnTo>
                  <a:pt x="43200" y="51190"/>
                </a:lnTo>
                <a:lnTo>
                  <a:pt x="43200" y="51150"/>
                </a:lnTo>
                <a:lnTo>
                  <a:pt x="43210" y="51110"/>
                </a:lnTo>
                <a:lnTo>
                  <a:pt x="43250" y="51040"/>
                </a:lnTo>
                <a:lnTo>
                  <a:pt x="43390" y="50840"/>
                </a:lnTo>
                <a:lnTo>
                  <a:pt x="43410" y="50800"/>
                </a:lnTo>
                <a:lnTo>
                  <a:pt x="43420" y="50760"/>
                </a:lnTo>
                <a:lnTo>
                  <a:pt x="43430" y="50710"/>
                </a:lnTo>
                <a:lnTo>
                  <a:pt x="43430" y="50660"/>
                </a:lnTo>
                <a:lnTo>
                  <a:pt x="43430" y="50560"/>
                </a:lnTo>
                <a:lnTo>
                  <a:pt x="43410" y="50480"/>
                </a:lnTo>
                <a:lnTo>
                  <a:pt x="43340" y="50330"/>
                </a:lnTo>
                <a:lnTo>
                  <a:pt x="43280" y="50230"/>
                </a:lnTo>
                <a:lnTo>
                  <a:pt x="42900" y="49730"/>
                </a:lnTo>
                <a:lnTo>
                  <a:pt x="42810" y="49650"/>
                </a:lnTo>
                <a:lnTo>
                  <a:pt x="42510" y="49490"/>
                </a:lnTo>
                <a:lnTo>
                  <a:pt x="42480" y="49460"/>
                </a:lnTo>
                <a:lnTo>
                  <a:pt x="42460" y="49420"/>
                </a:lnTo>
                <a:lnTo>
                  <a:pt x="42510" y="49370"/>
                </a:lnTo>
                <a:lnTo>
                  <a:pt x="42580" y="49330"/>
                </a:lnTo>
                <a:lnTo>
                  <a:pt x="42740" y="49280"/>
                </a:lnTo>
                <a:lnTo>
                  <a:pt x="42810" y="49240"/>
                </a:lnTo>
                <a:lnTo>
                  <a:pt x="42850" y="49200"/>
                </a:lnTo>
                <a:lnTo>
                  <a:pt x="42860" y="49160"/>
                </a:lnTo>
                <a:lnTo>
                  <a:pt x="42870" y="49120"/>
                </a:lnTo>
                <a:lnTo>
                  <a:pt x="42850" y="48820"/>
                </a:lnTo>
                <a:lnTo>
                  <a:pt x="42860" y="48620"/>
                </a:lnTo>
                <a:lnTo>
                  <a:pt x="42890" y="48400"/>
                </a:lnTo>
                <a:lnTo>
                  <a:pt x="42950" y="48230"/>
                </a:lnTo>
                <a:lnTo>
                  <a:pt x="43110" y="47990"/>
                </a:lnTo>
                <a:lnTo>
                  <a:pt x="43190" y="47830"/>
                </a:lnTo>
                <a:lnTo>
                  <a:pt x="43210" y="47790"/>
                </a:lnTo>
                <a:lnTo>
                  <a:pt x="43220" y="47740"/>
                </a:lnTo>
                <a:lnTo>
                  <a:pt x="43220" y="47690"/>
                </a:lnTo>
                <a:lnTo>
                  <a:pt x="43210" y="47660"/>
                </a:lnTo>
                <a:lnTo>
                  <a:pt x="43180" y="47630"/>
                </a:lnTo>
                <a:lnTo>
                  <a:pt x="42940" y="47510"/>
                </a:lnTo>
                <a:lnTo>
                  <a:pt x="42870" y="47470"/>
                </a:lnTo>
                <a:lnTo>
                  <a:pt x="42840" y="47440"/>
                </a:lnTo>
                <a:lnTo>
                  <a:pt x="42790" y="47380"/>
                </a:lnTo>
                <a:lnTo>
                  <a:pt x="42770" y="47350"/>
                </a:lnTo>
                <a:lnTo>
                  <a:pt x="42750" y="47320"/>
                </a:lnTo>
                <a:lnTo>
                  <a:pt x="42720" y="47190"/>
                </a:lnTo>
                <a:lnTo>
                  <a:pt x="42690" y="47120"/>
                </a:lnTo>
                <a:lnTo>
                  <a:pt x="42650" y="47050"/>
                </a:lnTo>
                <a:lnTo>
                  <a:pt x="42600" y="46990"/>
                </a:lnTo>
                <a:lnTo>
                  <a:pt x="42550" y="46930"/>
                </a:lnTo>
                <a:lnTo>
                  <a:pt x="42490" y="46880"/>
                </a:lnTo>
                <a:lnTo>
                  <a:pt x="42420" y="46850"/>
                </a:lnTo>
                <a:lnTo>
                  <a:pt x="45600" y="46950"/>
                </a:lnTo>
                <a:lnTo>
                  <a:pt x="46270" y="47040"/>
                </a:lnTo>
                <a:lnTo>
                  <a:pt x="46280" y="47090"/>
                </a:lnTo>
                <a:lnTo>
                  <a:pt x="46270" y="47140"/>
                </a:lnTo>
                <a:lnTo>
                  <a:pt x="46260" y="47180"/>
                </a:lnTo>
                <a:lnTo>
                  <a:pt x="46250" y="47230"/>
                </a:lnTo>
                <a:lnTo>
                  <a:pt x="46250" y="47270"/>
                </a:lnTo>
                <a:lnTo>
                  <a:pt x="46310" y="47470"/>
                </a:lnTo>
                <a:lnTo>
                  <a:pt x="46330" y="47500"/>
                </a:lnTo>
                <a:lnTo>
                  <a:pt x="46350" y="47530"/>
                </a:lnTo>
                <a:lnTo>
                  <a:pt x="46460" y="47640"/>
                </a:lnTo>
                <a:lnTo>
                  <a:pt x="46480" y="47670"/>
                </a:lnTo>
                <a:lnTo>
                  <a:pt x="46500" y="47710"/>
                </a:lnTo>
                <a:lnTo>
                  <a:pt x="46510" y="47750"/>
                </a:lnTo>
                <a:lnTo>
                  <a:pt x="46530" y="47880"/>
                </a:lnTo>
                <a:lnTo>
                  <a:pt x="46560" y="47960"/>
                </a:lnTo>
                <a:lnTo>
                  <a:pt x="46570" y="48000"/>
                </a:lnTo>
                <a:lnTo>
                  <a:pt x="46580" y="48140"/>
                </a:lnTo>
                <a:lnTo>
                  <a:pt x="46630" y="48300"/>
                </a:lnTo>
                <a:lnTo>
                  <a:pt x="46660" y="48350"/>
                </a:lnTo>
                <a:lnTo>
                  <a:pt x="46700" y="48390"/>
                </a:lnTo>
                <a:lnTo>
                  <a:pt x="46730" y="48410"/>
                </a:lnTo>
                <a:lnTo>
                  <a:pt x="46810" y="48480"/>
                </a:lnTo>
                <a:lnTo>
                  <a:pt x="46950" y="48420"/>
                </a:lnTo>
                <a:lnTo>
                  <a:pt x="47160" y="48260"/>
                </a:lnTo>
                <a:lnTo>
                  <a:pt x="47330" y="48060"/>
                </a:lnTo>
                <a:lnTo>
                  <a:pt x="47410" y="47860"/>
                </a:lnTo>
                <a:lnTo>
                  <a:pt x="47350" y="47700"/>
                </a:lnTo>
                <a:lnTo>
                  <a:pt x="47340" y="47580"/>
                </a:lnTo>
                <a:lnTo>
                  <a:pt x="47380" y="47480"/>
                </a:lnTo>
                <a:lnTo>
                  <a:pt x="47450" y="47440"/>
                </a:lnTo>
                <a:lnTo>
                  <a:pt x="47550" y="47410"/>
                </a:lnTo>
                <a:lnTo>
                  <a:pt x="47640" y="47430"/>
                </a:lnTo>
                <a:lnTo>
                  <a:pt x="47690" y="47570"/>
                </a:lnTo>
                <a:lnTo>
                  <a:pt x="47730" y="47620"/>
                </a:lnTo>
                <a:lnTo>
                  <a:pt x="47780" y="47660"/>
                </a:lnTo>
                <a:lnTo>
                  <a:pt x="47830" y="47670"/>
                </a:lnTo>
                <a:lnTo>
                  <a:pt x="47880" y="47630"/>
                </a:lnTo>
                <a:lnTo>
                  <a:pt x="47880" y="47570"/>
                </a:lnTo>
                <a:lnTo>
                  <a:pt x="47870" y="47510"/>
                </a:lnTo>
                <a:lnTo>
                  <a:pt x="47880" y="47450"/>
                </a:lnTo>
                <a:lnTo>
                  <a:pt x="48130" y="47130"/>
                </a:lnTo>
                <a:lnTo>
                  <a:pt x="48200" y="47010"/>
                </a:lnTo>
                <a:lnTo>
                  <a:pt x="48210" y="46960"/>
                </a:lnTo>
                <a:lnTo>
                  <a:pt x="48190" y="46910"/>
                </a:lnTo>
                <a:lnTo>
                  <a:pt x="48180" y="46860"/>
                </a:lnTo>
                <a:lnTo>
                  <a:pt x="48200" y="46790"/>
                </a:lnTo>
                <a:lnTo>
                  <a:pt x="48250" y="46760"/>
                </a:lnTo>
                <a:lnTo>
                  <a:pt x="48320" y="46750"/>
                </a:lnTo>
                <a:lnTo>
                  <a:pt x="48380" y="46750"/>
                </a:lnTo>
                <a:lnTo>
                  <a:pt x="48420" y="46740"/>
                </a:lnTo>
                <a:lnTo>
                  <a:pt x="48440" y="46630"/>
                </a:lnTo>
                <a:lnTo>
                  <a:pt x="48400" y="46530"/>
                </a:lnTo>
                <a:lnTo>
                  <a:pt x="48400" y="46430"/>
                </a:lnTo>
                <a:lnTo>
                  <a:pt x="48520" y="46300"/>
                </a:lnTo>
                <a:lnTo>
                  <a:pt x="48650" y="46320"/>
                </a:lnTo>
                <a:lnTo>
                  <a:pt x="48700" y="46330"/>
                </a:lnTo>
                <a:lnTo>
                  <a:pt x="48740" y="46350"/>
                </a:lnTo>
                <a:lnTo>
                  <a:pt x="48880" y="46440"/>
                </a:lnTo>
                <a:lnTo>
                  <a:pt x="48960" y="46480"/>
                </a:lnTo>
                <a:lnTo>
                  <a:pt x="49050" y="46500"/>
                </a:lnTo>
                <a:lnTo>
                  <a:pt x="49700" y="46560"/>
                </a:lnTo>
                <a:lnTo>
                  <a:pt x="49850" y="46600"/>
                </a:lnTo>
                <a:lnTo>
                  <a:pt x="49970" y="46710"/>
                </a:lnTo>
                <a:lnTo>
                  <a:pt x="50490" y="48010"/>
                </a:lnTo>
                <a:lnTo>
                  <a:pt x="50570" y="48160"/>
                </a:lnTo>
                <a:lnTo>
                  <a:pt x="50660" y="48300"/>
                </a:lnTo>
                <a:lnTo>
                  <a:pt x="50820" y="48430"/>
                </a:lnTo>
                <a:lnTo>
                  <a:pt x="50910" y="48480"/>
                </a:lnTo>
                <a:lnTo>
                  <a:pt x="50970" y="48490"/>
                </a:lnTo>
                <a:lnTo>
                  <a:pt x="51020" y="48480"/>
                </a:lnTo>
                <a:lnTo>
                  <a:pt x="51050" y="48460"/>
                </a:lnTo>
                <a:lnTo>
                  <a:pt x="51150" y="48400"/>
                </a:lnTo>
                <a:lnTo>
                  <a:pt x="51200" y="48380"/>
                </a:lnTo>
                <a:lnTo>
                  <a:pt x="51270" y="48360"/>
                </a:lnTo>
                <a:lnTo>
                  <a:pt x="51480" y="48360"/>
                </a:lnTo>
                <a:lnTo>
                  <a:pt x="51540" y="48350"/>
                </a:lnTo>
                <a:lnTo>
                  <a:pt x="51570" y="48330"/>
                </a:lnTo>
                <a:lnTo>
                  <a:pt x="51640" y="48310"/>
                </a:lnTo>
                <a:lnTo>
                  <a:pt x="51730" y="48290"/>
                </a:lnTo>
                <a:lnTo>
                  <a:pt x="52160" y="48290"/>
                </a:lnTo>
                <a:lnTo>
                  <a:pt x="52440" y="48250"/>
                </a:lnTo>
                <a:lnTo>
                  <a:pt x="52480" y="48240"/>
                </a:lnTo>
                <a:lnTo>
                  <a:pt x="52510" y="48220"/>
                </a:lnTo>
                <a:lnTo>
                  <a:pt x="52580" y="48180"/>
                </a:lnTo>
                <a:lnTo>
                  <a:pt x="52610" y="48150"/>
                </a:lnTo>
                <a:lnTo>
                  <a:pt x="52630" y="48120"/>
                </a:lnTo>
                <a:lnTo>
                  <a:pt x="52670" y="48090"/>
                </a:lnTo>
                <a:lnTo>
                  <a:pt x="52720" y="48070"/>
                </a:lnTo>
                <a:lnTo>
                  <a:pt x="52820" y="48050"/>
                </a:lnTo>
                <a:lnTo>
                  <a:pt x="52890" y="48050"/>
                </a:lnTo>
                <a:lnTo>
                  <a:pt x="52950" y="48060"/>
                </a:lnTo>
                <a:lnTo>
                  <a:pt x="53430" y="48190"/>
                </a:lnTo>
                <a:lnTo>
                  <a:pt x="53530" y="48200"/>
                </a:lnTo>
                <a:lnTo>
                  <a:pt x="53590" y="48200"/>
                </a:lnTo>
                <a:lnTo>
                  <a:pt x="53750" y="48150"/>
                </a:lnTo>
                <a:lnTo>
                  <a:pt x="53890" y="48120"/>
                </a:lnTo>
                <a:lnTo>
                  <a:pt x="54140" y="48120"/>
                </a:lnTo>
                <a:lnTo>
                  <a:pt x="54220" y="48120"/>
                </a:lnTo>
                <a:lnTo>
                  <a:pt x="54590" y="48230"/>
                </a:lnTo>
                <a:lnTo>
                  <a:pt x="54730" y="48250"/>
                </a:lnTo>
                <a:lnTo>
                  <a:pt x="55230" y="48210"/>
                </a:lnTo>
                <a:lnTo>
                  <a:pt x="55290" y="48200"/>
                </a:lnTo>
                <a:lnTo>
                  <a:pt x="55320" y="48190"/>
                </a:lnTo>
                <a:lnTo>
                  <a:pt x="55400" y="48150"/>
                </a:lnTo>
                <a:lnTo>
                  <a:pt x="55500" y="48090"/>
                </a:lnTo>
                <a:lnTo>
                  <a:pt x="55540" y="48080"/>
                </a:lnTo>
                <a:lnTo>
                  <a:pt x="55840" y="48020"/>
                </a:lnTo>
                <a:lnTo>
                  <a:pt x="56470" y="48000"/>
                </a:lnTo>
                <a:lnTo>
                  <a:pt x="56550" y="47970"/>
                </a:lnTo>
                <a:lnTo>
                  <a:pt x="56590" y="47930"/>
                </a:lnTo>
                <a:lnTo>
                  <a:pt x="56530" y="47040"/>
                </a:lnTo>
                <a:lnTo>
                  <a:pt x="56540" y="47000"/>
                </a:lnTo>
                <a:lnTo>
                  <a:pt x="56560" y="46970"/>
                </a:lnTo>
                <a:lnTo>
                  <a:pt x="56590" y="46940"/>
                </a:lnTo>
                <a:lnTo>
                  <a:pt x="57710" y="46080"/>
                </a:lnTo>
                <a:lnTo>
                  <a:pt x="57760" y="46020"/>
                </a:lnTo>
                <a:lnTo>
                  <a:pt x="57900" y="45820"/>
                </a:lnTo>
                <a:lnTo>
                  <a:pt x="58060" y="45650"/>
                </a:lnTo>
                <a:lnTo>
                  <a:pt x="58120" y="45600"/>
                </a:lnTo>
                <a:lnTo>
                  <a:pt x="58390" y="45440"/>
                </a:lnTo>
                <a:lnTo>
                  <a:pt x="58700" y="45330"/>
                </a:lnTo>
                <a:lnTo>
                  <a:pt x="58730" y="45300"/>
                </a:lnTo>
                <a:lnTo>
                  <a:pt x="58760" y="45280"/>
                </a:lnTo>
                <a:lnTo>
                  <a:pt x="59260" y="44650"/>
                </a:lnTo>
                <a:lnTo>
                  <a:pt x="59560" y="44350"/>
                </a:lnTo>
                <a:lnTo>
                  <a:pt x="59590" y="44310"/>
                </a:lnTo>
                <a:lnTo>
                  <a:pt x="59610" y="44290"/>
                </a:lnTo>
                <a:lnTo>
                  <a:pt x="59620" y="44250"/>
                </a:lnTo>
                <a:lnTo>
                  <a:pt x="59670" y="44230"/>
                </a:lnTo>
                <a:lnTo>
                  <a:pt x="59690" y="44230"/>
                </a:lnTo>
                <a:lnTo>
                  <a:pt x="59880" y="44200"/>
                </a:lnTo>
                <a:lnTo>
                  <a:pt x="60070" y="44200"/>
                </a:lnTo>
                <a:lnTo>
                  <a:pt x="60240" y="44280"/>
                </a:lnTo>
                <a:lnTo>
                  <a:pt x="60310" y="44380"/>
                </a:lnTo>
                <a:lnTo>
                  <a:pt x="60360" y="44500"/>
                </a:lnTo>
                <a:lnTo>
                  <a:pt x="60430" y="44590"/>
                </a:lnTo>
                <a:lnTo>
                  <a:pt x="60500" y="44610"/>
                </a:lnTo>
                <a:lnTo>
                  <a:pt x="60520" y="44650"/>
                </a:lnTo>
                <a:lnTo>
                  <a:pt x="60540" y="44670"/>
                </a:lnTo>
                <a:lnTo>
                  <a:pt x="60600" y="44640"/>
                </a:lnTo>
                <a:lnTo>
                  <a:pt x="60760" y="44460"/>
                </a:lnTo>
                <a:lnTo>
                  <a:pt x="60840" y="44420"/>
                </a:lnTo>
                <a:lnTo>
                  <a:pt x="60940" y="44380"/>
                </a:lnTo>
                <a:lnTo>
                  <a:pt x="61050" y="44270"/>
                </a:lnTo>
                <a:lnTo>
                  <a:pt x="61150" y="44220"/>
                </a:lnTo>
                <a:lnTo>
                  <a:pt x="61300" y="44170"/>
                </a:lnTo>
                <a:lnTo>
                  <a:pt x="61380" y="44150"/>
                </a:lnTo>
                <a:lnTo>
                  <a:pt x="61440" y="44120"/>
                </a:lnTo>
                <a:lnTo>
                  <a:pt x="61500" y="44070"/>
                </a:lnTo>
                <a:lnTo>
                  <a:pt x="61530" y="44010"/>
                </a:lnTo>
                <a:lnTo>
                  <a:pt x="61530" y="43940"/>
                </a:lnTo>
                <a:lnTo>
                  <a:pt x="61720" y="43870"/>
                </a:lnTo>
                <a:lnTo>
                  <a:pt x="61730" y="43880"/>
                </a:lnTo>
                <a:lnTo>
                  <a:pt x="61780" y="43910"/>
                </a:lnTo>
                <a:lnTo>
                  <a:pt x="61830" y="43910"/>
                </a:lnTo>
                <a:lnTo>
                  <a:pt x="61880" y="43870"/>
                </a:lnTo>
                <a:lnTo>
                  <a:pt x="61900" y="43800"/>
                </a:lnTo>
                <a:lnTo>
                  <a:pt x="62070" y="43740"/>
                </a:lnTo>
                <a:lnTo>
                  <a:pt x="62110" y="43750"/>
                </a:lnTo>
                <a:lnTo>
                  <a:pt x="62150" y="43740"/>
                </a:lnTo>
                <a:lnTo>
                  <a:pt x="62230" y="43710"/>
                </a:lnTo>
                <a:lnTo>
                  <a:pt x="62270" y="43700"/>
                </a:lnTo>
                <a:lnTo>
                  <a:pt x="62300" y="43680"/>
                </a:lnTo>
                <a:lnTo>
                  <a:pt x="62430" y="43660"/>
                </a:lnTo>
                <a:lnTo>
                  <a:pt x="62550" y="43630"/>
                </a:lnTo>
                <a:lnTo>
                  <a:pt x="62590" y="43610"/>
                </a:lnTo>
                <a:lnTo>
                  <a:pt x="62630" y="43550"/>
                </a:lnTo>
                <a:lnTo>
                  <a:pt x="62720" y="43460"/>
                </a:lnTo>
                <a:lnTo>
                  <a:pt x="62770" y="43430"/>
                </a:lnTo>
                <a:lnTo>
                  <a:pt x="62910" y="43300"/>
                </a:lnTo>
                <a:lnTo>
                  <a:pt x="62940" y="43290"/>
                </a:lnTo>
                <a:lnTo>
                  <a:pt x="62970" y="43250"/>
                </a:lnTo>
                <a:lnTo>
                  <a:pt x="62970" y="43240"/>
                </a:lnTo>
                <a:lnTo>
                  <a:pt x="63220" y="43000"/>
                </a:lnTo>
                <a:lnTo>
                  <a:pt x="63360" y="42930"/>
                </a:lnTo>
                <a:lnTo>
                  <a:pt x="63470" y="42950"/>
                </a:lnTo>
                <a:lnTo>
                  <a:pt x="63510" y="42920"/>
                </a:lnTo>
                <a:lnTo>
                  <a:pt x="63580" y="42930"/>
                </a:lnTo>
                <a:lnTo>
                  <a:pt x="63730" y="43010"/>
                </a:lnTo>
                <a:lnTo>
                  <a:pt x="63860" y="43120"/>
                </a:lnTo>
                <a:lnTo>
                  <a:pt x="64010" y="43210"/>
                </a:lnTo>
                <a:lnTo>
                  <a:pt x="64100" y="43230"/>
                </a:lnTo>
                <a:lnTo>
                  <a:pt x="64170" y="43200"/>
                </a:lnTo>
                <a:lnTo>
                  <a:pt x="64230" y="43200"/>
                </a:lnTo>
                <a:lnTo>
                  <a:pt x="64300" y="43290"/>
                </a:lnTo>
                <a:lnTo>
                  <a:pt x="64310" y="43340"/>
                </a:lnTo>
                <a:lnTo>
                  <a:pt x="64250" y="43370"/>
                </a:lnTo>
                <a:lnTo>
                  <a:pt x="64200" y="43430"/>
                </a:lnTo>
                <a:lnTo>
                  <a:pt x="64200" y="43510"/>
                </a:lnTo>
                <a:lnTo>
                  <a:pt x="64250" y="43580"/>
                </a:lnTo>
                <a:lnTo>
                  <a:pt x="64240" y="43600"/>
                </a:lnTo>
                <a:lnTo>
                  <a:pt x="64180" y="43640"/>
                </a:lnTo>
                <a:lnTo>
                  <a:pt x="64040" y="43670"/>
                </a:lnTo>
                <a:lnTo>
                  <a:pt x="63990" y="43730"/>
                </a:lnTo>
                <a:lnTo>
                  <a:pt x="63980" y="43800"/>
                </a:lnTo>
                <a:lnTo>
                  <a:pt x="63990" y="43960"/>
                </a:lnTo>
                <a:lnTo>
                  <a:pt x="63990" y="43980"/>
                </a:lnTo>
                <a:lnTo>
                  <a:pt x="63850" y="44000"/>
                </a:lnTo>
                <a:lnTo>
                  <a:pt x="63820" y="44030"/>
                </a:lnTo>
                <a:lnTo>
                  <a:pt x="63820" y="44080"/>
                </a:lnTo>
                <a:lnTo>
                  <a:pt x="63830" y="44090"/>
                </a:lnTo>
                <a:lnTo>
                  <a:pt x="63800" y="44120"/>
                </a:lnTo>
                <a:lnTo>
                  <a:pt x="63800" y="44230"/>
                </a:lnTo>
                <a:lnTo>
                  <a:pt x="63830" y="44320"/>
                </a:lnTo>
                <a:lnTo>
                  <a:pt x="63870" y="44410"/>
                </a:lnTo>
                <a:lnTo>
                  <a:pt x="63920" y="44490"/>
                </a:lnTo>
                <a:lnTo>
                  <a:pt x="63990" y="44560"/>
                </a:lnTo>
                <a:lnTo>
                  <a:pt x="64110" y="44630"/>
                </a:lnTo>
                <a:lnTo>
                  <a:pt x="64270" y="44700"/>
                </a:lnTo>
                <a:lnTo>
                  <a:pt x="64580" y="44780"/>
                </a:lnTo>
                <a:lnTo>
                  <a:pt x="65080" y="44790"/>
                </a:lnTo>
                <a:lnTo>
                  <a:pt x="65200" y="44770"/>
                </a:lnTo>
                <a:lnTo>
                  <a:pt x="65250" y="44660"/>
                </a:lnTo>
                <a:lnTo>
                  <a:pt x="65370" y="44750"/>
                </a:lnTo>
                <a:lnTo>
                  <a:pt x="65410" y="44760"/>
                </a:lnTo>
                <a:lnTo>
                  <a:pt x="65410" y="44450"/>
                </a:lnTo>
                <a:lnTo>
                  <a:pt x="65410" y="43630"/>
                </a:lnTo>
                <a:lnTo>
                  <a:pt x="65410" y="43220"/>
                </a:lnTo>
                <a:lnTo>
                  <a:pt x="65420" y="43080"/>
                </a:lnTo>
                <a:lnTo>
                  <a:pt x="65410" y="43070"/>
                </a:lnTo>
                <a:lnTo>
                  <a:pt x="65410" y="42520"/>
                </a:lnTo>
                <a:lnTo>
                  <a:pt x="65410" y="42300"/>
                </a:lnTo>
                <a:lnTo>
                  <a:pt x="65410" y="42110"/>
                </a:lnTo>
                <a:lnTo>
                  <a:pt x="65410" y="41780"/>
                </a:lnTo>
                <a:lnTo>
                  <a:pt x="65410" y="41150"/>
                </a:lnTo>
                <a:lnTo>
                  <a:pt x="65410" y="41080"/>
                </a:lnTo>
                <a:lnTo>
                  <a:pt x="65410" y="40980"/>
                </a:lnTo>
                <a:lnTo>
                  <a:pt x="65410" y="40780"/>
                </a:lnTo>
                <a:lnTo>
                  <a:pt x="65410" y="40610"/>
                </a:lnTo>
                <a:lnTo>
                  <a:pt x="65410" y="40070"/>
                </a:lnTo>
                <a:lnTo>
                  <a:pt x="65410" y="39800"/>
                </a:lnTo>
                <a:lnTo>
                  <a:pt x="65410" y="39660"/>
                </a:lnTo>
                <a:lnTo>
                  <a:pt x="65410" y="39610"/>
                </a:lnTo>
                <a:lnTo>
                  <a:pt x="65410" y="39440"/>
                </a:lnTo>
                <a:lnTo>
                  <a:pt x="65410" y="38720"/>
                </a:lnTo>
                <a:lnTo>
                  <a:pt x="65410" y="38500"/>
                </a:lnTo>
                <a:lnTo>
                  <a:pt x="65410" y="38370"/>
                </a:lnTo>
                <a:lnTo>
                  <a:pt x="65410" y="38100"/>
                </a:lnTo>
                <a:lnTo>
                  <a:pt x="65410" y="37520"/>
                </a:lnTo>
                <a:lnTo>
                  <a:pt x="65410" y="37230"/>
                </a:lnTo>
                <a:lnTo>
                  <a:pt x="65410" y="36670"/>
                </a:lnTo>
                <a:lnTo>
                  <a:pt x="65410" y="36460"/>
                </a:lnTo>
                <a:lnTo>
                  <a:pt x="65410" y="35730"/>
                </a:lnTo>
                <a:lnTo>
                  <a:pt x="65410" y="35310"/>
                </a:lnTo>
                <a:lnTo>
                  <a:pt x="65410" y="35070"/>
                </a:lnTo>
                <a:lnTo>
                  <a:pt x="65410" y="34910"/>
                </a:lnTo>
                <a:lnTo>
                  <a:pt x="65410" y="34670"/>
                </a:lnTo>
                <a:lnTo>
                  <a:pt x="65410" y="34440"/>
                </a:lnTo>
                <a:lnTo>
                  <a:pt x="65400" y="3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