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Ta'iz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Ta'iz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15950" y="49590"/>
                </a:moveTo>
                <a:lnTo>
                  <a:pt x="15960" y="49590"/>
                </a:lnTo>
                <a:lnTo>
                  <a:pt x="15970" y="49600"/>
                </a:lnTo>
                <a:lnTo>
                  <a:pt x="15980" y="49600"/>
                </a:lnTo>
                <a:lnTo>
                  <a:pt x="15990" y="49610"/>
                </a:lnTo>
                <a:lnTo>
                  <a:pt x="16000" y="49610"/>
                </a:lnTo>
                <a:lnTo>
                  <a:pt x="16030" y="49620"/>
                </a:lnTo>
                <a:lnTo>
                  <a:pt x="16040" y="49630"/>
                </a:lnTo>
                <a:lnTo>
                  <a:pt x="16050" y="49640"/>
                </a:lnTo>
                <a:lnTo>
                  <a:pt x="16060" y="49640"/>
                </a:lnTo>
                <a:lnTo>
                  <a:pt x="16070" y="49640"/>
                </a:lnTo>
                <a:lnTo>
                  <a:pt x="16080" y="49640"/>
                </a:lnTo>
                <a:lnTo>
                  <a:pt x="16090" y="49640"/>
                </a:lnTo>
                <a:lnTo>
                  <a:pt x="16100" y="49640"/>
                </a:lnTo>
                <a:lnTo>
                  <a:pt x="16100" y="49630"/>
                </a:lnTo>
                <a:lnTo>
                  <a:pt x="16110" y="49630"/>
                </a:lnTo>
                <a:lnTo>
                  <a:pt x="16110" y="49640"/>
                </a:lnTo>
                <a:lnTo>
                  <a:pt x="16120" y="49640"/>
                </a:lnTo>
                <a:lnTo>
                  <a:pt x="16120" y="49650"/>
                </a:lnTo>
                <a:lnTo>
                  <a:pt x="16130" y="49660"/>
                </a:lnTo>
                <a:lnTo>
                  <a:pt x="16140" y="49660"/>
                </a:lnTo>
                <a:lnTo>
                  <a:pt x="16140" y="49670"/>
                </a:lnTo>
                <a:lnTo>
                  <a:pt x="16150" y="49670"/>
                </a:lnTo>
                <a:lnTo>
                  <a:pt x="16150" y="49680"/>
                </a:lnTo>
                <a:lnTo>
                  <a:pt x="16140" y="49680"/>
                </a:lnTo>
                <a:lnTo>
                  <a:pt x="16140" y="49690"/>
                </a:lnTo>
                <a:lnTo>
                  <a:pt x="16140" y="49700"/>
                </a:lnTo>
                <a:lnTo>
                  <a:pt x="16130" y="49700"/>
                </a:lnTo>
                <a:lnTo>
                  <a:pt x="16130" y="49710"/>
                </a:lnTo>
                <a:lnTo>
                  <a:pt x="16130" y="49720"/>
                </a:lnTo>
                <a:lnTo>
                  <a:pt x="16130" y="49730"/>
                </a:lnTo>
                <a:lnTo>
                  <a:pt x="16140" y="49740"/>
                </a:lnTo>
                <a:lnTo>
                  <a:pt x="16140" y="49750"/>
                </a:lnTo>
                <a:lnTo>
                  <a:pt x="16150" y="49750"/>
                </a:lnTo>
                <a:lnTo>
                  <a:pt x="16150" y="49760"/>
                </a:lnTo>
                <a:lnTo>
                  <a:pt x="16150" y="49770"/>
                </a:lnTo>
                <a:lnTo>
                  <a:pt x="16140" y="49780"/>
                </a:lnTo>
                <a:lnTo>
                  <a:pt x="16140" y="49790"/>
                </a:lnTo>
                <a:lnTo>
                  <a:pt x="16150" y="49800"/>
                </a:lnTo>
                <a:lnTo>
                  <a:pt x="16160" y="49810"/>
                </a:lnTo>
                <a:lnTo>
                  <a:pt x="16150" y="49820"/>
                </a:lnTo>
                <a:lnTo>
                  <a:pt x="16140" y="49820"/>
                </a:lnTo>
                <a:lnTo>
                  <a:pt x="16140" y="49830"/>
                </a:lnTo>
                <a:lnTo>
                  <a:pt x="16130" y="49840"/>
                </a:lnTo>
                <a:lnTo>
                  <a:pt x="16130" y="49850"/>
                </a:lnTo>
                <a:lnTo>
                  <a:pt x="16120" y="49850"/>
                </a:lnTo>
                <a:lnTo>
                  <a:pt x="16120" y="49860"/>
                </a:lnTo>
                <a:lnTo>
                  <a:pt x="16110" y="49860"/>
                </a:lnTo>
                <a:lnTo>
                  <a:pt x="16110" y="49870"/>
                </a:lnTo>
                <a:lnTo>
                  <a:pt x="16100" y="49870"/>
                </a:lnTo>
                <a:lnTo>
                  <a:pt x="16100" y="49880"/>
                </a:lnTo>
                <a:lnTo>
                  <a:pt x="16100" y="49870"/>
                </a:lnTo>
                <a:lnTo>
                  <a:pt x="16090" y="49860"/>
                </a:lnTo>
                <a:lnTo>
                  <a:pt x="16080" y="49860"/>
                </a:lnTo>
                <a:lnTo>
                  <a:pt x="16070" y="49860"/>
                </a:lnTo>
                <a:lnTo>
                  <a:pt x="16080" y="49850"/>
                </a:lnTo>
                <a:lnTo>
                  <a:pt x="16090" y="49840"/>
                </a:lnTo>
                <a:lnTo>
                  <a:pt x="16100" y="49830"/>
                </a:lnTo>
                <a:lnTo>
                  <a:pt x="16090" y="49820"/>
                </a:lnTo>
                <a:lnTo>
                  <a:pt x="16080" y="49810"/>
                </a:lnTo>
                <a:lnTo>
                  <a:pt x="16070" y="49810"/>
                </a:lnTo>
                <a:lnTo>
                  <a:pt x="16060" y="49810"/>
                </a:lnTo>
                <a:lnTo>
                  <a:pt x="16060" y="49820"/>
                </a:lnTo>
                <a:lnTo>
                  <a:pt x="16050" y="49830"/>
                </a:lnTo>
                <a:lnTo>
                  <a:pt x="16040" y="49840"/>
                </a:lnTo>
                <a:lnTo>
                  <a:pt x="16030" y="49840"/>
                </a:lnTo>
                <a:lnTo>
                  <a:pt x="16020" y="49840"/>
                </a:lnTo>
                <a:lnTo>
                  <a:pt x="16010" y="49840"/>
                </a:lnTo>
                <a:lnTo>
                  <a:pt x="16010" y="49830"/>
                </a:lnTo>
                <a:lnTo>
                  <a:pt x="16010" y="49820"/>
                </a:lnTo>
                <a:lnTo>
                  <a:pt x="16010" y="49810"/>
                </a:lnTo>
                <a:lnTo>
                  <a:pt x="16020" y="49810"/>
                </a:lnTo>
                <a:lnTo>
                  <a:pt x="16030" y="49810"/>
                </a:lnTo>
                <a:lnTo>
                  <a:pt x="16040" y="49810"/>
                </a:lnTo>
                <a:lnTo>
                  <a:pt x="16040" y="49800"/>
                </a:lnTo>
                <a:lnTo>
                  <a:pt x="16040" y="49790"/>
                </a:lnTo>
                <a:lnTo>
                  <a:pt x="16040" y="49780"/>
                </a:lnTo>
                <a:lnTo>
                  <a:pt x="16030" y="49780"/>
                </a:lnTo>
                <a:lnTo>
                  <a:pt x="16020" y="49770"/>
                </a:lnTo>
                <a:lnTo>
                  <a:pt x="16030" y="49760"/>
                </a:lnTo>
                <a:lnTo>
                  <a:pt x="16040" y="49760"/>
                </a:lnTo>
                <a:lnTo>
                  <a:pt x="16040" y="49750"/>
                </a:lnTo>
                <a:lnTo>
                  <a:pt x="16030" y="49750"/>
                </a:lnTo>
                <a:lnTo>
                  <a:pt x="16030" y="49740"/>
                </a:lnTo>
                <a:lnTo>
                  <a:pt x="16020" y="49740"/>
                </a:lnTo>
                <a:lnTo>
                  <a:pt x="16010" y="49740"/>
                </a:lnTo>
                <a:lnTo>
                  <a:pt x="16010" y="49730"/>
                </a:lnTo>
                <a:lnTo>
                  <a:pt x="16000" y="49730"/>
                </a:lnTo>
                <a:lnTo>
                  <a:pt x="16010" y="49730"/>
                </a:lnTo>
                <a:lnTo>
                  <a:pt x="16010" y="49720"/>
                </a:lnTo>
                <a:lnTo>
                  <a:pt x="16020" y="49720"/>
                </a:lnTo>
                <a:lnTo>
                  <a:pt x="16030" y="49720"/>
                </a:lnTo>
                <a:lnTo>
                  <a:pt x="16040" y="49720"/>
                </a:lnTo>
                <a:lnTo>
                  <a:pt x="16040" y="49710"/>
                </a:lnTo>
                <a:lnTo>
                  <a:pt x="16030" y="49710"/>
                </a:lnTo>
                <a:lnTo>
                  <a:pt x="16020" y="49710"/>
                </a:lnTo>
                <a:lnTo>
                  <a:pt x="16020" y="49700"/>
                </a:lnTo>
                <a:lnTo>
                  <a:pt x="16010" y="49700"/>
                </a:lnTo>
                <a:lnTo>
                  <a:pt x="16000" y="49700"/>
                </a:lnTo>
                <a:lnTo>
                  <a:pt x="15990" y="49700"/>
                </a:lnTo>
                <a:lnTo>
                  <a:pt x="15980" y="49710"/>
                </a:lnTo>
                <a:lnTo>
                  <a:pt x="15970" y="49710"/>
                </a:lnTo>
                <a:lnTo>
                  <a:pt x="15960" y="49720"/>
                </a:lnTo>
                <a:lnTo>
                  <a:pt x="15960" y="49730"/>
                </a:lnTo>
                <a:lnTo>
                  <a:pt x="15960" y="49740"/>
                </a:lnTo>
                <a:lnTo>
                  <a:pt x="15950" y="49740"/>
                </a:lnTo>
                <a:lnTo>
                  <a:pt x="15950" y="49730"/>
                </a:lnTo>
                <a:lnTo>
                  <a:pt x="15940" y="49730"/>
                </a:lnTo>
                <a:lnTo>
                  <a:pt x="15930" y="49730"/>
                </a:lnTo>
                <a:lnTo>
                  <a:pt x="15920" y="49730"/>
                </a:lnTo>
                <a:lnTo>
                  <a:pt x="15920" y="49720"/>
                </a:lnTo>
                <a:lnTo>
                  <a:pt x="15910" y="49720"/>
                </a:lnTo>
                <a:lnTo>
                  <a:pt x="15900" y="49720"/>
                </a:lnTo>
                <a:lnTo>
                  <a:pt x="15900" y="49710"/>
                </a:lnTo>
                <a:lnTo>
                  <a:pt x="15890" y="49710"/>
                </a:lnTo>
                <a:lnTo>
                  <a:pt x="15880" y="49710"/>
                </a:lnTo>
                <a:lnTo>
                  <a:pt x="15870" y="49710"/>
                </a:lnTo>
                <a:lnTo>
                  <a:pt x="15860" y="49710"/>
                </a:lnTo>
                <a:lnTo>
                  <a:pt x="15860" y="49720"/>
                </a:lnTo>
                <a:lnTo>
                  <a:pt x="15870" y="49730"/>
                </a:lnTo>
                <a:lnTo>
                  <a:pt x="15880" y="49730"/>
                </a:lnTo>
                <a:lnTo>
                  <a:pt x="15880" y="49740"/>
                </a:lnTo>
                <a:lnTo>
                  <a:pt x="15890" y="49740"/>
                </a:lnTo>
                <a:lnTo>
                  <a:pt x="15890" y="49750"/>
                </a:lnTo>
                <a:lnTo>
                  <a:pt x="15890" y="49760"/>
                </a:lnTo>
                <a:lnTo>
                  <a:pt x="15900" y="49760"/>
                </a:lnTo>
                <a:lnTo>
                  <a:pt x="15910" y="49760"/>
                </a:lnTo>
                <a:lnTo>
                  <a:pt x="15910" y="49770"/>
                </a:lnTo>
                <a:lnTo>
                  <a:pt x="15910" y="49780"/>
                </a:lnTo>
                <a:lnTo>
                  <a:pt x="15920" y="49780"/>
                </a:lnTo>
                <a:lnTo>
                  <a:pt x="15930" y="49790"/>
                </a:lnTo>
                <a:lnTo>
                  <a:pt x="15940" y="49790"/>
                </a:lnTo>
                <a:lnTo>
                  <a:pt x="15950" y="49790"/>
                </a:lnTo>
                <a:lnTo>
                  <a:pt x="15950" y="49800"/>
                </a:lnTo>
                <a:lnTo>
                  <a:pt x="15960" y="49800"/>
                </a:lnTo>
                <a:lnTo>
                  <a:pt x="15960" y="49810"/>
                </a:lnTo>
                <a:lnTo>
                  <a:pt x="15950" y="49800"/>
                </a:lnTo>
                <a:lnTo>
                  <a:pt x="15940" y="49800"/>
                </a:lnTo>
                <a:lnTo>
                  <a:pt x="15930" y="49810"/>
                </a:lnTo>
                <a:lnTo>
                  <a:pt x="15930" y="49800"/>
                </a:lnTo>
                <a:lnTo>
                  <a:pt x="15930" y="49790"/>
                </a:lnTo>
                <a:lnTo>
                  <a:pt x="15920" y="49790"/>
                </a:lnTo>
                <a:lnTo>
                  <a:pt x="15920" y="49780"/>
                </a:lnTo>
                <a:lnTo>
                  <a:pt x="15910" y="49780"/>
                </a:lnTo>
                <a:lnTo>
                  <a:pt x="15900" y="49780"/>
                </a:lnTo>
                <a:lnTo>
                  <a:pt x="15890" y="49780"/>
                </a:lnTo>
                <a:lnTo>
                  <a:pt x="15880" y="49780"/>
                </a:lnTo>
                <a:lnTo>
                  <a:pt x="15870" y="49780"/>
                </a:lnTo>
                <a:lnTo>
                  <a:pt x="15860" y="49770"/>
                </a:lnTo>
                <a:lnTo>
                  <a:pt x="15850" y="49770"/>
                </a:lnTo>
                <a:lnTo>
                  <a:pt x="15850" y="49760"/>
                </a:lnTo>
                <a:lnTo>
                  <a:pt x="15850" y="49750"/>
                </a:lnTo>
                <a:lnTo>
                  <a:pt x="15840" y="49750"/>
                </a:lnTo>
                <a:lnTo>
                  <a:pt x="15830" y="49750"/>
                </a:lnTo>
                <a:lnTo>
                  <a:pt x="15820" y="49750"/>
                </a:lnTo>
                <a:lnTo>
                  <a:pt x="15820" y="49740"/>
                </a:lnTo>
                <a:lnTo>
                  <a:pt x="15820" y="49730"/>
                </a:lnTo>
                <a:lnTo>
                  <a:pt x="15820" y="49720"/>
                </a:lnTo>
                <a:lnTo>
                  <a:pt x="15810" y="49720"/>
                </a:lnTo>
                <a:lnTo>
                  <a:pt x="15800" y="49720"/>
                </a:lnTo>
                <a:lnTo>
                  <a:pt x="15800" y="49710"/>
                </a:lnTo>
                <a:lnTo>
                  <a:pt x="15810" y="49710"/>
                </a:lnTo>
                <a:lnTo>
                  <a:pt x="15800" y="49710"/>
                </a:lnTo>
                <a:lnTo>
                  <a:pt x="15800" y="49700"/>
                </a:lnTo>
                <a:lnTo>
                  <a:pt x="15790" y="49700"/>
                </a:lnTo>
                <a:lnTo>
                  <a:pt x="15780" y="49700"/>
                </a:lnTo>
                <a:lnTo>
                  <a:pt x="15790" y="49700"/>
                </a:lnTo>
                <a:lnTo>
                  <a:pt x="15790" y="49690"/>
                </a:lnTo>
                <a:lnTo>
                  <a:pt x="15790" y="49680"/>
                </a:lnTo>
                <a:lnTo>
                  <a:pt x="15800" y="49680"/>
                </a:lnTo>
                <a:lnTo>
                  <a:pt x="15790" y="49680"/>
                </a:lnTo>
                <a:lnTo>
                  <a:pt x="15790" y="49670"/>
                </a:lnTo>
                <a:lnTo>
                  <a:pt x="15790" y="49660"/>
                </a:lnTo>
                <a:lnTo>
                  <a:pt x="15790" y="49650"/>
                </a:lnTo>
                <a:lnTo>
                  <a:pt x="15800" y="49650"/>
                </a:lnTo>
                <a:lnTo>
                  <a:pt x="15810" y="49650"/>
                </a:lnTo>
                <a:lnTo>
                  <a:pt x="15810" y="49640"/>
                </a:lnTo>
                <a:lnTo>
                  <a:pt x="15820" y="49640"/>
                </a:lnTo>
                <a:lnTo>
                  <a:pt x="15820" y="49630"/>
                </a:lnTo>
                <a:lnTo>
                  <a:pt x="15830" y="49630"/>
                </a:lnTo>
                <a:lnTo>
                  <a:pt x="15840" y="49630"/>
                </a:lnTo>
                <a:lnTo>
                  <a:pt x="15840" y="49620"/>
                </a:lnTo>
                <a:lnTo>
                  <a:pt x="15850" y="49620"/>
                </a:lnTo>
                <a:lnTo>
                  <a:pt x="15860" y="49620"/>
                </a:lnTo>
                <a:lnTo>
                  <a:pt x="15870" y="49620"/>
                </a:lnTo>
                <a:lnTo>
                  <a:pt x="15880" y="49620"/>
                </a:lnTo>
                <a:lnTo>
                  <a:pt x="15890" y="49610"/>
                </a:lnTo>
                <a:lnTo>
                  <a:pt x="15900" y="49610"/>
                </a:lnTo>
                <a:lnTo>
                  <a:pt x="15910" y="49600"/>
                </a:lnTo>
                <a:lnTo>
                  <a:pt x="15920" y="49590"/>
                </a:lnTo>
                <a:lnTo>
                  <a:pt x="15930" y="49590"/>
                </a:lnTo>
                <a:lnTo>
                  <a:pt x="15940" y="49590"/>
                </a:lnTo>
                <a:lnTo>
                  <a:pt x="15950" y="49590"/>
                </a:lnTo>
                <a:close/>
                <a:moveTo>
                  <a:pt x="17690" y="40490"/>
                </a:moveTo>
                <a:lnTo>
                  <a:pt x="17690" y="40500"/>
                </a:lnTo>
                <a:lnTo>
                  <a:pt x="17690" y="40510"/>
                </a:lnTo>
                <a:lnTo>
                  <a:pt x="17690" y="40560"/>
                </a:lnTo>
                <a:lnTo>
                  <a:pt x="17700" y="40590"/>
                </a:lnTo>
                <a:lnTo>
                  <a:pt x="17710" y="40630"/>
                </a:lnTo>
                <a:lnTo>
                  <a:pt x="17720" y="40660"/>
                </a:lnTo>
                <a:lnTo>
                  <a:pt x="17730" y="40690"/>
                </a:lnTo>
                <a:lnTo>
                  <a:pt x="17730" y="40700"/>
                </a:lnTo>
                <a:lnTo>
                  <a:pt x="17730" y="40710"/>
                </a:lnTo>
                <a:lnTo>
                  <a:pt x="17740" y="40720"/>
                </a:lnTo>
                <a:lnTo>
                  <a:pt x="17750" y="40750"/>
                </a:lnTo>
                <a:lnTo>
                  <a:pt x="17750" y="40760"/>
                </a:lnTo>
                <a:lnTo>
                  <a:pt x="17750" y="40770"/>
                </a:lnTo>
                <a:lnTo>
                  <a:pt x="17760" y="40840"/>
                </a:lnTo>
                <a:lnTo>
                  <a:pt x="17770" y="40850"/>
                </a:lnTo>
                <a:lnTo>
                  <a:pt x="17780" y="40860"/>
                </a:lnTo>
                <a:lnTo>
                  <a:pt x="17800" y="40890"/>
                </a:lnTo>
                <a:lnTo>
                  <a:pt x="17810" y="40890"/>
                </a:lnTo>
                <a:lnTo>
                  <a:pt x="17820" y="40890"/>
                </a:lnTo>
                <a:lnTo>
                  <a:pt x="17840" y="40900"/>
                </a:lnTo>
                <a:lnTo>
                  <a:pt x="17870" y="40910"/>
                </a:lnTo>
                <a:lnTo>
                  <a:pt x="17920" y="40910"/>
                </a:lnTo>
                <a:lnTo>
                  <a:pt x="17970" y="40910"/>
                </a:lnTo>
                <a:lnTo>
                  <a:pt x="17980" y="40910"/>
                </a:lnTo>
                <a:lnTo>
                  <a:pt x="17990" y="40910"/>
                </a:lnTo>
                <a:lnTo>
                  <a:pt x="18010" y="40910"/>
                </a:lnTo>
                <a:lnTo>
                  <a:pt x="18030" y="40920"/>
                </a:lnTo>
                <a:lnTo>
                  <a:pt x="18040" y="40930"/>
                </a:lnTo>
                <a:lnTo>
                  <a:pt x="18070" y="40930"/>
                </a:lnTo>
                <a:lnTo>
                  <a:pt x="18100" y="40950"/>
                </a:lnTo>
                <a:lnTo>
                  <a:pt x="18130" y="40950"/>
                </a:lnTo>
                <a:lnTo>
                  <a:pt x="18140" y="40960"/>
                </a:lnTo>
                <a:lnTo>
                  <a:pt x="18150" y="40960"/>
                </a:lnTo>
                <a:lnTo>
                  <a:pt x="18160" y="40960"/>
                </a:lnTo>
                <a:lnTo>
                  <a:pt x="18210" y="40950"/>
                </a:lnTo>
                <a:lnTo>
                  <a:pt x="18230" y="40940"/>
                </a:lnTo>
                <a:lnTo>
                  <a:pt x="18240" y="40940"/>
                </a:lnTo>
                <a:lnTo>
                  <a:pt x="18260" y="40930"/>
                </a:lnTo>
                <a:lnTo>
                  <a:pt x="18280" y="40930"/>
                </a:lnTo>
                <a:lnTo>
                  <a:pt x="18300" y="40920"/>
                </a:lnTo>
                <a:lnTo>
                  <a:pt x="18330" y="40880"/>
                </a:lnTo>
                <a:lnTo>
                  <a:pt x="18330" y="40870"/>
                </a:lnTo>
                <a:lnTo>
                  <a:pt x="18360" y="40840"/>
                </a:lnTo>
                <a:lnTo>
                  <a:pt x="18370" y="40800"/>
                </a:lnTo>
                <a:lnTo>
                  <a:pt x="18380" y="40790"/>
                </a:lnTo>
                <a:lnTo>
                  <a:pt x="18390" y="40730"/>
                </a:lnTo>
                <a:lnTo>
                  <a:pt x="18390" y="40720"/>
                </a:lnTo>
                <a:lnTo>
                  <a:pt x="18400" y="40710"/>
                </a:lnTo>
                <a:lnTo>
                  <a:pt x="18400" y="40700"/>
                </a:lnTo>
                <a:lnTo>
                  <a:pt x="18410" y="40700"/>
                </a:lnTo>
                <a:lnTo>
                  <a:pt x="18420" y="40700"/>
                </a:lnTo>
                <a:lnTo>
                  <a:pt x="18430" y="40700"/>
                </a:lnTo>
                <a:lnTo>
                  <a:pt x="18450" y="40700"/>
                </a:lnTo>
                <a:lnTo>
                  <a:pt x="18450" y="40710"/>
                </a:lnTo>
                <a:lnTo>
                  <a:pt x="18460" y="40710"/>
                </a:lnTo>
                <a:lnTo>
                  <a:pt x="18480" y="40730"/>
                </a:lnTo>
                <a:lnTo>
                  <a:pt x="18500" y="40740"/>
                </a:lnTo>
                <a:lnTo>
                  <a:pt x="18520" y="40760"/>
                </a:lnTo>
                <a:lnTo>
                  <a:pt x="18530" y="40770"/>
                </a:lnTo>
                <a:lnTo>
                  <a:pt x="18540" y="40780"/>
                </a:lnTo>
                <a:lnTo>
                  <a:pt x="18550" y="40790"/>
                </a:lnTo>
                <a:lnTo>
                  <a:pt x="18570" y="40810"/>
                </a:lnTo>
                <a:lnTo>
                  <a:pt x="18590" y="40830"/>
                </a:lnTo>
                <a:lnTo>
                  <a:pt x="18610" y="40850"/>
                </a:lnTo>
                <a:lnTo>
                  <a:pt x="18620" y="40880"/>
                </a:lnTo>
                <a:lnTo>
                  <a:pt x="18620" y="40890"/>
                </a:lnTo>
                <a:lnTo>
                  <a:pt x="18620" y="40930"/>
                </a:lnTo>
                <a:lnTo>
                  <a:pt x="18630" y="40940"/>
                </a:lnTo>
                <a:lnTo>
                  <a:pt x="18650" y="40950"/>
                </a:lnTo>
                <a:lnTo>
                  <a:pt x="18660" y="40950"/>
                </a:lnTo>
                <a:lnTo>
                  <a:pt x="18660" y="40940"/>
                </a:lnTo>
                <a:lnTo>
                  <a:pt x="18660" y="40930"/>
                </a:lnTo>
                <a:lnTo>
                  <a:pt x="18670" y="40930"/>
                </a:lnTo>
                <a:lnTo>
                  <a:pt x="18670" y="40920"/>
                </a:lnTo>
                <a:lnTo>
                  <a:pt x="18680" y="40910"/>
                </a:lnTo>
                <a:lnTo>
                  <a:pt x="18690" y="40910"/>
                </a:lnTo>
                <a:lnTo>
                  <a:pt x="18690" y="40900"/>
                </a:lnTo>
                <a:lnTo>
                  <a:pt x="18690" y="40890"/>
                </a:lnTo>
                <a:lnTo>
                  <a:pt x="18690" y="40880"/>
                </a:lnTo>
                <a:lnTo>
                  <a:pt x="18690" y="40870"/>
                </a:lnTo>
                <a:lnTo>
                  <a:pt x="18680" y="40870"/>
                </a:lnTo>
                <a:lnTo>
                  <a:pt x="18680" y="40860"/>
                </a:lnTo>
                <a:lnTo>
                  <a:pt x="18690" y="40860"/>
                </a:lnTo>
                <a:lnTo>
                  <a:pt x="18690" y="40850"/>
                </a:lnTo>
                <a:lnTo>
                  <a:pt x="18680" y="40850"/>
                </a:lnTo>
                <a:lnTo>
                  <a:pt x="18690" y="40840"/>
                </a:lnTo>
                <a:lnTo>
                  <a:pt x="18690" y="40830"/>
                </a:lnTo>
                <a:lnTo>
                  <a:pt x="18680" y="40820"/>
                </a:lnTo>
                <a:lnTo>
                  <a:pt x="18680" y="40810"/>
                </a:lnTo>
                <a:lnTo>
                  <a:pt x="18690" y="40810"/>
                </a:lnTo>
                <a:lnTo>
                  <a:pt x="18690" y="40800"/>
                </a:lnTo>
                <a:lnTo>
                  <a:pt x="18690" y="40790"/>
                </a:lnTo>
                <a:lnTo>
                  <a:pt x="18700" y="40790"/>
                </a:lnTo>
                <a:lnTo>
                  <a:pt x="18720" y="40780"/>
                </a:lnTo>
                <a:lnTo>
                  <a:pt x="18740" y="40780"/>
                </a:lnTo>
                <a:lnTo>
                  <a:pt x="18760" y="40770"/>
                </a:lnTo>
                <a:lnTo>
                  <a:pt x="18770" y="40770"/>
                </a:lnTo>
                <a:lnTo>
                  <a:pt x="18780" y="40770"/>
                </a:lnTo>
                <a:lnTo>
                  <a:pt x="18800" y="40760"/>
                </a:lnTo>
                <a:lnTo>
                  <a:pt x="18820" y="40760"/>
                </a:lnTo>
                <a:lnTo>
                  <a:pt x="18860" y="40750"/>
                </a:lnTo>
                <a:lnTo>
                  <a:pt x="18880" y="40750"/>
                </a:lnTo>
                <a:lnTo>
                  <a:pt x="18890" y="40740"/>
                </a:lnTo>
                <a:lnTo>
                  <a:pt x="18910" y="40740"/>
                </a:lnTo>
                <a:lnTo>
                  <a:pt x="18910" y="40730"/>
                </a:lnTo>
                <a:lnTo>
                  <a:pt x="18920" y="40730"/>
                </a:lnTo>
                <a:lnTo>
                  <a:pt x="18930" y="40730"/>
                </a:lnTo>
                <a:lnTo>
                  <a:pt x="18930" y="40720"/>
                </a:lnTo>
                <a:lnTo>
                  <a:pt x="18940" y="40720"/>
                </a:lnTo>
                <a:lnTo>
                  <a:pt x="18950" y="40720"/>
                </a:lnTo>
                <a:lnTo>
                  <a:pt x="18960" y="40720"/>
                </a:lnTo>
                <a:lnTo>
                  <a:pt x="18960" y="40710"/>
                </a:lnTo>
                <a:lnTo>
                  <a:pt x="18970" y="40710"/>
                </a:lnTo>
                <a:lnTo>
                  <a:pt x="18980" y="40710"/>
                </a:lnTo>
                <a:lnTo>
                  <a:pt x="18980" y="40700"/>
                </a:lnTo>
                <a:lnTo>
                  <a:pt x="18980" y="40690"/>
                </a:lnTo>
                <a:lnTo>
                  <a:pt x="18990" y="40680"/>
                </a:lnTo>
                <a:lnTo>
                  <a:pt x="18990" y="40670"/>
                </a:lnTo>
                <a:lnTo>
                  <a:pt x="18990" y="40660"/>
                </a:lnTo>
                <a:lnTo>
                  <a:pt x="18990" y="40650"/>
                </a:lnTo>
                <a:lnTo>
                  <a:pt x="19000" y="40650"/>
                </a:lnTo>
                <a:lnTo>
                  <a:pt x="19010" y="40640"/>
                </a:lnTo>
                <a:lnTo>
                  <a:pt x="19010" y="40650"/>
                </a:lnTo>
                <a:lnTo>
                  <a:pt x="19020" y="40650"/>
                </a:lnTo>
                <a:lnTo>
                  <a:pt x="19020" y="40640"/>
                </a:lnTo>
                <a:lnTo>
                  <a:pt x="19030" y="40650"/>
                </a:lnTo>
                <a:lnTo>
                  <a:pt x="19090" y="40650"/>
                </a:lnTo>
                <a:lnTo>
                  <a:pt x="19100" y="40650"/>
                </a:lnTo>
                <a:lnTo>
                  <a:pt x="19120" y="40650"/>
                </a:lnTo>
                <a:lnTo>
                  <a:pt x="19140" y="40640"/>
                </a:lnTo>
                <a:lnTo>
                  <a:pt x="19180" y="40640"/>
                </a:lnTo>
                <a:lnTo>
                  <a:pt x="19190" y="40640"/>
                </a:lnTo>
                <a:lnTo>
                  <a:pt x="19190" y="40650"/>
                </a:lnTo>
                <a:lnTo>
                  <a:pt x="19200" y="40660"/>
                </a:lnTo>
                <a:lnTo>
                  <a:pt x="19210" y="40670"/>
                </a:lnTo>
                <a:lnTo>
                  <a:pt x="19220" y="40690"/>
                </a:lnTo>
                <a:lnTo>
                  <a:pt x="19230" y="40700"/>
                </a:lnTo>
                <a:lnTo>
                  <a:pt x="19230" y="40720"/>
                </a:lnTo>
                <a:lnTo>
                  <a:pt x="19220" y="40730"/>
                </a:lnTo>
                <a:lnTo>
                  <a:pt x="19200" y="40740"/>
                </a:lnTo>
                <a:lnTo>
                  <a:pt x="19190" y="40750"/>
                </a:lnTo>
                <a:lnTo>
                  <a:pt x="19180" y="40770"/>
                </a:lnTo>
                <a:lnTo>
                  <a:pt x="19180" y="40780"/>
                </a:lnTo>
                <a:lnTo>
                  <a:pt x="19180" y="40790"/>
                </a:lnTo>
                <a:lnTo>
                  <a:pt x="19180" y="40800"/>
                </a:lnTo>
                <a:lnTo>
                  <a:pt x="19190" y="40820"/>
                </a:lnTo>
                <a:lnTo>
                  <a:pt x="19200" y="40820"/>
                </a:lnTo>
                <a:lnTo>
                  <a:pt x="19200" y="40810"/>
                </a:lnTo>
                <a:lnTo>
                  <a:pt x="19210" y="40820"/>
                </a:lnTo>
                <a:lnTo>
                  <a:pt x="19210" y="40840"/>
                </a:lnTo>
                <a:lnTo>
                  <a:pt x="19200" y="40850"/>
                </a:lnTo>
                <a:lnTo>
                  <a:pt x="19190" y="40850"/>
                </a:lnTo>
                <a:lnTo>
                  <a:pt x="19180" y="40860"/>
                </a:lnTo>
                <a:lnTo>
                  <a:pt x="19170" y="40870"/>
                </a:lnTo>
                <a:lnTo>
                  <a:pt x="19160" y="40880"/>
                </a:lnTo>
                <a:lnTo>
                  <a:pt x="19160" y="40920"/>
                </a:lnTo>
                <a:lnTo>
                  <a:pt x="19150" y="40920"/>
                </a:lnTo>
                <a:lnTo>
                  <a:pt x="19160" y="40940"/>
                </a:lnTo>
                <a:lnTo>
                  <a:pt x="19160" y="40960"/>
                </a:lnTo>
                <a:lnTo>
                  <a:pt x="19150" y="40970"/>
                </a:lnTo>
                <a:lnTo>
                  <a:pt x="19150" y="40980"/>
                </a:lnTo>
                <a:lnTo>
                  <a:pt x="19140" y="40980"/>
                </a:lnTo>
                <a:lnTo>
                  <a:pt x="19120" y="40980"/>
                </a:lnTo>
                <a:lnTo>
                  <a:pt x="19110" y="40980"/>
                </a:lnTo>
                <a:lnTo>
                  <a:pt x="19100" y="40990"/>
                </a:lnTo>
                <a:lnTo>
                  <a:pt x="19090" y="40990"/>
                </a:lnTo>
                <a:lnTo>
                  <a:pt x="19080" y="40990"/>
                </a:lnTo>
                <a:lnTo>
                  <a:pt x="19070" y="40990"/>
                </a:lnTo>
                <a:lnTo>
                  <a:pt x="19070" y="41000"/>
                </a:lnTo>
                <a:lnTo>
                  <a:pt x="19070" y="41010"/>
                </a:lnTo>
                <a:lnTo>
                  <a:pt x="19070" y="41020"/>
                </a:lnTo>
                <a:lnTo>
                  <a:pt x="19080" y="41040"/>
                </a:lnTo>
                <a:lnTo>
                  <a:pt x="19100" y="41070"/>
                </a:lnTo>
                <a:lnTo>
                  <a:pt x="19100" y="41080"/>
                </a:lnTo>
                <a:lnTo>
                  <a:pt x="19110" y="41090"/>
                </a:lnTo>
                <a:lnTo>
                  <a:pt x="19110" y="41100"/>
                </a:lnTo>
                <a:lnTo>
                  <a:pt x="19120" y="41110"/>
                </a:lnTo>
                <a:lnTo>
                  <a:pt x="19130" y="41130"/>
                </a:lnTo>
                <a:lnTo>
                  <a:pt x="19140" y="41150"/>
                </a:lnTo>
                <a:lnTo>
                  <a:pt x="19150" y="41160"/>
                </a:lnTo>
                <a:lnTo>
                  <a:pt x="19160" y="41160"/>
                </a:lnTo>
                <a:lnTo>
                  <a:pt x="19180" y="41140"/>
                </a:lnTo>
                <a:lnTo>
                  <a:pt x="19190" y="41130"/>
                </a:lnTo>
                <a:lnTo>
                  <a:pt x="19200" y="41120"/>
                </a:lnTo>
                <a:lnTo>
                  <a:pt x="19220" y="41100"/>
                </a:lnTo>
                <a:lnTo>
                  <a:pt x="19230" y="41100"/>
                </a:lnTo>
                <a:lnTo>
                  <a:pt x="19240" y="41090"/>
                </a:lnTo>
                <a:lnTo>
                  <a:pt x="19240" y="41080"/>
                </a:lnTo>
                <a:lnTo>
                  <a:pt x="19250" y="41070"/>
                </a:lnTo>
                <a:lnTo>
                  <a:pt x="19260" y="41060"/>
                </a:lnTo>
                <a:lnTo>
                  <a:pt x="19260" y="41050"/>
                </a:lnTo>
                <a:lnTo>
                  <a:pt x="19270" y="41040"/>
                </a:lnTo>
                <a:lnTo>
                  <a:pt x="19280" y="41040"/>
                </a:lnTo>
                <a:lnTo>
                  <a:pt x="19290" y="41030"/>
                </a:lnTo>
                <a:lnTo>
                  <a:pt x="19300" y="41030"/>
                </a:lnTo>
                <a:lnTo>
                  <a:pt x="19310" y="41030"/>
                </a:lnTo>
                <a:lnTo>
                  <a:pt x="19310" y="41020"/>
                </a:lnTo>
                <a:lnTo>
                  <a:pt x="19320" y="41020"/>
                </a:lnTo>
                <a:lnTo>
                  <a:pt x="19330" y="41010"/>
                </a:lnTo>
                <a:lnTo>
                  <a:pt x="19340" y="41000"/>
                </a:lnTo>
                <a:lnTo>
                  <a:pt x="19340" y="40990"/>
                </a:lnTo>
                <a:lnTo>
                  <a:pt x="19350" y="40990"/>
                </a:lnTo>
                <a:lnTo>
                  <a:pt x="19360" y="40980"/>
                </a:lnTo>
                <a:lnTo>
                  <a:pt x="19370" y="40970"/>
                </a:lnTo>
                <a:lnTo>
                  <a:pt x="19370" y="40960"/>
                </a:lnTo>
                <a:lnTo>
                  <a:pt x="19370" y="40950"/>
                </a:lnTo>
                <a:lnTo>
                  <a:pt x="19370" y="40940"/>
                </a:lnTo>
                <a:lnTo>
                  <a:pt x="19370" y="40930"/>
                </a:lnTo>
                <a:lnTo>
                  <a:pt x="19370" y="40920"/>
                </a:lnTo>
                <a:lnTo>
                  <a:pt x="19370" y="40910"/>
                </a:lnTo>
                <a:lnTo>
                  <a:pt x="19380" y="40910"/>
                </a:lnTo>
                <a:lnTo>
                  <a:pt x="19390" y="40910"/>
                </a:lnTo>
                <a:lnTo>
                  <a:pt x="19420" y="40900"/>
                </a:lnTo>
                <a:lnTo>
                  <a:pt x="19450" y="40900"/>
                </a:lnTo>
                <a:lnTo>
                  <a:pt x="19460" y="40900"/>
                </a:lnTo>
                <a:lnTo>
                  <a:pt x="19480" y="40880"/>
                </a:lnTo>
                <a:lnTo>
                  <a:pt x="19490" y="40870"/>
                </a:lnTo>
                <a:lnTo>
                  <a:pt x="19500" y="40850"/>
                </a:lnTo>
                <a:lnTo>
                  <a:pt x="19500" y="40820"/>
                </a:lnTo>
                <a:lnTo>
                  <a:pt x="19510" y="40800"/>
                </a:lnTo>
                <a:lnTo>
                  <a:pt x="19510" y="40790"/>
                </a:lnTo>
                <a:lnTo>
                  <a:pt x="19520" y="40790"/>
                </a:lnTo>
                <a:lnTo>
                  <a:pt x="19540" y="40790"/>
                </a:lnTo>
                <a:lnTo>
                  <a:pt x="19540" y="40780"/>
                </a:lnTo>
                <a:lnTo>
                  <a:pt x="19550" y="40780"/>
                </a:lnTo>
                <a:lnTo>
                  <a:pt x="19560" y="40780"/>
                </a:lnTo>
                <a:lnTo>
                  <a:pt x="19570" y="40790"/>
                </a:lnTo>
                <a:lnTo>
                  <a:pt x="19580" y="40790"/>
                </a:lnTo>
                <a:lnTo>
                  <a:pt x="19600" y="40790"/>
                </a:lnTo>
                <a:lnTo>
                  <a:pt x="19630" y="40790"/>
                </a:lnTo>
                <a:lnTo>
                  <a:pt x="19640" y="40800"/>
                </a:lnTo>
                <a:lnTo>
                  <a:pt x="19650" y="40800"/>
                </a:lnTo>
                <a:lnTo>
                  <a:pt x="19650" y="40810"/>
                </a:lnTo>
                <a:lnTo>
                  <a:pt x="19670" y="40830"/>
                </a:lnTo>
                <a:lnTo>
                  <a:pt x="19680" y="40850"/>
                </a:lnTo>
                <a:lnTo>
                  <a:pt x="19690" y="40860"/>
                </a:lnTo>
                <a:lnTo>
                  <a:pt x="19690" y="40870"/>
                </a:lnTo>
                <a:lnTo>
                  <a:pt x="19700" y="40880"/>
                </a:lnTo>
                <a:lnTo>
                  <a:pt x="19700" y="40900"/>
                </a:lnTo>
                <a:lnTo>
                  <a:pt x="19710" y="40900"/>
                </a:lnTo>
                <a:lnTo>
                  <a:pt x="19710" y="40910"/>
                </a:lnTo>
                <a:lnTo>
                  <a:pt x="19710" y="40920"/>
                </a:lnTo>
                <a:lnTo>
                  <a:pt x="19710" y="40930"/>
                </a:lnTo>
                <a:lnTo>
                  <a:pt x="19710" y="40940"/>
                </a:lnTo>
                <a:lnTo>
                  <a:pt x="19720" y="40960"/>
                </a:lnTo>
                <a:lnTo>
                  <a:pt x="19720" y="40980"/>
                </a:lnTo>
                <a:lnTo>
                  <a:pt x="19720" y="40990"/>
                </a:lnTo>
                <a:lnTo>
                  <a:pt x="19720" y="41010"/>
                </a:lnTo>
                <a:lnTo>
                  <a:pt x="19710" y="41030"/>
                </a:lnTo>
                <a:lnTo>
                  <a:pt x="19710" y="41050"/>
                </a:lnTo>
                <a:lnTo>
                  <a:pt x="19700" y="41080"/>
                </a:lnTo>
                <a:lnTo>
                  <a:pt x="19700" y="41100"/>
                </a:lnTo>
                <a:lnTo>
                  <a:pt x="19700" y="41120"/>
                </a:lnTo>
                <a:lnTo>
                  <a:pt x="19680" y="41140"/>
                </a:lnTo>
                <a:lnTo>
                  <a:pt x="19660" y="41150"/>
                </a:lnTo>
                <a:lnTo>
                  <a:pt x="19650" y="41150"/>
                </a:lnTo>
                <a:lnTo>
                  <a:pt x="19630" y="41160"/>
                </a:lnTo>
                <a:lnTo>
                  <a:pt x="19620" y="41160"/>
                </a:lnTo>
                <a:lnTo>
                  <a:pt x="19600" y="41160"/>
                </a:lnTo>
                <a:lnTo>
                  <a:pt x="19590" y="41160"/>
                </a:lnTo>
                <a:lnTo>
                  <a:pt x="19590" y="41150"/>
                </a:lnTo>
                <a:lnTo>
                  <a:pt x="19570" y="41140"/>
                </a:lnTo>
                <a:lnTo>
                  <a:pt x="19560" y="41140"/>
                </a:lnTo>
                <a:lnTo>
                  <a:pt x="19560" y="41130"/>
                </a:lnTo>
                <a:lnTo>
                  <a:pt x="19550" y="41130"/>
                </a:lnTo>
                <a:lnTo>
                  <a:pt x="19540" y="41130"/>
                </a:lnTo>
                <a:lnTo>
                  <a:pt x="19530" y="41130"/>
                </a:lnTo>
                <a:lnTo>
                  <a:pt x="19520" y="41130"/>
                </a:lnTo>
                <a:lnTo>
                  <a:pt x="19510" y="41130"/>
                </a:lnTo>
                <a:lnTo>
                  <a:pt x="19510" y="41140"/>
                </a:lnTo>
                <a:lnTo>
                  <a:pt x="19510" y="41130"/>
                </a:lnTo>
                <a:lnTo>
                  <a:pt x="19500" y="41130"/>
                </a:lnTo>
                <a:lnTo>
                  <a:pt x="19500" y="41140"/>
                </a:lnTo>
                <a:lnTo>
                  <a:pt x="19490" y="41140"/>
                </a:lnTo>
                <a:lnTo>
                  <a:pt x="19490" y="41150"/>
                </a:lnTo>
                <a:lnTo>
                  <a:pt x="19500" y="41150"/>
                </a:lnTo>
                <a:lnTo>
                  <a:pt x="19500" y="41160"/>
                </a:lnTo>
                <a:lnTo>
                  <a:pt x="19500" y="41170"/>
                </a:lnTo>
                <a:lnTo>
                  <a:pt x="19500" y="41180"/>
                </a:lnTo>
                <a:lnTo>
                  <a:pt x="19510" y="41190"/>
                </a:lnTo>
                <a:lnTo>
                  <a:pt x="19510" y="41200"/>
                </a:lnTo>
                <a:lnTo>
                  <a:pt x="19500" y="41210"/>
                </a:lnTo>
                <a:lnTo>
                  <a:pt x="19500" y="41220"/>
                </a:lnTo>
                <a:lnTo>
                  <a:pt x="19500" y="41230"/>
                </a:lnTo>
                <a:lnTo>
                  <a:pt x="19500" y="41250"/>
                </a:lnTo>
                <a:lnTo>
                  <a:pt x="19500" y="41260"/>
                </a:lnTo>
                <a:lnTo>
                  <a:pt x="19500" y="41270"/>
                </a:lnTo>
                <a:lnTo>
                  <a:pt x="19510" y="41280"/>
                </a:lnTo>
                <a:lnTo>
                  <a:pt x="19510" y="41290"/>
                </a:lnTo>
                <a:lnTo>
                  <a:pt x="19510" y="41300"/>
                </a:lnTo>
                <a:lnTo>
                  <a:pt x="19510" y="41310"/>
                </a:lnTo>
                <a:lnTo>
                  <a:pt x="19510" y="41320"/>
                </a:lnTo>
                <a:lnTo>
                  <a:pt x="19520" y="41320"/>
                </a:lnTo>
                <a:lnTo>
                  <a:pt x="19520" y="41340"/>
                </a:lnTo>
                <a:lnTo>
                  <a:pt x="19530" y="41350"/>
                </a:lnTo>
                <a:lnTo>
                  <a:pt x="19530" y="41340"/>
                </a:lnTo>
                <a:lnTo>
                  <a:pt x="19540" y="41340"/>
                </a:lnTo>
                <a:lnTo>
                  <a:pt x="19540" y="41330"/>
                </a:lnTo>
                <a:lnTo>
                  <a:pt x="19540" y="41340"/>
                </a:lnTo>
                <a:lnTo>
                  <a:pt x="19550" y="41340"/>
                </a:lnTo>
                <a:lnTo>
                  <a:pt x="19550" y="41350"/>
                </a:lnTo>
                <a:lnTo>
                  <a:pt x="19560" y="41350"/>
                </a:lnTo>
                <a:lnTo>
                  <a:pt x="19560" y="41340"/>
                </a:lnTo>
                <a:lnTo>
                  <a:pt x="19570" y="41340"/>
                </a:lnTo>
                <a:lnTo>
                  <a:pt x="19570" y="41330"/>
                </a:lnTo>
                <a:lnTo>
                  <a:pt x="19580" y="41330"/>
                </a:lnTo>
                <a:lnTo>
                  <a:pt x="19580" y="41340"/>
                </a:lnTo>
                <a:lnTo>
                  <a:pt x="19580" y="41350"/>
                </a:lnTo>
                <a:lnTo>
                  <a:pt x="19590" y="41350"/>
                </a:lnTo>
                <a:lnTo>
                  <a:pt x="19600" y="41350"/>
                </a:lnTo>
                <a:lnTo>
                  <a:pt x="19600" y="41340"/>
                </a:lnTo>
                <a:lnTo>
                  <a:pt x="19610" y="41340"/>
                </a:lnTo>
                <a:lnTo>
                  <a:pt x="19620" y="41350"/>
                </a:lnTo>
                <a:lnTo>
                  <a:pt x="19630" y="41350"/>
                </a:lnTo>
                <a:lnTo>
                  <a:pt x="19640" y="41350"/>
                </a:lnTo>
                <a:lnTo>
                  <a:pt x="19650" y="41340"/>
                </a:lnTo>
                <a:lnTo>
                  <a:pt x="19650" y="41330"/>
                </a:lnTo>
                <a:lnTo>
                  <a:pt x="19650" y="41340"/>
                </a:lnTo>
                <a:lnTo>
                  <a:pt x="19650" y="41350"/>
                </a:lnTo>
                <a:lnTo>
                  <a:pt x="19660" y="41350"/>
                </a:lnTo>
                <a:lnTo>
                  <a:pt x="19660" y="41340"/>
                </a:lnTo>
                <a:lnTo>
                  <a:pt x="19660" y="41350"/>
                </a:lnTo>
                <a:lnTo>
                  <a:pt x="19670" y="41350"/>
                </a:lnTo>
                <a:lnTo>
                  <a:pt x="19680" y="41350"/>
                </a:lnTo>
                <a:lnTo>
                  <a:pt x="19680" y="41340"/>
                </a:lnTo>
                <a:lnTo>
                  <a:pt x="19690" y="41340"/>
                </a:lnTo>
                <a:lnTo>
                  <a:pt x="19700" y="41350"/>
                </a:lnTo>
                <a:lnTo>
                  <a:pt x="19710" y="41360"/>
                </a:lnTo>
                <a:lnTo>
                  <a:pt x="19720" y="41360"/>
                </a:lnTo>
                <a:lnTo>
                  <a:pt x="19740" y="41360"/>
                </a:lnTo>
                <a:lnTo>
                  <a:pt x="19750" y="41360"/>
                </a:lnTo>
                <a:lnTo>
                  <a:pt x="19780" y="41350"/>
                </a:lnTo>
                <a:lnTo>
                  <a:pt x="19790" y="41350"/>
                </a:lnTo>
                <a:lnTo>
                  <a:pt x="19820" y="41340"/>
                </a:lnTo>
                <a:lnTo>
                  <a:pt x="19880" y="41340"/>
                </a:lnTo>
                <a:lnTo>
                  <a:pt x="19890" y="41340"/>
                </a:lnTo>
                <a:lnTo>
                  <a:pt x="19900" y="41340"/>
                </a:lnTo>
                <a:lnTo>
                  <a:pt x="19910" y="41350"/>
                </a:lnTo>
                <a:lnTo>
                  <a:pt x="19930" y="41370"/>
                </a:lnTo>
                <a:lnTo>
                  <a:pt x="19940" y="41380"/>
                </a:lnTo>
                <a:lnTo>
                  <a:pt x="19960" y="41380"/>
                </a:lnTo>
                <a:lnTo>
                  <a:pt x="19980" y="41350"/>
                </a:lnTo>
                <a:lnTo>
                  <a:pt x="20000" y="41340"/>
                </a:lnTo>
                <a:lnTo>
                  <a:pt x="20030" y="41300"/>
                </a:lnTo>
                <a:lnTo>
                  <a:pt x="20040" y="41310"/>
                </a:lnTo>
                <a:lnTo>
                  <a:pt x="20050" y="41310"/>
                </a:lnTo>
                <a:lnTo>
                  <a:pt x="20060" y="41330"/>
                </a:lnTo>
                <a:lnTo>
                  <a:pt x="20070" y="41330"/>
                </a:lnTo>
                <a:lnTo>
                  <a:pt x="20080" y="41340"/>
                </a:lnTo>
                <a:lnTo>
                  <a:pt x="20090" y="41350"/>
                </a:lnTo>
                <a:lnTo>
                  <a:pt x="20100" y="41360"/>
                </a:lnTo>
                <a:lnTo>
                  <a:pt x="20110" y="41370"/>
                </a:lnTo>
                <a:lnTo>
                  <a:pt x="20120" y="41380"/>
                </a:lnTo>
                <a:lnTo>
                  <a:pt x="20130" y="41390"/>
                </a:lnTo>
                <a:lnTo>
                  <a:pt x="20160" y="41410"/>
                </a:lnTo>
                <a:lnTo>
                  <a:pt x="20180" y="41420"/>
                </a:lnTo>
                <a:lnTo>
                  <a:pt x="20200" y="41430"/>
                </a:lnTo>
                <a:lnTo>
                  <a:pt x="20230" y="41450"/>
                </a:lnTo>
                <a:lnTo>
                  <a:pt x="20240" y="41450"/>
                </a:lnTo>
                <a:lnTo>
                  <a:pt x="20270" y="41470"/>
                </a:lnTo>
                <a:lnTo>
                  <a:pt x="20310" y="41480"/>
                </a:lnTo>
                <a:lnTo>
                  <a:pt x="20330" y="41480"/>
                </a:lnTo>
                <a:lnTo>
                  <a:pt x="20350" y="41480"/>
                </a:lnTo>
                <a:lnTo>
                  <a:pt x="20370" y="41500"/>
                </a:lnTo>
                <a:lnTo>
                  <a:pt x="20430" y="41530"/>
                </a:lnTo>
                <a:lnTo>
                  <a:pt x="20470" y="41540"/>
                </a:lnTo>
                <a:lnTo>
                  <a:pt x="20490" y="41540"/>
                </a:lnTo>
                <a:lnTo>
                  <a:pt x="20530" y="41550"/>
                </a:lnTo>
                <a:lnTo>
                  <a:pt x="20570" y="41540"/>
                </a:lnTo>
                <a:lnTo>
                  <a:pt x="20660" y="41530"/>
                </a:lnTo>
                <a:lnTo>
                  <a:pt x="20670" y="41530"/>
                </a:lnTo>
                <a:lnTo>
                  <a:pt x="20680" y="41520"/>
                </a:lnTo>
                <a:lnTo>
                  <a:pt x="20690" y="41520"/>
                </a:lnTo>
                <a:lnTo>
                  <a:pt x="20700" y="41520"/>
                </a:lnTo>
                <a:lnTo>
                  <a:pt x="20710" y="41520"/>
                </a:lnTo>
                <a:lnTo>
                  <a:pt x="20720" y="41510"/>
                </a:lnTo>
                <a:lnTo>
                  <a:pt x="20720" y="41500"/>
                </a:lnTo>
                <a:lnTo>
                  <a:pt x="20720" y="41490"/>
                </a:lnTo>
                <a:lnTo>
                  <a:pt x="20730" y="41490"/>
                </a:lnTo>
                <a:lnTo>
                  <a:pt x="20730" y="41480"/>
                </a:lnTo>
                <a:lnTo>
                  <a:pt x="20730" y="41470"/>
                </a:lnTo>
                <a:lnTo>
                  <a:pt x="20730" y="41460"/>
                </a:lnTo>
                <a:lnTo>
                  <a:pt x="20730" y="41450"/>
                </a:lnTo>
                <a:lnTo>
                  <a:pt x="20730" y="41440"/>
                </a:lnTo>
                <a:lnTo>
                  <a:pt x="20740" y="41440"/>
                </a:lnTo>
                <a:lnTo>
                  <a:pt x="20750" y="41440"/>
                </a:lnTo>
                <a:lnTo>
                  <a:pt x="20750" y="41430"/>
                </a:lnTo>
                <a:lnTo>
                  <a:pt x="20760" y="41430"/>
                </a:lnTo>
                <a:lnTo>
                  <a:pt x="20760" y="41420"/>
                </a:lnTo>
                <a:lnTo>
                  <a:pt x="20770" y="41420"/>
                </a:lnTo>
                <a:lnTo>
                  <a:pt x="20780" y="41430"/>
                </a:lnTo>
                <a:lnTo>
                  <a:pt x="20800" y="41430"/>
                </a:lnTo>
                <a:lnTo>
                  <a:pt x="20800" y="41440"/>
                </a:lnTo>
                <a:lnTo>
                  <a:pt x="20800" y="41450"/>
                </a:lnTo>
                <a:lnTo>
                  <a:pt x="20810" y="41470"/>
                </a:lnTo>
                <a:lnTo>
                  <a:pt x="20820" y="41490"/>
                </a:lnTo>
                <a:lnTo>
                  <a:pt x="20830" y="41510"/>
                </a:lnTo>
                <a:lnTo>
                  <a:pt x="20850" y="41530"/>
                </a:lnTo>
                <a:lnTo>
                  <a:pt x="20860" y="41540"/>
                </a:lnTo>
                <a:lnTo>
                  <a:pt x="20870" y="41550"/>
                </a:lnTo>
                <a:lnTo>
                  <a:pt x="20870" y="41540"/>
                </a:lnTo>
                <a:lnTo>
                  <a:pt x="20890" y="41560"/>
                </a:lnTo>
                <a:lnTo>
                  <a:pt x="20930" y="41590"/>
                </a:lnTo>
                <a:lnTo>
                  <a:pt x="20960" y="41610"/>
                </a:lnTo>
                <a:lnTo>
                  <a:pt x="20970" y="41620"/>
                </a:lnTo>
                <a:lnTo>
                  <a:pt x="21000" y="41630"/>
                </a:lnTo>
                <a:lnTo>
                  <a:pt x="21000" y="41640"/>
                </a:lnTo>
                <a:lnTo>
                  <a:pt x="21010" y="41640"/>
                </a:lnTo>
                <a:lnTo>
                  <a:pt x="21020" y="41660"/>
                </a:lnTo>
                <a:lnTo>
                  <a:pt x="21050" y="41690"/>
                </a:lnTo>
                <a:lnTo>
                  <a:pt x="21060" y="41690"/>
                </a:lnTo>
                <a:lnTo>
                  <a:pt x="21070" y="41690"/>
                </a:lnTo>
                <a:lnTo>
                  <a:pt x="21080" y="41690"/>
                </a:lnTo>
                <a:lnTo>
                  <a:pt x="21090" y="41690"/>
                </a:lnTo>
                <a:lnTo>
                  <a:pt x="21100" y="41690"/>
                </a:lnTo>
                <a:lnTo>
                  <a:pt x="21110" y="41700"/>
                </a:lnTo>
                <a:lnTo>
                  <a:pt x="21120" y="41700"/>
                </a:lnTo>
                <a:lnTo>
                  <a:pt x="21140" y="41700"/>
                </a:lnTo>
                <a:lnTo>
                  <a:pt x="21150" y="41690"/>
                </a:lnTo>
                <a:lnTo>
                  <a:pt x="21160" y="41700"/>
                </a:lnTo>
                <a:lnTo>
                  <a:pt x="21170" y="41700"/>
                </a:lnTo>
                <a:lnTo>
                  <a:pt x="21180" y="41690"/>
                </a:lnTo>
                <a:lnTo>
                  <a:pt x="21190" y="41680"/>
                </a:lnTo>
                <a:lnTo>
                  <a:pt x="21210" y="41680"/>
                </a:lnTo>
                <a:lnTo>
                  <a:pt x="21270" y="41670"/>
                </a:lnTo>
                <a:lnTo>
                  <a:pt x="21300" y="41670"/>
                </a:lnTo>
                <a:lnTo>
                  <a:pt x="21310" y="41670"/>
                </a:lnTo>
                <a:lnTo>
                  <a:pt x="21340" y="41670"/>
                </a:lnTo>
                <a:lnTo>
                  <a:pt x="21380" y="41680"/>
                </a:lnTo>
                <a:lnTo>
                  <a:pt x="21390" y="41690"/>
                </a:lnTo>
                <a:lnTo>
                  <a:pt x="21410" y="41710"/>
                </a:lnTo>
                <a:lnTo>
                  <a:pt x="21420" y="41730"/>
                </a:lnTo>
                <a:lnTo>
                  <a:pt x="21430" y="41740"/>
                </a:lnTo>
                <a:lnTo>
                  <a:pt x="21440" y="41750"/>
                </a:lnTo>
                <a:lnTo>
                  <a:pt x="21440" y="41760"/>
                </a:lnTo>
                <a:lnTo>
                  <a:pt x="21460" y="41790"/>
                </a:lnTo>
                <a:lnTo>
                  <a:pt x="21470" y="41800"/>
                </a:lnTo>
                <a:lnTo>
                  <a:pt x="21480" y="41800"/>
                </a:lnTo>
                <a:lnTo>
                  <a:pt x="21490" y="41810"/>
                </a:lnTo>
                <a:lnTo>
                  <a:pt x="21500" y="41810"/>
                </a:lnTo>
                <a:lnTo>
                  <a:pt x="21510" y="41820"/>
                </a:lnTo>
                <a:lnTo>
                  <a:pt x="21520" y="41820"/>
                </a:lnTo>
                <a:lnTo>
                  <a:pt x="21530" y="41830"/>
                </a:lnTo>
                <a:lnTo>
                  <a:pt x="21540" y="41830"/>
                </a:lnTo>
                <a:lnTo>
                  <a:pt x="21550" y="41840"/>
                </a:lnTo>
                <a:lnTo>
                  <a:pt x="21550" y="41850"/>
                </a:lnTo>
                <a:lnTo>
                  <a:pt x="21560" y="41860"/>
                </a:lnTo>
                <a:lnTo>
                  <a:pt x="21560" y="41870"/>
                </a:lnTo>
                <a:lnTo>
                  <a:pt x="21570" y="41880"/>
                </a:lnTo>
                <a:lnTo>
                  <a:pt x="21570" y="41890"/>
                </a:lnTo>
                <a:lnTo>
                  <a:pt x="21570" y="41910"/>
                </a:lnTo>
                <a:lnTo>
                  <a:pt x="21610" y="41910"/>
                </a:lnTo>
                <a:lnTo>
                  <a:pt x="21640" y="41890"/>
                </a:lnTo>
                <a:lnTo>
                  <a:pt x="21660" y="41880"/>
                </a:lnTo>
                <a:lnTo>
                  <a:pt x="21670" y="41880"/>
                </a:lnTo>
                <a:lnTo>
                  <a:pt x="21690" y="41860"/>
                </a:lnTo>
                <a:lnTo>
                  <a:pt x="21690" y="41850"/>
                </a:lnTo>
                <a:lnTo>
                  <a:pt x="21720" y="41820"/>
                </a:lnTo>
                <a:lnTo>
                  <a:pt x="21730" y="41810"/>
                </a:lnTo>
                <a:lnTo>
                  <a:pt x="21730" y="41800"/>
                </a:lnTo>
                <a:lnTo>
                  <a:pt x="21750" y="41790"/>
                </a:lnTo>
                <a:lnTo>
                  <a:pt x="21760" y="41790"/>
                </a:lnTo>
                <a:lnTo>
                  <a:pt x="21770" y="41780"/>
                </a:lnTo>
                <a:lnTo>
                  <a:pt x="21780" y="41770"/>
                </a:lnTo>
                <a:lnTo>
                  <a:pt x="21810" y="41760"/>
                </a:lnTo>
                <a:lnTo>
                  <a:pt x="21830" y="41760"/>
                </a:lnTo>
                <a:lnTo>
                  <a:pt x="21850" y="41750"/>
                </a:lnTo>
                <a:lnTo>
                  <a:pt x="21900" y="41740"/>
                </a:lnTo>
                <a:lnTo>
                  <a:pt x="21910" y="41740"/>
                </a:lnTo>
                <a:lnTo>
                  <a:pt x="21920" y="41740"/>
                </a:lnTo>
                <a:lnTo>
                  <a:pt x="21940" y="41750"/>
                </a:lnTo>
                <a:lnTo>
                  <a:pt x="21960" y="41760"/>
                </a:lnTo>
                <a:lnTo>
                  <a:pt x="21990" y="41780"/>
                </a:lnTo>
                <a:lnTo>
                  <a:pt x="22010" y="41800"/>
                </a:lnTo>
                <a:lnTo>
                  <a:pt x="22030" y="41840"/>
                </a:lnTo>
                <a:lnTo>
                  <a:pt x="22050" y="41890"/>
                </a:lnTo>
                <a:lnTo>
                  <a:pt x="22050" y="41900"/>
                </a:lnTo>
                <a:lnTo>
                  <a:pt x="22060" y="41920"/>
                </a:lnTo>
                <a:lnTo>
                  <a:pt x="22090" y="41950"/>
                </a:lnTo>
                <a:lnTo>
                  <a:pt x="22120" y="41970"/>
                </a:lnTo>
                <a:lnTo>
                  <a:pt x="22150" y="41980"/>
                </a:lnTo>
                <a:lnTo>
                  <a:pt x="22200" y="41980"/>
                </a:lnTo>
                <a:lnTo>
                  <a:pt x="22220" y="41980"/>
                </a:lnTo>
                <a:lnTo>
                  <a:pt x="22230" y="41990"/>
                </a:lnTo>
                <a:lnTo>
                  <a:pt x="22240" y="41990"/>
                </a:lnTo>
                <a:lnTo>
                  <a:pt x="22270" y="41990"/>
                </a:lnTo>
                <a:lnTo>
                  <a:pt x="22290" y="42000"/>
                </a:lnTo>
                <a:lnTo>
                  <a:pt x="22300" y="42000"/>
                </a:lnTo>
                <a:lnTo>
                  <a:pt x="22310" y="42000"/>
                </a:lnTo>
                <a:lnTo>
                  <a:pt x="22340" y="42000"/>
                </a:lnTo>
                <a:lnTo>
                  <a:pt x="22350" y="42000"/>
                </a:lnTo>
                <a:lnTo>
                  <a:pt x="22380" y="42000"/>
                </a:lnTo>
                <a:lnTo>
                  <a:pt x="22470" y="41990"/>
                </a:lnTo>
                <a:lnTo>
                  <a:pt x="22480" y="41990"/>
                </a:lnTo>
                <a:lnTo>
                  <a:pt x="22520" y="41950"/>
                </a:lnTo>
                <a:lnTo>
                  <a:pt x="22560" y="41900"/>
                </a:lnTo>
                <a:lnTo>
                  <a:pt x="22600" y="41850"/>
                </a:lnTo>
                <a:lnTo>
                  <a:pt x="22610" y="41840"/>
                </a:lnTo>
                <a:lnTo>
                  <a:pt x="22650" y="41790"/>
                </a:lnTo>
                <a:lnTo>
                  <a:pt x="22680" y="41760"/>
                </a:lnTo>
                <a:lnTo>
                  <a:pt x="22690" y="41750"/>
                </a:lnTo>
                <a:lnTo>
                  <a:pt x="22730" y="41700"/>
                </a:lnTo>
                <a:lnTo>
                  <a:pt x="22750" y="41680"/>
                </a:lnTo>
                <a:lnTo>
                  <a:pt x="22780" y="41630"/>
                </a:lnTo>
                <a:lnTo>
                  <a:pt x="22800" y="41600"/>
                </a:lnTo>
                <a:lnTo>
                  <a:pt x="22800" y="41550"/>
                </a:lnTo>
                <a:lnTo>
                  <a:pt x="22810" y="41530"/>
                </a:lnTo>
                <a:lnTo>
                  <a:pt x="22830" y="41530"/>
                </a:lnTo>
                <a:lnTo>
                  <a:pt x="22840" y="41540"/>
                </a:lnTo>
                <a:lnTo>
                  <a:pt x="22850" y="41540"/>
                </a:lnTo>
                <a:lnTo>
                  <a:pt x="22860" y="41540"/>
                </a:lnTo>
                <a:lnTo>
                  <a:pt x="22870" y="41540"/>
                </a:lnTo>
                <a:lnTo>
                  <a:pt x="22880" y="41540"/>
                </a:lnTo>
                <a:lnTo>
                  <a:pt x="22910" y="41560"/>
                </a:lnTo>
                <a:lnTo>
                  <a:pt x="22920" y="41560"/>
                </a:lnTo>
                <a:lnTo>
                  <a:pt x="22950" y="41580"/>
                </a:lnTo>
                <a:lnTo>
                  <a:pt x="22960" y="41590"/>
                </a:lnTo>
                <a:lnTo>
                  <a:pt x="22970" y="41610"/>
                </a:lnTo>
                <a:lnTo>
                  <a:pt x="22980" y="41630"/>
                </a:lnTo>
                <a:lnTo>
                  <a:pt x="22980" y="41650"/>
                </a:lnTo>
                <a:lnTo>
                  <a:pt x="22990" y="41680"/>
                </a:lnTo>
                <a:lnTo>
                  <a:pt x="23000" y="41710"/>
                </a:lnTo>
                <a:lnTo>
                  <a:pt x="23000" y="41730"/>
                </a:lnTo>
                <a:lnTo>
                  <a:pt x="23010" y="41750"/>
                </a:lnTo>
                <a:lnTo>
                  <a:pt x="23020" y="41760"/>
                </a:lnTo>
                <a:lnTo>
                  <a:pt x="23030" y="41780"/>
                </a:lnTo>
                <a:lnTo>
                  <a:pt x="23040" y="41800"/>
                </a:lnTo>
                <a:lnTo>
                  <a:pt x="23050" y="41840"/>
                </a:lnTo>
                <a:lnTo>
                  <a:pt x="23060" y="41850"/>
                </a:lnTo>
                <a:lnTo>
                  <a:pt x="23060" y="41860"/>
                </a:lnTo>
                <a:lnTo>
                  <a:pt x="23070" y="41870"/>
                </a:lnTo>
                <a:lnTo>
                  <a:pt x="23070" y="41880"/>
                </a:lnTo>
                <a:lnTo>
                  <a:pt x="23070" y="41890"/>
                </a:lnTo>
                <a:lnTo>
                  <a:pt x="23070" y="41900"/>
                </a:lnTo>
                <a:lnTo>
                  <a:pt x="23060" y="41910"/>
                </a:lnTo>
                <a:lnTo>
                  <a:pt x="23050" y="41920"/>
                </a:lnTo>
                <a:lnTo>
                  <a:pt x="23040" y="41920"/>
                </a:lnTo>
                <a:lnTo>
                  <a:pt x="23020" y="41930"/>
                </a:lnTo>
                <a:lnTo>
                  <a:pt x="23010" y="41930"/>
                </a:lnTo>
                <a:lnTo>
                  <a:pt x="23000" y="41940"/>
                </a:lnTo>
                <a:lnTo>
                  <a:pt x="22990" y="41970"/>
                </a:lnTo>
                <a:lnTo>
                  <a:pt x="22980" y="41990"/>
                </a:lnTo>
                <a:lnTo>
                  <a:pt x="22980" y="42000"/>
                </a:lnTo>
                <a:lnTo>
                  <a:pt x="22990" y="42010"/>
                </a:lnTo>
                <a:lnTo>
                  <a:pt x="23000" y="42010"/>
                </a:lnTo>
                <a:lnTo>
                  <a:pt x="23010" y="42010"/>
                </a:lnTo>
                <a:lnTo>
                  <a:pt x="23010" y="42020"/>
                </a:lnTo>
                <a:lnTo>
                  <a:pt x="23010" y="42030"/>
                </a:lnTo>
                <a:lnTo>
                  <a:pt x="23010" y="42050"/>
                </a:lnTo>
                <a:lnTo>
                  <a:pt x="23020" y="42060"/>
                </a:lnTo>
                <a:lnTo>
                  <a:pt x="23020" y="42070"/>
                </a:lnTo>
                <a:lnTo>
                  <a:pt x="23010" y="42080"/>
                </a:lnTo>
                <a:lnTo>
                  <a:pt x="23010" y="42090"/>
                </a:lnTo>
                <a:lnTo>
                  <a:pt x="22990" y="42110"/>
                </a:lnTo>
                <a:lnTo>
                  <a:pt x="22990" y="42120"/>
                </a:lnTo>
                <a:lnTo>
                  <a:pt x="22960" y="42150"/>
                </a:lnTo>
                <a:lnTo>
                  <a:pt x="22950" y="42160"/>
                </a:lnTo>
                <a:lnTo>
                  <a:pt x="22940" y="42170"/>
                </a:lnTo>
                <a:lnTo>
                  <a:pt x="22930" y="42180"/>
                </a:lnTo>
                <a:lnTo>
                  <a:pt x="22920" y="42180"/>
                </a:lnTo>
                <a:lnTo>
                  <a:pt x="22920" y="42190"/>
                </a:lnTo>
                <a:lnTo>
                  <a:pt x="22910" y="42200"/>
                </a:lnTo>
                <a:lnTo>
                  <a:pt x="22900" y="42210"/>
                </a:lnTo>
                <a:lnTo>
                  <a:pt x="22890" y="42220"/>
                </a:lnTo>
                <a:lnTo>
                  <a:pt x="22890" y="42230"/>
                </a:lnTo>
                <a:lnTo>
                  <a:pt x="22880" y="42230"/>
                </a:lnTo>
                <a:lnTo>
                  <a:pt x="22880" y="42240"/>
                </a:lnTo>
                <a:lnTo>
                  <a:pt x="22870" y="42240"/>
                </a:lnTo>
                <a:lnTo>
                  <a:pt x="22870" y="42250"/>
                </a:lnTo>
                <a:lnTo>
                  <a:pt x="22860" y="42250"/>
                </a:lnTo>
                <a:lnTo>
                  <a:pt x="22860" y="42260"/>
                </a:lnTo>
                <a:lnTo>
                  <a:pt x="22860" y="42270"/>
                </a:lnTo>
                <a:lnTo>
                  <a:pt x="22850" y="42270"/>
                </a:lnTo>
                <a:lnTo>
                  <a:pt x="22850" y="42280"/>
                </a:lnTo>
                <a:lnTo>
                  <a:pt x="22850" y="42290"/>
                </a:lnTo>
                <a:lnTo>
                  <a:pt x="22840" y="42300"/>
                </a:lnTo>
                <a:lnTo>
                  <a:pt x="22840" y="42310"/>
                </a:lnTo>
                <a:lnTo>
                  <a:pt x="22830" y="42320"/>
                </a:lnTo>
                <a:lnTo>
                  <a:pt x="22830" y="42330"/>
                </a:lnTo>
                <a:lnTo>
                  <a:pt x="22830" y="42340"/>
                </a:lnTo>
                <a:lnTo>
                  <a:pt x="22830" y="42350"/>
                </a:lnTo>
                <a:lnTo>
                  <a:pt x="22830" y="42360"/>
                </a:lnTo>
                <a:lnTo>
                  <a:pt x="22830" y="42370"/>
                </a:lnTo>
                <a:lnTo>
                  <a:pt x="22830" y="42380"/>
                </a:lnTo>
                <a:lnTo>
                  <a:pt x="22830" y="42390"/>
                </a:lnTo>
                <a:lnTo>
                  <a:pt x="22830" y="42400"/>
                </a:lnTo>
                <a:lnTo>
                  <a:pt x="22830" y="42410"/>
                </a:lnTo>
                <a:lnTo>
                  <a:pt x="22830" y="42420"/>
                </a:lnTo>
                <a:lnTo>
                  <a:pt x="22840" y="42420"/>
                </a:lnTo>
                <a:lnTo>
                  <a:pt x="22840" y="42430"/>
                </a:lnTo>
                <a:lnTo>
                  <a:pt x="22850" y="42440"/>
                </a:lnTo>
                <a:lnTo>
                  <a:pt x="22850" y="42450"/>
                </a:lnTo>
                <a:lnTo>
                  <a:pt x="22860" y="42450"/>
                </a:lnTo>
                <a:lnTo>
                  <a:pt x="22860" y="42460"/>
                </a:lnTo>
                <a:lnTo>
                  <a:pt x="22870" y="42460"/>
                </a:lnTo>
                <a:lnTo>
                  <a:pt x="22870" y="42470"/>
                </a:lnTo>
                <a:lnTo>
                  <a:pt x="22880" y="42470"/>
                </a:lnTo>
                <a:lnTo>
                  <a:pt x="22880" y="42480"/>
                </a:lnTo>
                <a:lnTo>
                  <a:pt x="22890" y="42480"/>
                </a:lnTo>
                <a:lnTo>
                  <a:pt x="22900" y="42490"/>
                </a:lnTo>
                <a:lnTo>
                  <a:pt x="22910" y="42490"/>
                </a:lnTo>
                <a:lnTo>
                  <a:pt x="22920" y="42500"/>
                </a:lnTo>
                <a:lnTo>
                  <a:pt x="22930" y="42500"/>
                </a:lnTo>
                <a:lnTo>
                  <a:pt x="22940" y="42510"/>
                </a:lnTo>
                <a:lnTo>
                  <a:pt x="22950" y="42520"/>
                </a:lnTo>
                <a:lnTo>
                  <a:pt x="22960" y="42520"/>
                </a:lnTo>
                <a:lnTo>
                  <a:pt x="22970" y="42530"/>
                </a:lnTo>
                <a:lnTo>
                  <a:pt x="22970" y="42540"/>
                </a:lnTo>
                <a:lnTo>
                  <a:pt x="22980" y="42540"/>
                </a:lnTo>
                <a:lnTo>
                  <a:pt x="22990" y="42540"/>
                </a:lnTo>
                <a:lnTo>
                  <a:pt x="22990" y="42550"/>
                </a:lnTo>
                <a:lnTo>
                  <a:pt x="23000" y="42550"/>
                </a:lnTo>
                <a:lnTo>
                  <a:pt x="23010" y="42550"/>
                </a:lnTo>
                <a:lnTo>
                  <a:pt x="23020" y="42560"/>
                </a:lnTo>
                <a:lnTo>
                  <a:pt x="23030" y="42560"/>
                </a:lnTo>
                <a:lnTo>
                  <a:pt x="23040" y="42570"/>
                </a:lnTo>
                <a:lnTo>
                  <a:pt x="23050" y="42570"/>
                </a:lnTo>
                <a:lnTo>
                  <a:pt x="23100" y="42590"/>
                </a:lnTo>
                <a:lnTo>
                  <a:pt x="23120" y="42590"/>
                </a:lnTo>
                <a:lnTo>
                  <a:pt x="23180" y="42610"/>
                </a:lnTo>
                <a:lnTo>
                  <a:pt x="23190" y="42610"/>
                </a:lnTo>
                <a:lnTo>
                  <a:pt x="23210" y="42620"/>
                </a:lnTo>
                <a:lnTo>
                  <a:pt x="23220" y="42620"/>
                </a:lnTo>
                <a:lnTo>
                  <a:pt x="23240" y="42620"/>
                </a:lnTo>
                <a:lnTo>
                  <a:pt x="23240" y="42590"/>
                </a:lnTo>
                <a:lnTo>
                  <a:pt x="23240" y="42530"/>
                </a:lnTo>
                <a:lnTo>
                  <a:pt x="23250" y="42520"/>
                </a:lnTo>
                <a:lnTo>
                  <a:pt x="23250" y="42510"/>
                </a:lnTo>
                <a:lnTo>
                  <a:pt x="23260" y="42510"/>
                </a:lnTo>
                <a:lnTo>
                  <a:pt x="23260" y="42500"/>
                </a:lnTo>
                <a:lnTo>
                  <a:pt x="23270" y="42500"/>
                </a:lnTo>
                <a:lnTo>
                  <a:pt x="23270" y="42490"/>
                </a:lnTo>
                <a:lnTo>
                  <a:pt x="23280" y="42490"/>
                </a:lnTo>
                <a:lnTo>
                  <a:pt x="23290" y="42490"/>
                </a:lnTo>
                <a:lnTo>
                  <a:pt x="23290" y="42480"/>
                </a:lnTo>
                <a:lnTo>
                  <a:pt x="23300" y="42480"/>
                </a:lnTo>
                <a:lnTo>
                  <a:pt x="23310" y="42480"/>
                </a:lnTo>
                <a:lnTo>
                  <a:pt x="23320" y="42470"/>
                </a:lnTo>
                <a:lnTo>
                  <a:pt x="23330" y="42470"/>
                </a:lnTo>
                <a:lnTo>
                  <a:pt x="23340" y="42470"/>
                </a:lnTo>
                <a:lnTo>
                  <a:pt x="23350" y="42470"/>
                </a:lnTo>
                <a:lnTo>
                  <a:pt x="23360" y="42460"/>
                </a:lnTo>
                <a:lnTo>
                  <a:pt x="23370" y="42460"/>
                </a:lnTo>
                <a:lnTo>
                  <a:pt x="23380" y="42470"/>
                </a:lnTo>
                <a:lnTo>
                  <a:pt x="23390" y="42470"/>
                </a:lnTo>
                <a:lnTo>
                  <a:pt x="23400" y="42470"/>
                </a:lnTo>
                <a:lnTo>
                  <a:pt x="23420" y="42480"/>
                </a:lnTo>
                <a:lnTo>
                  <a:pt x="23430" y="42480"/>
                </a:lnTo>
                <a:lnTo>
                  <a:pt x="23440" y="42480"/>
                </a:lnTo>
                <a:lnTo>
                  <a:pt x="23450" y="42490"/>
                </a:lnTo>
                <a:lnTo>
                  <a:pt x="23460" y="42490"/>
                </a:lnTo>
                <a:lnTo>
                  <a:pt x="23470" y="42500"/>
                </a:lnTo>
                <a:lnTo>
                  <a:pt x="23480" y="42500"/>
                </a:lnTo>
                <a:lnTo>
                  <a:pt x="23490" y="42510"/>
                </a:lnTo>
                <a:lnTo>
                  <a:pt x="23500" y="42510"/>
                </a:lnTo>
                <a:lnTo>
                  <a:pt x="23510" y="42520"/>
                </a:lnTo>
                <a:lnTo>
                  <a:pt x="23520" y="42520"/>
                </a:lnTo>
                <a:lnTo>
                  <a:pt x="23530" y="42530"/>
                </a:lnTo>
                <a:lnTo>
                  <a:pt x="23540" y="42530"/>
                </a:lnTo>
                <a:lnTo>
                  <a:pt x="23550" y="42540"/>
                </a:lnTo>
                <a:lnTo>
                  <a:pt x="23560" y="42540"/>
                </a:lnTo>
                <a:lnTo>
                  <a:pt x="23570" y="42550"/>
                </a:lnTo>
                <a:lnTo>
                  <a:pt x="23590" y="42550"/>
                </a:lnTo>
                <a:lnTo>
                  <a:pt x="23600" y="42560"/>
                </a:lnTo>
                <a:lnTo>
                  <a:pt x="23610" y="42560"/>
                </a:lnTo>
                <a:lnTo>
                  <a:pt x="23620" y="42570"/>
                </a:lnTo>
                <a:lnTo>
                  <a:pt x="23630" y="42570"/>
                </a:lnTo>
                <a:lnTo>
                  <a:pt x="23640" y="42570"/>
                </a:lnTo>
                <a:lnTo>
                  <a:pt x="23650" y="42580"/>
                </a:lnTo>
                <a:lnTo>
                  <a:pt x="23670" y="42580"/>
                </a:lnTo>
                <a:lnTo>
                  <a:pt x="23680" y="42580"/>
                </a:lnTo>
                <a:lnTo>
                  <a:pt x="23690" y="42590"/>
                </a:lnTo>
                <a:lnTo>
                  <a:pt x="23700" y="42590"/>
                </a:lnTo>
                <a:lnTo>
                  <a:pt x="23710" y="42590"/>
                </a:lnTo>
                <a:lnTo>
                  <a:pt x="23720" y="42600"/>
                </a:lnTo>
                <a:lnTo>
                  <a:pt x="23730" y="42600"/>
                </a:lnTo>
                <a:lnTo>
                  <a:pt x="23740" y="42600"/>
                </a:lnTo>
                <a:lnTo>
                  <a:pt x="23750" y="42610"/>
                </a:lnTo>
                <a:lnTo>
                  <a:pt x="23760" y="42610"/>
                </a:lnTo>
                <a:lnTo>
                  <a:pt x="23780" y="42610"/>
                </a:lnTo>
                <a:lnTo>
                  <a:pt x="23790" y="42620"/>
                </a:lnTo>
                <a:lnTo>
                  <a:pt x="23800" y="42620"/>
                </a:lnTo>
                <a:lnTo>
                  <a:pt x="23810" y="42620"/>
                </a:lnTo>
                <a:lnTo>
                  <a:pt x="23820" y="42630"/>
                </a:lnTo>
                <a:lnTo>
                  <a:pt x="23830" y="42630"/>
                </a:lnTo>
                <a:lnTo>
                  <a:pt x="23840" y="42630"/>
                </a:lnTo>
                <a:lnTo>
                  <a:pt x="23850" y="42640"/>
                </a:lnTo>
                <a:lnTo>
                  <a:pt x="23860" y="42640"/>
                </a:lnTo>
                <a:lnTo>
                  <a:pt x="23840" y="42740"/>
                </a:lnTo>
                <a:lnTo>
                  <a:pt x="23840" y="42750"/>
                </a:lnTo>
                <a:lnTo>
                  <a:pt x="23830" y="42800"/>
                </a:lnTo>
                <a:lnTo>
                  <a:pt x="23820" y="42860"/>
                </a:lnTo>
                <a:lnTo>
                  <a:pt x="23800" y="42930"/>
                </a:lnTo>
                <a:lnTo>
                  <a:pt x="23810" y="42930"/>
                </a:lnTo>
                <a:lnTo>
                  <a:pt x="23810" y="42950"/>
                </a:lnTo>
                <a:lnTo>
                  <a:pt x="23810" y="42960"/>
                </a:lnTo>
                <a:lnTo>
                  <a:pt x="23800" y="42980"/>
                </a:lnTo>
                <a:lnTo>
                  <a:pt x="23800" y="43000"/>
                </a:lnTo>
                <a:lnTo>
                  <a:pt x="23790" y="43020"/>
                </a:lnTo>
                <a:lnTo>
                  <a:pt x="23780" y="43040"/>
                </a:lnTo>
                <a:lnTo>
                  <a:pt x="23770" y="43050"/>
                </a:lnTo>
                <a:lnTo>
                  <a:pt x="23750" y="43070"/>
                </a:lnTo>
                <a:lnTo>
                  <a:pt x="23740" y="43080"/>
                </a:lnTo>
                <a:lnTo>
                  <a:pt x="23720" y="43090"/>
                </a:lnTo>
                <a:lnTo>
                  <a:pt x="23710" y="43110"/>
                </a:lnTo>
                <a:lnTo>
                  <a:pt x="23700" y="43120"/>
                </a:lnTo>
                <a:lnTo>
                  <a:pt x="23690" y="43120"/>
                </a:lnTo>
                <a:lnTo>
                  <a:pt x="23680" y="43120"/>
                </a:lnTo>
                <a:lnTo>
                  <a:pt x="23680" y="43130"/>
                </a:lnTo>
                <a:lnTo>
                  <a:pt x="23670" y="43130"/>
                </a:lnTo>
                <a:lnTo>
                  <a:pt x="23660" y="43140"/>
                </a:lnTo>
                <a:lnTo>
                  <a:pt x="23650" y="43140"/>
                </a:lnTo>
                <a:lnTo>
                  <a:pt x="23640" y="43140"/>
                </a:lnTo>
                <a:lnTo>
                  <a:pt x="23630" y="43140"/>
                </a:lnTo>
                <a:lnTo>
                  <a:pt x="23610" y="43130"/>
                </a:lnTo>
                <a:lnTo>
                  <a:pt x="23600" y="43130"/>
                </a:lnTo>
                <a:lnTo>
                  <a:pt x="23590" y="43130"/>
                </a:lnTo>
                <a:lnTo>
                  <a:pt x="23580" y="43140"/>
                </a:lnTo>
                <a:lnTo>
                  <a:pt x="23570" y="43140"/>
                </a:lnTo>
                <a:lnTo>
                  <a:pt x="23560" y="43150"/>
                </a:lnTo>
                <a:lnTo>
                  <a:pt x="23550" y="43160"/>
                </a:lnTo>
                <a:lnTo>
                  <a:pt x="23550" y="43170"/>
                </a:lnTo>
                <a:lnTo>
                  <a:pt x="23540" y="43180"/>
                </a:lnTo>
                <a:lnTo>
                  <a:pt x="23530" y="43180"/>
                </a:lnTo>
                <a:lnTo>
                  <a:pt x="23530" y="43190"/>
                </a:lnTo>
                <a:lnTo>
                  <a:pt x="23520" y="43190"/>
                </a:lnTo>
                <a:lnTo>
                  <a:pt x="23510" y="43200"/>
                </a:lnTo>
                <a:lnTo>
                  <a:pt x="23510" y="43210"/>
                </a:lnTo>
                <a:lnTo>
                  <a:pt x="23510" y="43220"/>
                </a:lnTo>
                <a:lnTo>
                  <a:pt x="23520" y="43220"/>
                </a:lnTo>
                <a:lnTo>
                  <a:pt x="23520" y="43230"/>
                </a:lnTo>
                <a:lnTo>
                  <a:pt x="23520" y="43240"/>
                </a:lnTo>
                <a:lnTo>
                  <a:pt x="23520" y="43250"/>
                </a:lnTo>
                <a:lnTo>
                  <a:pt x="23490" y="43290"/>
                </a:lnTo>
                <a:lnTo>
                  <a:pt x="23460" y="43300"/>
                </a:lnTo>
                <a:lnTo>
                  <a:pt x="23380" y="43320"/>
                </a:lnTo>
                <a:lnTo>
                  <a:pt x="23270" y="43320"/>
                </a:lnTo>
                <a:lnTo>
                  <a:pt x="23260" y="43320"/>
                </a:lnTo>
                <a:lnTo>
                  <a:pt x="23210" y="43310"/>
                </a:lnTo>
                <a:lnTo>
                  <a:pt x="23200" y="43320"/>
                </a:lnTo>
                <a:lnTo>
                  <a:pt x="23180" y="43350"/>
                </a:lnTo>
                <a:lnTo>
                  <a:pt x="23190" y="43370"/>
                </a:lnTo>
                <a:lnTo>
                  <a:pt x="23190" y="43400"/>
                </a:lnTo>
                <a:lnTo>
                  <a:pt x="23200" y="43480"/>
                </a:lnTo>
                <a:lnTo>
                  <a:pt x="23200" y="43490"/>
                </a:lnTo>
                <a:lnTo>
                  <a:pt x="23180" y="43500"/>
                </a:lnTo>
                <a:lnTo>
                  <a:pt x="23170" y="43520"/>
                </a:lnTo>
                <a:lnTo>
                  <a:pt x="23160" y="43520"/>
                </a:lnTo>
                <a:lnTo>
                  <a:pt x="23160" y="43530"/>
                </a:lnTo>
                <a:lnTo>
                  <a:pt x="23150" y="43530"/>
                </a:lnTo>
                <a:lnTo>
                  <a:pt x="23130" y="43540"/>
                </a:lnTo>
                <a:lnTo>
                  <a:pt x="23110" y="43540"/>
                </a:lnTo>
                <a:lnTo>
                  <a:pt x="23090" y="43540"/>
                </a:lnTo>
                <a:lnTo>
                  <a:pt x="23020" y="43530"/>
                </a:lnTo>
                <a:lnTo>
                  <a:pt x="22920" y="43540"/>
                </a:lnTo>
                <a:lnTo>
                  <a:pt x="22900" y="43550"/>
                </a:lnTo>
                <a:lnTo>
                  <a:pt x="22890" y="43550"/>
                </a:lnTo>
                <a:lnTo>
                  <a:pt x="22880" y="43570"/>
                </a:lnTo>
                <a:lnTo>
                  <a:pt x="22860" y="43590"/>
                </a:lnTo>
                <a:lnTo>
                  <a:pt x="22850" y="43640"/>
                </a:lnTo>
                <a:lnTo>
                  <a:pt x="22840" y="43640"/>
                </a:lnTo>
                <a:lnTo>
                  <a:pt x="22830" y="43640"/>
                </a:lnTo>
                <a:lnTo>
                  <a:pt x="22820" y="43640"/>
                </a:lnTo>
                <a:lnTo>
                  <a:pt x="22810" y="43630"/>
                </a:lnTo>
                <a:lnTo>
                  <a:pt x="22800" y="43630"/>
                </a:lnTo>
                <a:lnTo>
                  <a:pt x="22790" y="43630"/>
                </a:lnTo>
                <a:lnTo>
                  <a:pt x="22780" y="43630"/>
                </a:lnTo>
                <a:lnTo>
                  <a:pt x="22770" y="43620"/>
                </a:lnTo>
                <a:lnTo>
                  <a:pt x="22760" y="43620"/>
                </a:lnTo>
                <a:lnTo>
                  <a:pt x="22750" y="43620"/>
                </a:lnTo>
                <a:lnTo>
                  <a:pt x="22740" y="43630"/>
                </a:lnTo>
                <a:lnTo>
                  <a:pt x="22740" y="43640"/>
                </a:lnTo>
                <a:lnTo>
                  <a:pt x="22730" y="43640"/>
                </a:lnTo>
                <a:lnTo>
                  <a:pt x="22730" y="43650"/>
                </a:lnTo>
                <a:lnTo>
                  <a:pt x="22730" y="43660"/>
                </a:lnTo>
                <a:lnTo>
                  <a:pt x="22730" y="43670"/>
                </a:lnTo>
                <a:lnTo>
                  <a:pt x="22720" y="43670"/>
                </a:lnTo>
                <a:lnTo>
                  <a:pt x="22710" y="43670"/>
                </a:lnTo>
                <a:lnTo>
                  <a:pt x="22690" y="43680"/>
                </a:lnTo>
                <a:lnTo>
                  <a:pt x="22680" y="43670"/>
                </a:lnTo>
                <a:lnTo>
                  <a:pt x="22670" y="43670"/>
                </a:lnTo>
                <a:lnTo>
                  <a:pt x="22660" y="43670"/>
                </a:lnTo>
                <a:lnTo>
                  <a:pt x="22650" y="43670"/>
                </a:lnTo>
                <a:lnTo>
                  <a:pt x="22630" y="43660"/>
                </a:lnTo>
                <a:lnTo>
                  <a:pt x="22620" y="43650"/>
                </a:lnTo>
                <a:lnTo>
                  <a:pt x="22610" y="43650"/>
                </a:lnTo>
                <a:lnTo>
                  <a:pt x="22610" y="43660"/>
                </a:lnTo>
                <a:lnTo>
                  <a:pt x="22600" y="43660"/>
                </a:lnTo>
                <a:lnTo>
                  <a:pt x="22580" y="43670"/>
                </a:lnTo>
                <a:lnTo>
                  <a:pt x="22580" y="43680"/>
                </a:lnTo>
                <a:lnTo>
                  <a:pt x="22570" y="43680"/>
                </a:lnTo>
                <a:lnTo>
                  <a:pt x="22560" y="43690"/>
                </a:lnTo>
                <a:lnTo>
                  <a:pt x="22560" y="43710"/>
                </a:lnTo>
                <a:lnTo>
                  <a:pt x="22560" y="43720"/>
                </a:lnTo>
                <a:lnTo>
                  <a:pt x="22560" y="43750"/>
                </a:lnTo>
                <a:lnTo>
                  <a:pt x="22560" y="43770"/>
                </a:lnTo>
                <a:lnTo>
                  <a:pt x="22550" y="43790"/>
                </a:lnTo>
                <a:lnTo>
                  <a:pt x="22550" y="43810"/>
                </a:lnTo>
                <a:lnTo>
                  <a:pt x="22540" y="43820"/>
                </a:lnTo>
                <a:lnTo>
                  <a:pt x="22540" y="43830"/>
                </a:lnTo>
                <a:lnTo>
                  <a:pt x="22530" y="43840"/>
                </a:lnTo>
                <a:lnTo>
                  <a:pt x="22520" y="43860"/>
                </a:lnTo>
                <a:lnTo>
                  <a:pt x="22530" y="43870"/>
                </a:lnTo>
                <a:lnTo>
                  <a:pt x="22530" y="43880"/>
                </a:lnTo>
                <a:lnTo>
                  <a:pt x="22540" y="43880"/>
                </a:lnTo>
                <a:lnTo>
                  <a:pt x="22550" y="43890"/>
                </a:lnTo>
                <a:lnTo>
                  <a:pt x="22550" y="43900"/>
                </a:lnTo>
                <a:lnTo>
                  <a:pt x="22570" y="43910"/>
                </a:lnTo>
                <a:lnTo>
                  <a:pt x="22600" y="43950"/>
                </a:lnTo>
                <a:lnTo>
                  <a:pt x="22620" y="43960"/>
                </a:lnTo>
                <a:lnTo>
                  <a:pt x="22640" y="43960"/>
                </a:lnTo>
                <a:lnTo>
                  <a:pt x="22670" y="43940"/>
                </a:lnTo>
                <a:lnTo>
                  <a:pt x="22690" y="43940"/>
                </a:lnTo>
                <a:lnTo>
                  <a:pt x="22720" y="43930"/>
                </a:lnTo>
                <a:lnTo>
                  <a:pt x="22740" y="43920"/>
                </a:lnTo>
                <a:lnTo>
                  <a:pt x="22780" y="43920"/>
                </a:lnTo>
                <a:lnTo>
                  <a:pt x="22810" y="43920"/>
                </a:lnTo>
                <a:lnTo>
                  <a:pt x="22830" y="43920"/>
                </a:lnTo>
                <a:lnTo>
                  <a:pt x="22860" y="43940"/>
                </a:lnTo>
                <a:lnTo>
                  <a:pt x="22890" y="43960"/>
                </a:lnTo>
                <a:lnTo>
                  <a:pt x="22930" y="43980"/>
                </a:lnTo>
                <a:lnTo>
                  <a:pt x="22970" y="44010"/>
                </a:lnTo>
                <a:lnTo>
                  <a:pt x="23030" y="44040"/>
                </a:lnTo>
                <a:lnTo>
                  <a:pt x="23040" y="44040"/>
                </a:lnTo>
                <a:lnTo>
                  <a:pt x="23050" y="44050"/>
                </a:lnTo>
                <a:lnTo>
                  <a:pt x="23070" y="44070"/>
                </a:lnTo>
                <a:lnTo>
                  <a:pt x="23100" y="44080"/>
                </a:lnTo>
                <a:lnTo>
                  <a:pt x="23130" y="44110"/>
                </a:lnTo>
                <a:lnTo>
                  <a:pt x="23180" y="44160"/>
                </a:lnTo>
                <a:lnTo>
                  <a:pt x="23220" y="44210"/>
                </a:lnTo>
                <a:lnTo>
                  <a:pt x="23240" y="44240"/>
                </a:lnTo>
                <a:lnTo>
                  <a:pt x="23240" y="44260"/>
                </a:lnTo>
                <a:lnTo>
                  <a:pt x="23250" y="44290"/>
                </a:lnTo>
                <a:lnTo>
                  <a:pt x="23270" y="44340"/>
                </a:lnTo>
                <a:lnTo>
                  <a:pt x="23270" y="44350"/>
                </a:lnTo>
                <a:lnTo>
                  <a:pt x="23280" y="44380"/>
                </a:lnTo>
                <a:lnTo>
                  <a:pt x="23280" y="44400"/>
                </a:lnTo>
                <a:lnTo>
                  <a:pt x="23280" y="44410"/>
                </a:lnTo>
                <a:lnTo>
                  <a:pt x="23270" y="44420"/>
                </a:lnTo>
                <a:lnTo>
                  <a:pt x="23260" y="44430"/>
                </a:lnTo>
                <a:lnTo>
                  <a:pt x="23240" y="44440"/>
                </a:lnTo>
                <a:lnTo>
                  <a:pt x="23230" y="44440"/>
                </a:lnTo>
                <a:lnTo>
                  <a:pt x="23220" y="44440"/>
                </a:lnTo>
                <a:lnTo>
                  <a:pt x="23210" y="44440"/>
                </a:lnTo>
                <a:lnTo>
                  <a:pt x="23200" y="44430"/>
                </a:lnTo>
                <a:lnTo>
                  <a:pt x="23190" y="44430"/>
                </a:lnTo>
                <a:lnTo>
                  <a:pt x="23160" y="44420"/>
                </a:lnTo>
                <a:lnTo>
                  <a:pt x="23140" y="44410"/>
                </a:lnTo>
                <a:lnTo>
                  <a:pt x="23090" y="44390"/>
                </a:lnTo>
                <a:lnTo>
                  <a:pt x="23050" y="44390"/>
                </a:lnTo>
                <a:lnTo>
                  <a:pt x="23020" y="44390"/>
                </a:lnTo>
                <a:lnTo>
                  <a:pt x="22900" y="44390"/>
                </a:lnTo>
                <a:lnTo>
                  <a:pt x="22890" y="44390"/>
                </a:lnTo>
                <a:lnTo>
                  <a:pt x="22850" y="44380"/>
                </a:lnTo>
                <a:lnTo>
                  <a:pt x="22780" y="44360"/>
                </a:lnTo>
                <a:lnTo>
                  <a:pt x="22770" y="44360"/>
                </a:lnTo>
                <a:lnTo>
                  <a:pt x="22650" y="44350"/>
                </a:lnTo>
                <a:lnTo>
                  <a:pt x="22550" y="44360"/>
                </a:lnTo>
                <a:lnTo>
                  <a:pt x="22540" y="44360"/>
                </a:lnTo>
                <a:lnTo>
                  <a:pt x="22530" y="44370"/>
                </a:lnTo>
                <a:lnTo>
                  <a:pt x="22520" y="44380"/>
                </a:lnTo>
                <a:lnTo>
                  <a:pt x="22490" y="44410"/>
                </a:lnTo>
                <a:lnTo>
                  <a:pt x="22480" y="44440"/>
                </a:lnTo>
                <a:lnTo>
                  <a:pt x="22460" y="44450"/>
                </a:lnTo>
                <a:lnTo>
                  <a:pt x="22430" y="44460"/>
                </a:lnTo>
                <a:lnTo>
                  <a:pt x="22420" y="44460"/>
                </a:lnTo>
                <a:lnTo>
                  <a:pt x="22390" y="44480"/>
                </a:lnTo>
                <a:lnTo>
                  <a:pt x="22380" y="44480"/>
                </a:lnTo>
                <a:lnTo>
                  <a:pt x="22340" y="44480"/>
                </a:lnTo>
                <a:lnTo>
                  <a:pt x="22320" y="44480"/>
                </a:lnTo>
                <a:lnTo>
                  <a:pt x="22310" y="44480"/>
                </a:lnTo>
                <a:lnTo>
                  <a:pt x="22290" y="44480"/>
                </a:lnTo>
                <a:lnTo>
                  <a:pt x="22250" y="44480"/>
                </a:lnTo>
                <a:lnTo>
                  <a:pt x="22250" y="44490"/>
                </a:lnTo>
                <a:lnTo>
                  <a:pt x="22250" y="44500"/>
                </a:lnTo>
                <a:lnTo>
                  <a:pt x="22250" y="44510"/>
                </a:lnTo>
                <a:lnTo>
                  <a:pt x="22250" y="44520"/>
                </a:lnTo>
                <a:lnTo>
                  <a:pt x="22250" y="44530"/>
                </a:lnTo>
                <a:lnTo>
                  <a:pt x="22260" y="44550"/>
                </a:lnTo>
                <a:lnTo>
                  <a:pt x="22260" y="44560"/>
                </a:lnTo>
                <a:lnTo>
                  <a:pt x="22280" y="44570"/>
                </a:lnTo>
                <a:lnTo>
                  <a:pt x="22290" y="44570"/>
                </a:lnTo>
                <a:lnTo>
                  <a:pt x="22310" y="44560"/>
                </a:lnTo>
                <a:lnTo>
                  <a:pt x="22340" y="44520"/>
                </a:lnTo>
                <a:lnTo>
                  <a:pt x="22340" y="44510"/>
                </a:lnTo>
                <a:lnTo>
                  <a:pt x="22360" y="44520"/>
                </a:lnTo>
                <a:lnTo>
                  <a:pt x="22370" y="44520"/>
                </a:lnTo>
                <a:lnTo>
                  <a:pt x="22430" y="44540"/>
                </a:lnTo>
                <a:lnTo>
                  <a:pt x="22450" y="44560"/>
                </a:lnTo>
                <a:lnTo>
                  <a:pt x="22460" y="44570"/>
                </a:lnTo>
                <a:lnTo>
                  <a:pt x="22470" y="44570"/>
                </a:lnTo>
                <a:lnTo>
                  <a:pt x="22480" y="44570"/>
                </a:lnTo>
                <a:lnTo>
                  <a:pt x="22490" y="44570"/>
                </a:lnTo>
                <a:lnTo>
                  <a:pt x="22500" y="44580"/>
                </a:lnTo>
                <a:lnTo>
                  <a:pt x="22510" y="44580"/>
                </a:lnTo>
                <a:lnTo>
                  <a:pt x="22540" y="44620"/>
                </a:lnTo>
                <a:lnTo>
                  <a:pt x="22560" y="44650"/>
                </a:lnTo>
                <a:lnTo>
                  <a:pt x="22570" y="44660"/>
                </a:lnTo>
                <a:lnTo>
                  <a:pt x="22570" y="44670"/>
                </a:lnTo>
                <a:lnTo>
                  <a:pt x="22570" y="44680"/>
                </a:lnTo>
                <a:lnTo>
                  <a:pt x="22570" y="44700"/>
                </a:lnTo>
                <a:lnTo>
                  <a:pt x="22560" y="44740"/>
                </a:lnTo>
                <a:lnTo>
                  <a:pt x="22560" y="44750"/>
                </a:lnTo>
                <a:lnTo>
                  <a:pt x="22540" y="44780"/>
                </a:lnTo>
                <a:lnTo>
                  <a:pt x="22530" y="44800"/>
                </a:lnTo>
                <a:lnTo>
                  <a:pt x="22520" y="44830"/>
                </a:lnTo>
                <a:lnTo>
                  <a:pt x="22510" y="44830"/>
                </a:lnTo>
                <a:lnTo>
                  <a:pt x="22510" y="44840"/>
                </a:lnTo>
                <a:lnTo>
                  <a:pt x="22500" y="44860"/>
                </a:lnTo>
                <a:lnTo>
                  <a:pt x="22500" y="44880"/>
                </a:lnTo>
                <a:lnTo>
                  <a:pt x="22490" y="44910"/>
                </a:lnTo>
                <a:lnTo>
                  <a:pt x="22490" y="44930"/>
                </a:lnTo>
                <a:lnTo>
                  <a:pt x="22490" y="44940"/>
                </a:lnTo>
                <a:lnTo>
                  <a:pt x="22490" y="44960"/>
                </a:lnTo>
                <a:lnTo>
                  <a:pt x="22490" y="44980"/>
                </a:lnTo>
                <a:lnTo>
                  <a:pt x="22490" y="44990"/>
                </a:lnTo>
                <a:lnTo>
                  <a:pt x="22500" y="45010"/>
                </a:lnTo>
                <a:lnTo>
                  <a:pt x="22500" y="45020"/>
                </a:lnTo>
                <a:lnTo>
                  <a:pt x="22510" y="45030"/>
                </a:lnTo>
                <a:lnTo>
                  <a:pt x="22520" y="45040"/>
                </a:lnTo>
                <a:lnTo>
                  <a:pt x="22530" y="45050"/>
                </a:lnTo>
                <a:lnTo>
                  <a:pt x="22530" y="45060"/>
                </a:lnTo>
                <a:lnTo>
                  <a:pt x="22540" y="45060"/>
                </a:lnTo>
                <a:lnTo>
                  <a:pt x="22540" y="45070"/>
                </a:lnTo>
                <a:lnTo>
                  <a:pt x="22540" y="45080"/>
                </a:lnTo>
                <a:lnTo>
                  <a:pt x="22560" y="45110"/>
                </a:lnTo>
                <a:lnTo>
                  <a:pt x="22570" y="45140"/>
                </a:lnTo>
                <a:lnTo>
                  <a:pt x="22570" y="45150"/>
                </a:lnTo>
                <a:lnTo>
                  <a:pt x="22580" y="45170"/>
                </a:lnTo>
                <a:lnTo>
                  <a:pt x="22600" y="45220"/>
                </a:lnTo>
                <a:lnTo>
                  <a:pt x="22590" y="45240"/>
                </a:lnTo>
                <a:lnTo>
                  <a:pt x="22590" y="45250"/>
                </a:lnTo>
                <a:lnTo>
                  <a:pt x="22580" y="45290"/>
                </a:lnTo>
                <a:lnTo>
                  <a:pt x="22560" y="45330"/>
                </a:lnTo>
                <a:lnTo>
                  <a:pt x="22560" y="45350"/>
                </a:lnTo>
                <a:lnTo>
                  <a:pt x="22570" y="45380"/>
                </a:lnTo>
                <a:lnTo>
                  <a:pt x="22570" y="45420"/>
                </a:lnTo>
                <a:lnTo>
                  <a:pt x="22560" y="45440"/>
                </a:lnTo>
                <a:lnTo>
                  <a:pt x="22550" y="45450"/>
                </a:lnTo>
                <a:lnTo>
                  <a:pt x="22540" y="45460"/>
                </a:lnTo>
                <a:lnTo>
                  <a:pt x="22520" y="45480"/>
                </a:lnTo>
                <a:lnTo>
                  <a:pt x="22510" y="45480"/>
                </a:lnTo>
                <a:lnTo>
                  <a:pt x="22500" y="45490"/>
                </a:lnTo>
                <a:lnTo>
                  <a:pt x="22470" y="45510"/>
                </a:lnTo>
                <a:lnTo>
                  <a:pt x="22400" y="45540"/>
                </a:lnTo>
                <a:lnTo>
                  <a:pt x="22390" y="45540"/>
                </a:lnTo>
                <a:lnTo>
                  <a:pt x="22380" y="45550"/>
                </a:lnTo>
                <a:lnTo>
                  <a:pt x="22370" y="45570"/>
                </a:lnTo>
                <a:lnTo>
                  <a:pt x="22360" y="45590"/>
                </a:lnTo>
                <a:lnTo>
                  <a:pt x="22350" y="45620"/>
                </a:lnTo>
                <a:lnTo>
                  <a:pt x="22340" y="45620"/>
                </a:lnTo>
                <a:lnTo>
                  <a:pt x="22320" y="45630"/>
                </a:lnTo>
                <a:lnTo>
                  <a:pt x="22310" y="45630"/>
                </a:lnTo>
                <a:lnTo>
                  <a:pt x="22290" y="45630"/>
                </a:lnTo>
                <a:lnTo>
                  <a:pt x="22280" y="45640"/>
                </a:lnTo>
                <a:lnTo>
                  <a:pt x="22260" y="45640"/>
                </a:lnTo>
                <a:lnTo>
                  <a:pt x="22250" y="45640"/>
                </a:lnTo>
                <a:lnTo>
                  <a:pt x="22240" y="45640"/>
                </a:lnTo>
                <a:lnTo>
                  <a:pt x="22230" y="45650"/>
                </a:lnTo>
                <a:lnTo>
                  <a:pt x="22210" y="45650"/>
                </a:lnTo>
                <a:lnTo>
                  <a:pt x="22200" y="45660"/>
                </a:lnTo>
                <a:lnTo>
                  <a:pt x="22190" y="45660"/>
                </a:lnTo>
                <a:lnTo>
                  <a:pt x="22180" y="45670"/>
                </a:lnTo>
                <a:lnTo>
                  <a:pt x="22170" y="45670"/>
                </a:lnTo>
                <a:lnTo>
                  <a:pt x="22160" y="45680"/>
                </a:lnTo>
                <a:lnTo>
                  <a:pt x="22150" y="45680"/>
                </a:lnTo>
                <a:lnTo>
                  <a:pt x="22140" y="45680"/>
                </a:lnTo>
                <a:lnTo>
                  <a:pt x="22140" y="45670"/>
                </a:lnTo>
                <a:lnTo>
                  <a:pt x="22140" y="45660"/>
                </a:lnTo>
                <a:lnTo>
                  <a:pt x="22130" y="45650"/>
                </a:lnTo>
                <a:lnTo>
                  <a:pt x="22130" y="45630"/>
                </a:lnTo>
                <a:lnTo>
                  <a:pt x="22120" y="45620"/>
                </a:lnTo>
                <a:lnTo>
                  <a:pt x="22120" y="45610"/>
                </a:lnTo>
                <a:lnTo>
                  <a:pt x="22110" y="45610"/>
                </a:lnTo>
                <a:lnTo>
                  <a:pt x="22100" y="45600"/>
                </a:lnTo>
                <a:lnTo>
                  <a:pt x="22090" y="45600"/>
                </a:lnTo>
                <a:lnTo>
                  <a:pt x="22080" y="45600"/>
                </a:lnTo>
                <a:lnTo>
                  <a:pt x="22070" y="45600"/>
                </a:lnTo>
                <a:lnTo>
                  <a:pt x="22060" y="45600"/>
                </a:lnTo>
                <a:lnTo>
                  <a:pt x="22060" y="45610"/>
                </a:lnTo>
                <a:lnTo>
                  <a:pt x="22050" y="45610"/>
                </a:lnTo>
                <a:lnTo>
                  <a:pt x="22040" y="45610"/>
                </a:lnTo>
                <a:lnTo>
                  <a:pt x="22030" y="45600"/>
                </a:lnTo>
                <a:lnTo>
                  <a:pt x="22000" y="45600"/>
                </a:lnTo>
                <a:lnTo>
                  <a:pt x="21990" y="45600"/>
                </a:lnTo>
                <a:lnTo>
                  <a:pt x="21980" y="45600"/>
                </a:lnTo>
                <a:lnTo>
                  <a:pt x="21960" y="45600"/>
                </a:lnTo>
                <a:lnTo>
                  <a:pt x="21900" y="45600"/>
                </a:lnTo>
                <a:lnTo>
                  <a:pt x="21850" y="45600"/>
                </a:lnTo>
                <a:lnTo>
                  <a:pt x="21830" y="45590"/>
                </a:lnTo>
                <a:lnTo>
                  <a:pt x="21810" y="45590"/>
                </a:lnTo>
                <a:lnTo>
                  <a:pt x="21800" y="45600"/>
                </a:lnTo>
                <a:lnTo>
                  <a:pt x="21790" y="45600"/>
                </a:lnTo>
                <a:lnTo>
                  <a:pt x="21780" y="45600"/>
                </a:lnTo>
                <a:lnTo>
                  <a:pt x="21770" y="45600"/>
                </a:lnTo>
                <a:lnTo>
                  <a:pt x="21760" y="45610"/>
                </a:lnTo>
                <a:lnTo>
                  <a:pt x="21750" y="45610"/>
                </a:lnTo>
                <a:lnTo>
                  <a:pt x="21730" y="45610"/>
                </a:lnTo>
                <a:lnTo>
                  <a:pt x="21700" y="45610"/>
                </a:lnTo>
                <a:lnTo>
                  <a:pt x="21680" y="45600"/>
                </a:lnTo>
                <a:lnTo>
                  <a:pt x="21670" y="45590"/>
                </a:lnTo>
                <a:lnTo>
                  <a:pt x="21660" y="45590"/>
                </a:lnTo>
                <a:lnTo>
                  <a:pt x="21650" y="45590"/>
                </a:lnTo>
                <a:lnTo>
                  <a:pt x="21620" y="45580"/>
                </a:lnTo>
                <a:lnTo>
                  <a:pt x="21590" y="45580"/>
                </a:lnTo>
                <a:lnTo>
                  <a:pt x="21580" y="45580"/>
                </a:lnTo>
                <a:lnTo>
                  <a:pt x="21560" y="45580"/>
                </a:lnTo>
                <a:lnTo>
                  <a:pt x="21530" y="45570"/>
                </a:lnTo>
                <a:lnTo>
                  <a:pt x="21520" y="45570"/>
                </a:lnTo>
                <a:lnTo>
                  <a:pt x="21510" y="45560"/>
                </a:lnTo>
                <a:lnTo>
                  <a:pt x="21500" y="45560"/>
                </a:lnTo>
                <a:lnTo>
                  <a:pt x="21490" y="45560"/>
                </a:lnTo>
                <a:lnTo>
                  <a:pt x="21480" y="45570"/>
                </a:lnTo>
                <a:lnTo>
                  <a:pt x="21470" y="45570"/>
                </a:lnTo>
                <a:lnTo>
                  <a:pt x="21470" y="45560"/>
                </a:lnTo>
                <a:lnTo>
                  <a:pt x="21460" y="45560"/>
                </a:lnTo>
                <a:lnTo>
                  <a:pt x="21450" y="45540"/>
                </a:lnTo>
                <a:lnTo>
                  <a:pt x="21450" y="45510"/>
                </a:lnTo>
                <a:lnTo>
                  <a:pt x="21450" y="45480"/>
                </a:lnTo>
                <a:lnTo>
                  <a:pt x="21470" y="45400"/>
                </a:lnTo>
                <a:lnTo>
                  <a:pt x="21440" y="45390"/>
                </a:lnTo>
                <a:lnTo>
                  <a:pt x="21410" y="45370"/>
                </a:lnTo>
                <a:lnTo>
                  <a:pt x="21400" y="45360"/>
                </a:lnTo>
                <a:lnTo>
                  <a:pt x="21400" y="45350"/>
                </a:lnTo>
                <a:lnTo>
                  <a:pt x="21380" y="45340"/>
                </a:lnTo>
                <a:lnTo>
                  <a:pt x="21350" y="45380"/>
                </a:lnTo>
                <a:lnTo>
                  <a:pt x="21340" y="45400"/>
                </a:lnTo>
                <a:lnTo>
                  <a:pt x="21340" y="45410"/>
                </a:lnTo>
                <a:lnTo>
                  <a:pt x="21340" y="45420"/>
                </a:lnTo>
                <a:lnTo>
                  <a:pt x="21340" y="45440"/>
                </a:lnTo>
                <a:lnTo>
                  <a:pt x="21350" y="45440"/>
                </a:lnTo>
                <a:lnTo>
                  <a:pt x="21360" y="45450"/>
                </a:lnTo>
                <a:lnTo>
                  <a:pt x="21380" y="45450"/>
                </a:lnTo>
                <a:lnTo>
                  <a:pt x="21400" y="45440"/>
                </a:lnTo>
                <a:lnTo>
                  <a:pt x="21420" y="45440"/>
                </a:lnTo>
                <a:lnTo>
                  <a:pt x="21430" y="45450"/>
                </a:lnTo>
                <a:lnTo>
                  <a:pt x="21420" y="45460"/>
                </a:lnTo>
                <a:lnTo>
                  <a:pt x="21410" y="45450"/>
                </a:lnTo>
                <a:lnTo>
                  <a:pt x="21400" y="45460"/>
                </a:lnTo>
                <a:lnTo>
                  <a:pt x="21370" y="45470"/>
                </a:lnTo>
                <a:lnTo>
                  <a:pt x="21370" y="45480"/>
                </a:lnTo>
                <a:lnTo>
                  <a:pt x="21360" y="45480"/>
                </a:lnTo>
                <a:lnTo>
                  <a:pt x="21350" y="45480"/>
                </a:lnTo>
                <a:lnTo>
                  <a:pt x="21340" y="45480"/>
                </a:lnTo>
                <a:lnTo>
                  <a:pt x="21340" y="45500"/>
                </a:lnTo>
                <a:lnTo>
                  <a:pt x="21350" y="45510"/>
                </a:lnTo>
                <a:lnTo>
                  <a:pt x="21350" y="45520"/>
                </a:lnTo>
                <a:lnTo>
                  <a:pt x="21360" y="45520"/>
                </a:lnTo>
                <a:lnTo>
                  <a:pt x="21350" y="45520"/>
                </a:lnTo>
                <a:lnTo>
                  <a:pt x="21340" y="45530"/>
                </a:lnTo>
                <a:lnTo>
                  <a:pt x="21340" y="45540"/>
                </a:lnTo>
                <a:lnTo>
                  <a:pt x="21350" y="45560"/>
                </a:lnTo>
                <a:lnTo>
                  <a:pt x="21370" y="45590"/>
                </a:lnTo>
                <a:lnTo>
                  <a:pt x="21370" y="45600"/>
                </a:lnTo>
                <a:lnTo>
                  <a:pt x="21380" y="45620"/>
                </a:lnTo>
                <a:lnTo>
                  <a:pt x="21390" y="45630"/>
                </a:lnTo>
                <a:lnTo>
                  <a:pt x="21390" y="45640"/>
                </a:lnTo>
                <a:lnTo>
                  <a:pt x="21400" y="45650"/>
                </a:lnTo>
                <a:lnTo>
                  <a:pt x="21410" y="45660"/>
                </a:lnTo>
                <a:lnTo>
                  <a:pt x="21400" y="45670"/>
                </a:lnTo>
                <a:lnTo>
                  <a:pt x="21390" y="45680"/>
                </a:lnTo>
                <a:lnTo>
                  <a:pt x="21370" y="45680"/>
                </a:lnTo>
                <a:lnTo>
                  <a:pt x="21360" y="45680"/>
                </a:lnTo>
                <a:lnTo>
                  <a:pt x="21350" y="45680"/>
                </a:lnTo>
                <a:lnTo>
                  <a:pt x="21340" y="45680"/>
                </a:lnTo>
                <a:lnTo>
                  <a:pt x="21330" y="45680"/>
                </a:lnTo>
                <a:lnTo>
                  <a:pt x="21330" y="45670"/>
                </a:lnTo>
                <a:lnTo>
                  <a:pt x="21320" y="45670"/>
                </a:lnTo>
                <a:lnTo>
                  <a:pt x="21310" y="45670"/>
                </a:lnTo>
                <a:lnTo>
                  <a:pt x="21300" y="45670"/>
                </a:lnTo>
                <a:lnTo>
                  <a:pt x="21290" y="45680"/>
                </a:lnTo>
                <a:lnTo>
                  <a:pt x="21280" y="45680"/>
                </a:lnTo>
                <a:lnTo>
                  <a:pt x="21270" y="45680"/>
                </a:lnTo>
                <a:lnTo>
                  <a:pt x="21260" y="45680"/>
                </a:lnTo>
                <a:lnTo>
                  <a:pt x="21240" y="45680"/>
                </a:lnTo>
                <a:lnTo>
                  <a:pt x="21210" y="45690"/>
                </a:lnTo>
                <a:lnTo>
                  <a:pt x="21180" y="45690"/>
                </a:lnTo>
                <a:lnTo>
                  <a:pt x="21170" y="45690"/>
                </a:lnTo>
                <a:lnTo>
                  <a:pt x="21140" y="45690"/>
                </a:lnTo>
                <a:lnTo>
                  <a:pt x="21110" y="45700"/>
                </a:lnTo>
                <a:lnTo>
                  <a:pt x="21100" y="45700"/>
                </a:lnTo>
                <a:lnTo>
                  <a:pt x="21100" y="45710"/>
                </a:lnTo>
                <a:lnTo>
                  <a:pt x="21090" y="45720"/>
                </a:lnTo>
                <a:lnTo>
                  <a:pt x="21080" y="45730"/>
                </a:lnTo>
                <a:lnTo>
                  <a:pt x="21080" y="45740"/>
                </a:lnTo>
                <a:lnTo>
                  <a:pt x="21080" y="45750"/>
                </a:lnTo>
                <a:lnTo>
                  <a:pt x="21090" y="45780"/>
                </a:lnTo>
                <a:lnTo>
                  <a:pt x="21100" y="45800"/>
                </a:lnTo>
                <a:lnTo>
                  <a:pt x="21110" y="45810"/>
                </a:lnTo>
                <a:lnTo>
                  <a:pt x="21110" y="45820"/>
                </a:lnTo>
                <a:lnTo>
                  <a:pt x="21120" y="45820"/>
                </a:lnTo>
                <a:lnTo>
                  <a:pt x="21130" y="45840"/>
                </a:lnTo>
                <a:lnTo>
                  <a:pt x="21140" y="45850"/>
                </a:lnTo>
                <a:lnTo>
                  <a:pt x="21150" y="45870"/>
                </a:lnTo>
                <a:lnTo>
                  <a:pt x="21160" y="45890"/>
                </a:lnTo>
                <a:lnTo>
                  <a:pt x="21170" y="45890"/>
                </a:lnTo>
                <a:lnTo>
                  <a:pt x="21190" y="45920"/>
                </a:lnTo>
                <a:lnTo>
                  <a:pt x="21220" y="45950"/>
                </a:lnTo>
                <a:lnTo>
                  <a:pt x="21230" y="45960"/>
                </a:lnTo>
                <a:lnTo>
                  <a:pt x="21240" y="45970"/>
                </a:lnTo>
                <a:lnTo>
                  <a:pt x="21260" y="46010"/>
                </a:lnTo>
                <a:lnTo>
                  <a:pt x="21270" y="46030"/>
                </a:lnTo>
                <a:lnTo>
                  <a:pt x="21270" y="46040"/>
                </a:lnTo>
                <a:lnTo>
                  <a:pt x="21270" y="46050"/>
                </a:lnTo>
                <a:lnTo>
                  <a:pt x="21270" y="46060"/>
                </a:lnTo>
                <a:lnTo>
                  <a:pt x="21270" y="46070"/>
                </a:lnTo>
                <a:lnTo>
                  <a:pt x="21250" y="46070"/>
                </a:lnTo>
                <a:lnTo>
                  <a:pt x="21230" y="46070"/>
                </a:lnTo>
                <a:lnTo>
                  <a:pt x="21160" y="46070"/>
                </a:lnTo>
                <a:lnTo>
                  <a:pt x="21150" y="46070"/>
                </a:lnTo>
                <a:lnTo>
                  <a:pt x="21140" y="46070"/>
                </a:lnTo>
                <a:lnTo>
                  <a:pt x="21110" y="46060"/>
                </a:lnTo>
                <a:lnTo>
                  <a:pt x="21040" y="46060"/>
                </a:lnTo>
                <a:lnTo>
                  <a:pt x="21030" y="46060"/>
                </a:lnTo>
                <a:lnTo>
                  <a:pt x="21020" y="46060"/>
                </a:lnTo>
                <a:lnTo>
                  <a:pt x="21010" y="46060"/>
                </a:lnTo>
                <a:lnTo>
                  <a:pt x="20960" y="46060"/>
                </a:lnTo>
                <a:lnTo>
                  <a:pt x="20940" y="46060"/>
                </a:lnTo>
                <a:lnTo>
                  <a:pt x="20900" y="46060"/>
                </a:lnTo>
                <a:lnTo>
                  <a:pt x="20890" y="46060"/>
                </a:lnTo>
                <a:lnTo>
                  <a:pt x="20880" y="46050"/>
                </a:lnTo>
                <a:lnTo>
                  <a:pt x="20880" y="46040"/>
                </a:lnTo>
                <a:lnTo>
                  <a:pt x="20860" y="46020"/>
                </a:lnTo>
                <a:lnTo>
                  <a:pt x="20830" y="46000"/>
                </a:lnTo>
                <a:lnTo>
                  <a:pt x="20820" y="45990"/>
                </a:lnTo>
                <a:lnTo>
                  <a:pt x="20810" y="45990"/>
                </a:lnTo>
                <a:lnTo>
                  <a:pt x="20800" y="46010"/>
                </a:lnTo>
                <a:lnTo>
                  <a:pt x="20790" y="46020"/>
                </a:lnTo>
                <a:lnTo>
                  <a:pt x="20790" y="46030"/>
                </a:lnTo>
                <a:lnTo>
                  <a:pt x="20780" y="46030"/>
                </a:lnTo>
                <a:lnTo>
                  <a:pt x="20770" y="46040"/>
                </a:lnTo>
                <a:lnTo>
                  <a:pt x="20760" y="46040"/>
                </a:lnTo>
                <a:lnTo>
                  <a:pt x="20760" y="46050"/>
                </a:lnTo>
                <a:lnTo>
                  <a:pt x="20760" y="46060"/>
                </a:lnTo>
                <a:lnTo>
                  <a:pt x="20760" y="46130"/>
                </a:lnTo>
                <a:lnTo>
                  <a:pt x="20760" y="46140"/>
                </a:lnTo>
                <a:lnTo>
                  <a:pt x="20750" y="46140"/>
                </a:lnTo>
                <a:lnTo>
                  <a:pt x="20750" y="46160"/>
                </a:lnTo>
                <a:lnTo>
                  <a:pt x="20740" y="46220"/>
                </a:lnTo>
                <a:lnTo>
                  <a:pt x="20740" y="46270"/>
                </a:lnTo>
                <a:lnTo>
                  <a:pt x="20740" y="46280"/>
                </a:lnTo>
                <a:lnTo>
                  <a:pt x="20750" y="46310"/>
                </a:lnTo>
                <a:lnTo>
                  <a:pt x="20750" y="46330"/>
                </a:lnTo>
                <a:lnTo>
                  <a:pt x="20760" y="46360"/>
                </a:lnTo>
                <a:lnTo>
                  <a:pt x="20760" y="46370"/>
                </a:lnTo>
                <a:lnTo>
                  <a:pt x="20770" y="46410"/>
                </a:lnTo>
                <a:lnTo>
                  <a:pt x="20760" y="46450"/>
                </a:lnTo>
                <a:lnTo>
                  <a:pt x="20750" y="46480"/>
                </a:lnTo>
                <a:lnTo>
                  <a:pt x="20720" y="46510"/>
                </a:lnTo>
                <a:lnTo>
                  <a:pt x="20680" y="46520"/>
                </a:lnTo>
                <a:lnTo>
                  <a:pt x="20610" y="46530"/>
                </a:lnTo>
                <a:lnTo>
                  <a:pt x="20610" y="46520"/>
                </a:lnTo>
                <a:lnTo>
                  <a:pt x="20520" y="46520"/>
                </a:lnTo>
                <a:lnTo>
                  <a:pt x="20440" y="46480"/>
                </a:lnTo>
                <a:lnTo>
                  <a:pt x="20340" y="46400"/>
                </a:lnTo>
                <a:lnTo>
                  <a:pt x="20340" y="46390"/>
                </a:lnTo>
                <a:lnTo>
                  <a:pt x="20310" y="46360"/>
                </a:lnTo>
                <a:lnTo>
                  <a:pt x="20290" y="46320"/>
                </a:lnTo>
                <a:lnTo>
                  <a:pt x="20270" y="46300"/>
                </a:lnTo>
                <a:lnTo>
                  <a:pt x="20260" y="46290"/>
                </a:lnTo>
                <a:lnTo>
                  <a:pt x="20250" y="46280"/>
                </a:lnTo>
                <a:lnTo>
                  <a:pt x="20230" y="46250"/>
                </a:lnTo>
                <a:lnTo>
                  <a:pt x="20210" y="46240"/>
                </a:lnTo>
                <a:lnTo>
                  <a:pt x="20200" y="46240"/>
                </a:lnTo>
                <a:lnTo>
                  <a:pt x="20180" y="46230"/>
                </a:lnTo>
                <a:lnTo>
                  <a:pt x="20170" y="46210"/>
                </a:lnTo>
                <a:lnTo>
                  <a:pt x="20160" y="46210"/>
                </a:lnTo>
                <a:lnTo>
                  <a:pt x="20140" y="46190"/>
                </a:lnTo>
                <a:lnTo>
                  <a:pt x="20140" y="46230"/>
                </a:lnTo>
                <a:lnTo>
                  <a:pt x="20130" y="46290"/>
                </a:lnTo>
                <a:lnTo>
                  <a:pt x="20110" y="46340"/>
                </a:lnTo>
                <a:lnTo>
                  <a:pt x="20100" y="46360"/>
                </a:lnTo>
                <a:lnTo>
                  <a:pt x="20080" y="46420"/>
                </a:lnTo>
                <a:lnTo>
                  <a:pt x="20190" y="46500"/>
                </a:lnTo>
                <a:lnTo>
                  <a:pt x="20200" y="46510"/>
                </a:lnTo>
                <a:lnTo>
                  <a:pt x="20230" y="46540"/>
                </a:lnTo>
                <a:lnTo>
                  <a:pt x="20220" y="46580"/>
                </a:lnTo>
                <a:lnTo>
                  <a:pt x="20220" y="46600"/>
                </a:lnTo>
                <a:lnTo>
                  <a:pt x="20170" y="46660"/>
                </a:lnTo>
                <a:lnTo>
                  <a:pt x="20160" y="46670"/>
                </a:lnTo>
                <a:lnTo>
                  <a:pt x="20120" y="46690"/>
                </a:lnTo>
                <a:lnTo>
                  <a:pt x="20110" y="46700"/>
                </a:lnTo>
                <a:lnTo>
                  <a:pt x="19970" y="46800"/>
                </a:lnTo>
                <a:lnTo>
                  <a:pt x="19770" y="46700"/>
                </a:lnTo>
                <a:lnTo>
                  <a:pt x="19700" y="46530"/>
                </a:lnTo>
                <a:lnTo>
                  <a:pt x="19630" y="46540"/>
                </a:lnTo>
                <a:lnTo>
                  <a:pt x="19510" y="46470"/>
                </a:lnTo>
                <a:lnTo>
                  <a:pt x="19400" y="46440"/>
                </a:lnTo>
                <a:lnTo>
                  <a:pt x="19340" y="46460"/>
                </a:lnTo>
                <a:lnTo>
                  <a:pt x="19290" y="46420"/>
                </a:lnTo>
                <a:lnTo>
                  <a:pt x="19190" y="46300"/>
                </a:lnTo>
                <a:lnTo>
                  <a:pt x="19180" y="46300"/>
                </a:lnTo>
                <a:lnTo>
                  <a:pt x="19160" y="46300"/>
                </a:lnTo>
                <a:lnTo>
                  <a:pt x="19030" y="46300"/>
                </a:lnTo>
                <a:lnTo>
                  <a:pt x="19010" y="46300"/>
                </a:lnTo>
                <a:lnTo>
                  <a:pt x="18890" y="46360"/>
                </a:lnTo>
                <a:lnTo>
                  <a:pt x="18860" y="46360"/>
                </a:lnTo>
                <a:lnTo>
                  <a:pt x="18850" y="46360"/>
                </a:lnTo>
                <a:lnTo>
                  <a:pt x="18800" y="46350"/>
                </a:lnTo>
                <a:lnTo>
                  <a:pt x="18740" y="46400"/>
                </a:lnTo>
                <a:lnTo>
                  <a:pt x="18700" y="46460"/>
                </a:lnTo>
                <a:lnTo>
                  <a:pt x="18660" y="46500"/>
                </a:lnTo>
                <a:lnTo>
                  <a:pt x="18590" y="46540"/>
                </a:lnTo>
                <a:lnTo>
                  <a:pt x="18580" y="46550"/>
                </a:lnTo>
                <a:lnTo>
                  <a:pt x="18520" y="46580"/>
                </a:lnTo>
                <a:lnTo>
                  <a:pt x="18510" y="46580"/>
                </a:lnTo>
                <a:lnTo>
                  <a:pt x="18490" y="46590"/>
                </a:lnTo>
                <a:lnTo>
                  <a:pt x="18490" y="46620"/>
                </a:lnTo>
                <a:lnTo>
                  <a:pt x="18420" y="46660"/>
                </a:lnTo>
                <a:lnTo>
                  <a:pt x="18400" y="46670"/>
                </a:lnTo>
                <a:lnTo>
                  <a:pt x="18390" y="46680"/>
                </a:lnTo>
                <a:lnTo>
                  <a:pt x="18350" y="46680"/>
                </a:lnTo>
                <a:lnTo>
                  <a:pt x="18300" y="46660"/>
                </a:lnTo>
                <a:lnTo>
                  <a:pt x="18270" y="46630"/>
                </a:lnTo>
                <a:lnTo>
                  <a:pt x="18130" y="46630"/>
                </a:lnTo>
                <a:lnTo>
                  <a:pt x="18030" y="46700"/>
                </a:lnTo>
                <a:lnTo>
                  <a:pt x="18010" y="46730"/>
                </a:lnTo>
                <a:lnTo>
                  <a:pt x="18030" y="46910"/>
                </a:lnTo>
                <a:lnTo>
                  <a:pt x="18060" y="46940"/>
                </a:lnTo>
                <a:lnTo>
                  <a:pt x="18160" y="46970"/>
                </a:lnTo>
                <a:lnTo>
                  <a:pt x="18220" y="47080"/>
                </a:lnTo>
                <a:lnTo>
                  <a:pt x="18240" y="47170"/>
                </a:lnTo>
                <a:lnTo>
                  <a:pt x="18230" y="47280"/>
                </a:lnTo>
                <a:lnTo>
                  <a:pt x="18100" y="47390"/>
                </a:lnTo>
                <a:lnTo>
                  <a:pt x="18090" y="47550"/>
                </a:lnTo>
                <a:lnTo>
                  <a:pt x="17650" y="47650"/>
                </a:lnTo>
                <a:lnTo>
                  <a:pt x="17620" y="47680"/>
                </a:lnTo>
                <a:lnTo>
                  <a:pt x="17580" y="47750"/>
                </a:lnTo>
                <a:lnTo>
                  <a:pt x="17450" y="47970"/>
                </a:lnTo>
                <a:lnTo>
                  <a:pt x="17060" y="48670"/>
                </a:lnTo>
                <a:lnTo>
                  <a:pt x="17030" y="48720"/>
                </a:lnTo>
                <a:lnTo>
                  <a:pt x="16960" y="48850"/>
                </a:lnTo>
                <a:lnTo>
                  <a:pt x="16890" y="48970"/>
                </a:lnTo>
                <a:lnTo>
                  <a:pt x="16790" y="49140"/>
                </a:lnTo>
                <a:lnTo>
                  <a:pt x="16690" y="49330"/>
                </a:lnTo>
                <a:lnTo>
                  <a:pt x="16770" y="49390"/>
                </a:lnTo>
                <a:lnTo>
                  <a:pt x="16710" y="49470"/>
                </a:lnTo>
                <a:lnTo>
                  <a:pt x="16710" y="49480"/>
                </a:lnTo>
                <a:lnTo>
                  <a:pt x="16700" y="49480"/>
                </a:lnTo>
                <a:lnTo>
                  <a:pt x="16690" y="49490"/>
                </a:lnTo>
                <a:lnTo>
                  <a:pt x="16680" y="49490"/>
                </a:lnTo>
                <a:lnTo>
                  <a:pt x="16670" y="49500"/>
                </a:lnTo>
                <a:lnTo>
                  <a:pt x="16670" y="49510"/>
                </a:lnTo>
                <a:lnTo>
                  <a:pt x="16660" y="49510"/>
                </a:lnTo>
                <a:lnTo>
                  <a:pt x="16650" y="49520"/>
                </a:lnTo>
                <a:lnTo>
                  <a:pt x="16640" y="49530"/>
                </a:lnTo>
                <a:lnTo>
                  <a:pt x="16630" y="49540"/>
                </a:lnTo>
                <a:lnTo>
                  <a:pt x="16630" y="49550"/>
                </a:lnTo>
                <a:lnTo>
                  <a:pt x="16620" y="49550"/>
                </a:lnTo>
                <a:lnTo>
                  <a:pt x="16620" y="49560"/>
                </a:lnTo>
                <a:lnTo>
                  <a:pt x="16630" y="49560"/>
                </a:lnTo>
                <a:lnTo>
                  <a:pt x="16620" y="49560"/>
                </a:lnTo>
                <a:lnTo>
                  <a:pt x="16610" y="49560"/>
                </a:lnTo>
                <a:lnTo>
                  <a:pt x="16610" y="49550"/>
                </a:lnTo>
                <a:lnTo>
                  <a:pt x="16610" y="49540"/>
                </a:lnTo>
                <a:lnTo>
                  <a:pt x="16600" y="49540"/>
                </a:lnTo>
                <a:lnTo>
                  <a:pt x="16590" y="49540"/>
                </a:lnTo>
                <a:lnTo>
                  <a:pt x="16580" y="49540"/>
                </a:lnTo>
                <a:lnTo>
                  <a:pt x="16570" y="49540"/>
                </a:lnTo>
                <a:lnTo>
                  <a:pt x="16570" y="49550"/>
                </a:lnTo>
                <a:lnTo>
                  <a:pt x="16570" y="49560"/>
                </a:lnTo>
                <a:lnTo>
                  <a:pt x="16560" y="49560"/>
                </a:lnTo>
                <a:lnTo>
                  <a:pt x="16560" y="49570"/>
                </a:lnTo>
                <a:lnTo>
                  <a:pt x="16550" y="49580"/>
                </a:lnTo>
                <a:lnTo>
                  <a:pt x="16540" y="49580"/>
                </a:lnTo>
                <a:lnTo>
                  <a:pt x="16540" y="49570"/>
                </a:lnTo>
                <a:lnTo>
                  <a:pt x="16540" y="49580"/>
                </a:lnTo>
                <a:lnTo>
                  <a:pt x="16540" y="49570"/>
                </a:lnTo>
                <a:lnTo>
                  <a:pt x="16550" y="49570"/>
                </a:lnTo>
                <a:lnTo>
                  <a:pt x="16550" y="49560"/>
                </a:lnTo>
                <a:lnTo>
                  <a:pt x="16550" y="49550"/>
                </a:lnTo>
                <a:lnTo>
                  <a:pt x="16550" y="49540"/>
                </a:lnTo>
                <a:lnTo>
                  <a:pt x="16550" y="49530"/>
                </a:lnTo>
                <a:lnTo>
                  <a:pt x="16540" y="49530"/>
                </a:lnTo>
                <a:lnTo>
                  <a:pt x="16530" y="49530"/>
                </a:lnTo>
                <a:lnTo>
                  <a:pt x="16520" y="49530"/>
                </a:lnTo>
                <a:lnTo>
                  <a:pt x="16520" y="49540"/>
                </a:lnTo>
                <a:lnTo>
                  <a:pt x="16520" y="49550"/>
                </a:lnTo>
                <a:lnTo>
                  <a:pt x="16520" y="49560"/>
                </a:lnTo>
                <a:lnTo>
                  <a:pt x="16510" y="49560"/>
                </a:lnTo>
                <a:lnTo>
                  <a:pt x="16500" y="49560"/>
                </a:lnTo>
                <a:lnTo>
                  <a:pt x="16500" y="49550"/>
                </a:lnTo>
                <a:lnTo>
                  <a:pt x="16500" y="49560"/>
                </a:lnTo>
                <a:lnTo>
                  <a:pt x="16490" y="49560"/>
                </a:lnTo>
                <a:lnTo>
                  <a:pt x="16490" y="49570"/>
                </a:lnTo>
                <a:lnTo>
                  <a:pt x="16480" y="49570"/>
                </a:lnTo>
                <a:lnTo>
                  <a:pt x="16480" y="49560"/>
                </a:lnTo>
                <a:lnTo>
                  <a:pt x="16470" y="49560"/>
                </a:lnTo>
                <a:lnTo>
                  <a:pt x="16470" y="49550"/>
                </a:lnTo>
                <a:lnTo>
                  <a:pt x="16470" y="49560"/>
                </a:lnTo>
                <a:lnTo>
                  <a:pt x="16460" y="49560"/>
                </a:lnTo>
                <a:lnTo>
                  <a:pt x="16450" y="49550"/>
                </a:lnTo>
                <a:lnTo>
                  <a:pt x="16450" y="49540"/>
                </a:lnTo>
                <a:lnTo>
                  <a:pt x="16450" y="49530"/>
                </a:lnTo>
                <a:lnTo>
                  <a:pt x="16440" y="49530"/>
                </a:lnTo>
                <a:lnTo>
                  <a:pt x="16430" y="49530"/>
                </a:lnTo>
                <a:lnTo>
                  <a:pt x="16420" y="49530"/>
                </a:lnTo>
                <a:lnTo>
                  <a:pt x="16420" y="49540"/>
                </a:lnTo>
                <a:lnTo>
                  <a:pt x="16410" y="49540"/>
                </a:lnTo>
                <a:lnTo>
                  <a:pt x="16410" y="49550"/>
                </a:lnTo>
                <a:lnTo>
                  <a:pt x="16410" y="49560"/>
                </a:lnTo>
                <a:lnTo>
                  <a:pt x="16420" y="49560"/>
                </a:lnTo>
                <a:lnTo>
                  <a:pt x="16420" y="49570"/>
                </a:lnTo>
                <a:lnTo>
                  <a:pt x="16410" y="49570"/>
                </a:lnTo>
                <a:lnTo>
                  <a:pt x="16400" y="49570"/>
                </a:lnTo>
                <a:lnTo>
                  <a:pt x="16400" y="49560"/>
                </a:lnTo>
                <a:lnTo>
                  <a:pt x="16390" y="49550"/>
                </a:lnTo>
                <a:lnTo>
                  <a:pt x="16380" y="49550"/>
                </a:lnTo>
                <a:lnTo>
                  <a:pt x="16370" y="49560"/>
                </a:lnTo>
                <a:lnTo>
                  <a:pt x="16370" y="49570"/>
                </a:lnTo>
                <a:lnTo>
                  <a:pt x="16360" y="49570"/>
                </a:lnTo>
                <a:lnTo>
                  <a:pt x="16360" y="49560"/>
                </a:lnTo>
                <a:lnTo>
                  <a:pt x="16370" y="49560"/>
                </a:lnTo>
                <a:lnTo>
                  <a:pt x="16370" y="49550"/>
                </a:lnTo>
                <a:lnTo>
                  <a:pt x="16380" y="49540"/>
                </a:lnTo>
                <a:lnTo>
                  <a:pt x="16380" y="49530"/>
                </a:lnTo>
                <a:lnTo>
                  <a:pt x="16390" y="49530"/>
                </a:lnTo>
                <a:lnTo>
                  <a:pt x="16380" y="49520"/>
                </a:lnTo>
                <a:lnTo>
                  <a:pt x="16380" y="49510"/>
                </a:lnTo>
                <a:lnTo>
                  <a:pt x="16370" y="49520"/>
                </a:lnTo>
                <a:lnTo>
                  <a:pt x="16360" y="49520"/>
                </a:lnTo>
                <a:lnTo>
                  <a:pt x="16350" y="49530"/>
                </a:lnTo>
                <a:lnTo>
                  <a:pt x="16350" y="49540"/>
                </a:lnTo>
                <a:lnTo>
                  <a:pt x="16340" y="49540"/>
                </a:lnTo>
                <a:lnTo>
                  <a:pt x="16340" y="49550"/>
                </a:lnTo>
                <a:lnTo>
                  <a:pt x="16330" y="49550"/>
                </a:lnTo>
                <a:lnTo>
                  <a:pt x="16320" y="49550"/>
                </a:lnTo>
                <a:lnTo>
                  <a:pt x="16310" y="49550"/>
                </a:lnTo>
                <a:lnTo>
                  <a:pt x="16310" y="49540"/>
                </a:lnTo>
                <a:lnTo>
                  <a:pt x="16320" y="49540"/>
                </a:lnTo>
                <a:lnTo>
                  <a:pt x="16310" y="49540"/>
                </a:lnTo>
                <a:lnTo>
                  <a:pt x="16310" y="49530"/>
                </a:lnTo>
                <a:lnTo>
                  <a:pt x="16310" y="49520"/>
                </a:lnTo>
                <a:lnTo>
                  <a:pt x="16310" y="49510"/>
                </a:lnTo>
                <a:lnTo>
                  <a:pt x="16300" y="49510"/>
                </a:lnTo>
                <a:lnTo>
                  <a:pt x="16300" y="49500"/>
                </a:lnTo>
                <a:lnTo>
                  <a:pt x="16300" y="49490"/>
                </a:lnTo>
                <a:lnTo>
                  <a:pt x="16290" y="49490"/>
                </a:lnTo>
                <a:lnTo>
                  <a:pt x="16290" y="49480"/>
                </a:lnTo>
                <a:lnTo>
                  <a:pt x="16290" y="49470"/>
                </a:lnTo>
                <a:lnTo>
                  <a:pt x="16290" y="49460"/>
                </a:lnTo>
                <a:lnTo>
                  <a:pt x="16280" y="49450"/>
                </a:lnTo>
                <a:lnTo>
                  <a:pt x="16280" y="49440"/>
                </a:lnTo>
                <a:lnTo>
                  <a:pt x="16270" y="49430"/>
                </a:lnTo>
                <a:lnTo>
                  <a:pt x="16260" y="49430"/>
                </a:lnTo>
                <a:lnTo>
                  <a:pt x="16260" y="49420"/>
                </a:lnTo>
                <a:lnTo>
                  <a:pt x="16250" y="49420"/>
                </a:lnTo>
                <a:lnTo>
                  <a:pt x="16260" y="49410"/>
                </a:lnTo>
                <a:lnTo>
                  <a:pt x="16270" y="49400"/>
                </a:lnTo>
                <a:lnTo>
                  <a:pt x="16270" y="49390"/>
                </a:lnTo>
                <a:lnTo>
                  <a:pt x="16280" y="49380"/>
                </a:lnTo>
                <a:lnTo>
                  <a:pt x="16290" y="49380"/>
                </a:lnTo>
                <a:lnTo>
                  <a:pt x="16290" y="49370"/>
                </a:lnTo>
                <a:lnTo>
                  <a:pt x="16300" y="49360"/>
                </a:lnTo>
                <a:lnTo>
                  <a:pt x="16300" y="49350"/>
                </a:lnTo>
                <a:lnTo>
                  <a:pt x="16310" y="49350"/>
                </a:lnTo>
                <a:lnTo>
                  <a:pt x="16310" y="49340"/>
                </a:lnTo>
                <a:lnTo>
                  <a:pt x="16320" y="49330"/>
                </a:lnTo>
                <a:lnTo>
                  <a:pt x="16330" y="49320"/>
                </a:lnTo>
                <a:lnTo>
                  <a:pt x="16330" y="49310"/>
                </a:lnTo>
                <a:lnTo>
                  <a:pt x="16340" y="49300"/>
                </a:lnTo>
                <a:lnTo>
                  <a:pt x="16350" y="49290"/>
                </a:lnTo>
                <a:lnTo>
                  <a:pt x="16350" y="49280"/>
                </a:lnTo>
                <a:lnTo>
                  <a:pt x="16360" y="49280"/>
                </a:lnTo>
                <a:lnTo>
                  <a:pt x="16360" y="49270"/>
                </a:lnTo>
                <a:lnTo>
                  <a:pt x="16360" y="49260"/>
                </a:lnTo>
                <a:lnTo>
                  <a:pt x="16370" y="49260"/>
                </a:lnTo>
                <a:lnTo>
                  <a:pt x="16380" y="49260"/>
                </a:lnTo>
                <a:lnTo>
                  <a:pt x="16390" y="49260"/>
                </a:lnTo>
                <a:lnTo>
                  <a:pt x="16400" y="49260"/>
                </a:lnTo>
                <a:lnTo>
                  <a:pt x="16410" y="49260"/>
                </a:lnTo>
                <a:lnTo>
                  <a:pt x="16410" y="49270"/>
                </a:lnTo>
                <a:lnTo>
                  <a:pt x="16400" y="49270"/>
                </a:lnTo>
                <a:lnTo>
                  <a:pt x="16400" y="49280"/>
                </a:lnTo>
                <a:lnTo>
                  <a:pt x="16390" y="49290"/>
                </a:lnTo>
                <a:lnTo>
                  <a:pt x="16390" y="49300"/>
                </a:lnTo>
                <a:lnTo>
                  <a:pt x="16390" y="49310"/>
                </a:lnTo>
                <a:lnTo>
                  <a:pt x="16400" y="49320"/>
                </a:lnTo>
                <a:lnTo>
                  <a:pt x="16400" y="49330"/>
                </a:lnTo>
                <a:lnTo>
                  <a:pt x="16410" y="49320"/>
                </a:lnTo>
                <a:lnTo>
                  <a:pt x="16420" y="49320"/>
                </a:lnTo>
                <a:lnTo>
                  <a:pt x="16430" y="49320"/>
                </a:lnTo>
                <a:lnTo>
                  <a:pt x="16440" y="49320"/>
                </a:lnTo>
                <a:lnTo>
                  <a:pt x="16450" y="49320"/>
                </a:lnTo>
                <a:lnTo>
                  <a:pt x="16450" y="49310"/>
                </a:lnTo>
                <a:lnTo>
                  <a:pt x="16450" y="49320"/>
                </a:lnTo>
                <a:lnTo>
                  <a:pt x="16460" y="49320"/>
                </a:lnTo>
                <a:lnTo>
                  <a:pt x="16470" y="49310"/>
                </a:lnTo>
                <a:lnTo>
                  <a:pt x="16480" y="49320"/>
                </a:lnTo>
                <a:lnTo>
                  <a:pt x="16480" y="49330"/>
                </a:lnTo>
                <a:lnTo>
                  <a:pt x="16480" y="49340"/>
                </a:lnTo>
                <a:lnTo>
                  <a:pt x="16480" y="49350"/>
                </a:lnTo>
                <a:lnTo>
                  <a:pt x="16480" y="49360"/>
                </a:lnTo>
                <a:lnTo>
                  <a:pt x="16480" y="49370"/>
                </a:lnTo>
                <a:lnTo>
                  <a:pt x="16490" y="49380"/>
                </a:lnTo>
                <a:lnTo>
                  <a:pt x="16500" y="49380"/>
                </a:lnTo>
                <a:lnTo>
                  <a:pt x="16510" y="49390"/>
                </a:lnTo>
                <a:lnTo>
                  <a:pt x="16520" y="49390"/>
                </a:lnTo>
                <a:lnTo>
                  <a:pt x="16530" y="49390"/>
                </a:lnTo>
                <a:lnTo>
                  <a:pt x="16540" y="49390"/>
                </a:lnTo>
                <a:lnTo>
                  <a:pt x="16550" y="49390"/>
                </a:lnTo>
                <a:lnTo>
                  <a:pt x="16560" y="49380"/>
                </a:lnTo>
                <a:lnTo>
                  <a:pt x="16580" y="49360"/>
                </a:lnTo>
                <a:lnTo>
                  <a:pt x="16590" y="49350"/>
                </a:lnTo>
                <a:lnTo>
                  <a:pt x="16600" y="49350"/>
                </a:lnTo>
                <a:lnTo>
                  <a:pt x="16590" y="49340"/>
                </a:lnTo>
                <a:lnTo>
                  <a:pt x="16580" y="49330"/>
                </a:lnTo>
                <a:lnTo>
                  <a:pt x="16560" y="49320"/>
                </a:lnTo>
                <a:lnTo>
                  <a:pt x="16550" y="49310"/>
                </a:lnTo>
                <a:lnTo>
                  <a:pt x="16540" y="49310"/>
                </a:lnTo>
                <a:lnTo>
                  <a:pt x="16530" y="49300"/>
                </a:lnTo>
                <a:lnTo>
                  <a:pt x="16530" y="49290"/>
                </a:lnTo>
                <a:lnTo>
                  <a:pt x="16520" y="49290"/>
                </a:lnTo>
                <a:lnTo>
                  <a:pt x="16510" y="49290"/>
                </a:lnTo>
                <a:lnTo>
                  <a:pt x="16500" y="49290"/>
                </a:lnTo>
                <a:lnTo>
                  <a:pt x="16500" y="49280"/>
                </a:lnTo>
                <a:lnTo>
                  <a:pt x="16490" y="49270"/>
                </a:lnTo>
                <a:lnTo>
                  <a:pt x="16480" y="49280"/>
                </a:lnTo>
                <a:lnTo>
                  <a:pt x="16470" y="49280"/>
                </a:lnTo>
                <a:lnTo>
                  <a:pt x="16470" y="49270"/>
                </a:lnTo>
                <a:lnTo>
                  <a:pt x="16460" y="49270"/>
                </a:lnTo>
                <a:lnTo>
                  <a:pt x="16460" y="49260"/>
                </a:lnTo>
                <a:lnTo>
                  <a:pt x="16460" y="49250"/>
                </a:lnTo>
                <a:lnTo>
                  <a:pt x="16440" y="49250"/>
                </a:lnTo>
                <a:lnTo>
                  <a:pt x="16430" y="49250"/>
                </a:lnTo>
                <a:lnTo>
                  <a:pt x="16430" y="49240"/>
                </a:lnTo>
                <a:lnTo>
                  <a:pt x="16420" y="49240"/>
                </a:lnTo>
                <a:lnTo>
                  <a:pt x="16410" y="49240"/>
                </a:lnTo>
                <a:lnTo>
                  <a:pt x="16400" y="49240"/>
                </a:lnTo>
                <a:lnTo>
                  <a:pt x="16390" y="49240"/>
                </a:lnTo>
                <a:lnTo>
                  <a:pt x="16390" y="49250"/>
                </a:lnTo>
                <a:lnTo>
                  <a:pt x="16380" y="49250"/>
                </a:lnTo>
                <a:lnTo>
                  <a:pt x="16370" y="49250"/>
                </a:lnTo>
                <a:lnTo>
                  <a:pt x="16370" y="49240"/>
                </a:lnTo>
                <a:lnTo>
                  <a:pt x="16370" y="49230"/>
                </a:lnTo>
                <a:lnTo>
                  <a:pt x="16360" y="49230"/>
                </a:lnTo>
                <a:lnTo>
                  <a:pt x="16370" y="49220"/>
                </a:lnTo>
                <a:lnTo>
                  <a:pt x="16360" y="49210"/>
                </a:lnTo>
                <a:lnTo>
                  <a:pt x="16360" y="49200"/>
                </a:lnTo>
                <a:lnTo>
                  <a:pt x="16370" y="49180"/>
                </a:lnTo>
                <a:lnTo>
                  <a:pt x="16360" y="49180"/>
                </a:lnTo>
                <a:lnTo>
                  <a:pt x="16370" y="49170"/>
                </a:lnTo>
                <a:lnTo>
                  <a:pt x="16370" y="49160"/>
                </a:lnTo>
                <a:lnTo>
                  <a:pt x="16370" y="49150"/>
                </a:lnTo>
                <a:lnTo>
                  <a:pt x="16370" y="49140"/>
                </a:lnTo>
                <a:lnTo>
                  <a:pt x="16380" y="49130"/>
                </a:lnTo>
                <a:lnTo>
                  <a:pt x="16370" y="49120"/>
                </a:lnTo>
                <a:lnTo>
                  <a:pt x="16380" y="49120"/>
                </a:lnTo>
                <a:lnTo>
                  <a:pt x="16380" y="49110"/>
                </a:lnTo>
                <a:lnTo>
                  <a:pt x="16380" y="49100"/>
                </a:lnTo>
                <a:lnTo>
                  <a:pt x="16380" y="49080"/>
                </a:lnTo>
                <a:lnTo>
                  <a:pt x="16380" y="49060"/>
                </a:lnTo>
                <a:lnTo>
                  <a:pt x="16390" y="49060"/>
                </a:lnTo>
                <a:lnTo>
                  <a:pt x="16390" y="49040"/>
                </a:lnTo>
                <a:lnTo>
                  <a:pt x="16400" y="49010"/>
                </a:lnTo>
                <a:lnTo>
                  <a:pt x="16400" y="49000"/>
                </a:lnTo>
                <a:lnTo>
                  <a:pt x="16400" y="48990"/>
                </a:lnTo>
                <a:lnTo>
                  <a:pt x="16400" y="48980"/>
                </a:lnTo>
                <a:lnTo>
                  <a:pt x="16410" y="48960"/>
                </a:lnTo>
                <a:lnTo>
                  <a:pt x="16410" y="48950"/>
                </a:lnTo>
                <a:lnTo>
                  <a:pt x="16410" y="48940"/>
                </a:lnTo>
                <a:lnTo>
                  <a:pt x="16400" y="48930"/>
                </a:lnTo>
                <a:lnTo>
                  <a:pt x="16410" y="48910"/>
                </a:lnTo>
                <a:lnTo>
                  <a:pt x="16400" y="48900"/>
                </a:lnTo>
                <a:lnTo>
                  <a:pt x="16400" y="48890"/>
                </a:lnTo>
                <a:lnTo>
                  <a:pt x="16400" y="48880"/>
                </a:lnTo>
                <a:lnTo>
                  <a:pt x="16410" y="48880"/>
                </a:lnTo>
                <a:lnTo>
                  <a:pt x="16410" y="48870"/>
                </a:lnTo>
                <a:lnTo>
                  <a:pt x="16410" y="48860"/>
                </a:lnTo>
                <a:lnTo>
                  <a:pt x="16410" y="48850"/>
                </a:lnTo>
                <a:lnTo>
                  <a:pt x="16420" y="48840"/>
                </a:lnTo>
                <a:lnTo>
                  <a:pt x="16420" y="48830"/>
                </a:lnTo>
                <a:lnTo>
                  <a:pt x="16420" y="48820"/>
                </a:lnTo>
                <a:lnTo>
                  <a:pt x="16430" y="48810"/>
                </a:lnTo>
                <a:lnTo>
                  <a:pt x="16440" y="48800"/>
                </a:lnTo>
                <a:lnTo>
                  <a:pt x="16440" y="48790"/>
                </a:lnTo>
                <a:lnTo>
                  <a:pt x="16450" y="48770"/>
                </a:lnTo>
                <a:lnTo>
                  <a:pt x="16460" y="48750"/>
                </a:lnTo>
                <a:lnTo>
                  <a:pt x="16460" y="48740"/>
                </a:lnTo>
                <a:lnTo>
                  <a:pt x="16460" y="48730"/>
                </a:lnTo>
                <a:lnTo>
                  <a:pt x="16460" y="48720"/>
                </a:lnTo>
                <a:lnTo>
                  <a:pt x="16470" y="48710"/>
                </a:lnTo>
                <a:lnTo>
                  <a:pt x="16470" y="48700"/>
                </a:lnTo>
                <a:lnTo>
                  <a:pt x="16470" y="48690"/>
                </a:lnTo>
                <a:lnTo>
                  <a:pt x="16470" y="48680"/>
                </a:lnTo>
                <a:lnTo>
                  <a:pt x="16480" y="48670"/>
                </a:lnTo>
                <a:lnTo>
                  <a:pt x="16480" y="48660"/>
                </a:lnTo>
                <a:lnTo>
                  <a:pt x="16490" y="48640"/>
                </a:lnTo>
                <a:lnTo>
                  <a:pt x="16490" y="48630"/>
                </a:lnTo>
                <a:lnTo>
                  <a:pt x="16500" y="48620"/>
                </a:lnTo>
                <a:lnTo>
                  <a:pt x="16500" y="48610"/>
                </a:lnTo>
                <a:lnTo>
                  <a:pt x="16510" y="48600"/>
                </a:lnTo>
                <a:lnTo>
                  <a:pt x="16510" y="48590"/>
                </a:lnTo>
                <a:lnTo>
                  <a:pt x="16520" y="48580"/>
                </a:lnTo>
                <a:lnTo>
                  <a:pt x="16520" y="48570"/>
                </a:lnTo>
                <a:lnTo>
                  <a:pt x="16520" y="48560"/>
                </a:lnTo>
                <a:lnTo>
                  <a:pt x="16530" y="48560"/>
                </a:lnTo>
                <a:lnTo>
                  <a:pt x="16530" y="48550"/>
                </a:lnTo>
                <a:lnTo>
                  <a:pt x="16540" y="48540"/>
                </a:lnTo>
                <a:lnTo>
                  <a:pt x="16540" y="48530"/>
                </a:lnTo>
                <a:lnTo>
                  <a:pt x="16550" y="48520"/>
                </a:lnTo>
                <a:lnTo>
                  <a:pt x="16550" y="48510"/>
                </a:lnTo>
                <a:lnTo>
                  <a:pt x="16550" y="48500"/>
                </a:lnTo>
                <a:lnTo>
                  <a:pt x="16550" y="48480"/>
                </a:lnTo>
                <a:lnTo>
                  <a:pt x="16540" y="48470"/>
                </a:lnTo>
                <a:lnTo>
                  <a:pt x="16540" y="48460"/>
                </a:lnTo>
                <a:lnTo>
                  <a:pt x="16540" y="48450"/>
                </a:lnTo>
                <a:lnTo>
                  <a:pt x="16530" y="48440"/>
                </a:lnTo>
                <a:lnTo>
                  <a:pt x="16520" y="48430"/>
                </a:lnTo>
                <a:lnTo>
                  <a:pt x="16520" y="48420"/>
                </a:lnTo>
                <a:lnTo>
                  <a:pt x="16510" y="48410"/>
                </a:lnTo>
                <a:lnTo>
                  <a:pt x="16510" y="48400"/>
                </a:lnTo>
                <a:lnTo>
                  <a:pt x="16500" y="48390"/>
                </a:lnTo>
                <a:lnTo>
                  <a:pt x="16490" y="48380"/>
                </a:lnTo>
                <a:lnTo>
                  <a:pt x="16480" y="48370"/>
                </a:lnTo>
                <a:lnTo>
                  <a:pt x="16470" y="48370"/>
                </a:lnTo>
                <a:lnTo>
                  <a:pt x="16460" y="48360"/>
                </a:lnTo>
                <a:lnTo>
                  <a:pt x="16450" y="48350"/>
                </a:lnTo>
                <a:lnTo>
                  <a:pt x="16440" y="48340"/>
                </a:lnTo>
                <a:lnTo>
                  <a:pt x="16430" y="48330"/>
                </a:lnTo>
                <a:lnTo>
                  <a:pt x="16430" y="48320"/>
                </a:lnTo>
                <a:lnTo>
                  <a:pt x="16420" y="48320"/>
                </a:lnTo>
                <a:lnTo>
                  <a:pt x="16420" y="48310"/>
                </a:lnTo>
                <a:lnTo>
                  <a:pt x="16410" y="48310"/>
                </a:lnTo>
                <a:lnTo>
                  <a:pt x="16400" y="48300"/>
                </a:lnTo>
                <a:lnTo>
                  <a:pt x="16400" y="48290"/>
                </a:lnTo>
                <a:lnTo>
                  <a:pt x="16390" y="48280"/>
                </a:lnTo>
                <a:lnTo>
                  <a:pt x="16380" y="48270"/>
                </a:lnTo>
                <a:lnTo>
                  <a:pt x="16380" y="48260"/>
                </a:lnTo>
                <a:lnTo>
                  <a:pt x="16370" y="48260"/>
                </a:lnTo>
                <a:lnTo>
                  <a:pt x="16370" y="48250"/>
                </a:lnTo>
                <a:lnTo>
                  <a:pt x="16360" y="48250"/>
                </a:lnTo>
                <a:lnTo>
                  <a:pt x="16360" y="48240"/>
                </a:lnTo>
                <a:lnTo>
                  <a:pt x="16350" y="48230"/>
                </a:lnTo>
                <a:lnTo>
                  <a:pt x="16350" y="48220"/>
                </a:lnTo>
                <a:lnTo>
                  <a:pt x="16340" y="48210"/>
                </a:lnTo>
                <a:lnTo>
                  <a:pt x="16330" y="48210"/>
                </a:lnTo>
                <a:lnTo>
                  <a:pt x="16320" y="48200"/>
                </a:lnTo>
                <a:lnTo>
                  <a:pt x="16330" y="48190"/>
                </a:lnTo>
                <a:lnTo>
                  <a:pt x="16330" y="48180"/>
                </a:lnTo>
                <a:lnTo>
                  <a:pt x="16320" y="48170"/>
                </a:lnTo>
                <a:lnTo>
                  <a:pt x="16320" y="48160"/>
                </a:lnTo>
                <a:lnTo>
                  <a:pt x="16310" y="48150"/>
                </a:lnTo>
                <a:lnTo>
                  <a:pt x="16310" y="48140"/>
                </a:lnTo>
                <a:lnTo>
                  <a:pt x="16300" y="48130"/>
                </a:lnTo>
                <a:lnTo>
                  <a:pt x="16290" y="48120"/>
                </a:lnTo>
                <a:lnTo>
                  <a:pt x="16280" y="48110"/>
                </a:lnTo>
                <a:lnTo>
                  <a:pt x="16270" y="48100"/>
                </a:lnTo>
                <a:lnTo>
                  <a:pt x="16260" y="48100"/>
                </a:lnTo>
                <a:lnTo>
                  <a:pt x="16250" y="48090"/>
                </a:lnTo>
                <a:lnTo>
                  <a:pt x="16240" y="48090"/>
                </a:lnTo>
                <a:lnTo>
                  <a:pt x="16230" y="48080"/>
                </a:lnTo>
                <a:lnTo>
                  <a:pt x="16220" y="48070"/>
                </a:lnTo>
                <a:lnTo>
                  <a:pt x="16210" y="48060"/>
                </a:lnTo>
                <a:lnTo>
                  <a:pt x="16200" y="48060"/>
                </a:lnTo>
                <a:lnTo>
                  <a:pt x="16200" y="48050"/>
                </a:lnTo>
                <a:lnTo>
                  <a:pt x="16190" y="48040"/>
                </a:lnTo>
                <a:lnTo>
                  <a:pt x="16190" y="48030"/>
                </a:lnTo>
                <a:lnTo>
                  <a:pt x="16180" y="48020"/>
                </a:lnTo>
                <a:lnTo>
                  <a:pt x="16180" y="48010"/>
                </a:lnTo>
                <a:lnTo>
                  <a:pt x="16170" y="48000"/>
                </a:lnTo>
                <a:lnTo>
                  <a:pt x="16170" y="47990"/>
                </a:lnTo>
                <a:lnTo>
                  <a:pt x="16160" y="47980"/>
                </a:lnTo>
                <a:lnTo>
                  <a:pt x="16160" y="47970"/>
                </a:lnTo>
                <a:lnTo>
                  <a:pt x="16160" y="47960"/>
                </a:lnTo>
                <a:lnTo>
                  <a:pt x="16150" y="47950"/>
                </a:lnTo>
                <a:lnTo>
                  <a:pt x="16150" y="47940"/>
                </a:lnTo>
                <a:lnTo>
                  <a:pt x="16150" y="47930"/>
                </a:lnTo>
                <a:lnTo>
                  <a:pt x="16150" y="47920"/>
                </a:lnTo>
                <a:lnTo>
                  <a:pt x="16150" y="47910"/>
                </a:lnTo>
                <a:lnTo>
                  <a:pt x="16140" y="47900"/>
                </a:lnTo>
                <a:lnTo>
                  <a:pt x="16130" y="47890"/>
                </a:lnTo>
                <a:lnTo>
                  <a:pt x="16130" y="47870"/>
                </a:lnTo>
                <a:lnTo>
                  <a:pt x="16120" y="47870"/>
                </a:lnTo>
                <a:lnTo>
                  <a:pt x="16120" y="47860"/>
                </a:lnTo>
                <a:lnTo>
                  <a:pt x="16110" y="47850"/>
                </a:lnTo>
                <a:lnTo>
                  <a:pt x="16110" y="47840"/>
                </a:lnTo>
                <a:lnTo>
                  <a:pt x="16100" y="47830"/>
                </a:lnTo>
                <a:lnTo>
                  <a:pt x="16100" y="47820"/>
                </a:lnTo>
                <a:lnTo>
                  <a:pt x="16090" y="47810"/>
                </a:lnTo>
                <a:lnTo>
                  <a:pt x="16100" y="47800"/>
                </a:lnTo>
                <a:lnTo>
                  <a:pt x="16090" y="47780"/>
                </a:lnTo>
                <a:lnTo>
                  <a:pt x="16090" y="47770"/>
                </a:lnTo>
                <a:lnTo>
                  <a:pt x="16090" y="47760"/>
                </a:lnTo>
                <a:lnTo>
                  <a:pt x="16080" y="47760"/>
                </a:lnTo>
                <a:lnTo>
                  <a:pt x="16080" y="47750"/>
                </a:lnTo>
                <a:lnTo>
                  <a:pt x="16080" y="47730"/>
                </a:lnTo>
                <a:lnTo>
                  <a:pt x="16070" y="47730"/>
                </a:lnTo>
                <a:lnTo>
                  <a:pt x="16070" y="47710"/>
                </a:lnTo>
                <a:lnTo>
                  <a:pt x="16060" y="47710"/>
                </a:lnTo>
                <a:lnTo>
                  <a:pt x="16050" y="47700"/>
                </a:lnTo>
                <a:lnTo>
                  <a:pt x="16050" y="47690"/>
                </a:lnTo>
                <a:lnTo>
                  <a:pt x="16040" y="47680"/>
                </a:lnTo>
                <a:lnTo>
                  <a:pt x="16040" y="47670"/>
                </a:lnTo>
                <a:lnTo>
                  <a:pt x="16030" y="47660"/>
                </a:lnTo>
                <a:lnTo>
                  <a:pt x="16020" y="47660"/>
                </a:lnTo>
                <a:lnTo>
                  <a:pt x="16010" y="47650"/>
                </a:lnTo>
                <a:lnTo>
                  <a:pt x="15990" y="47640"/>
                </a:lnTo>
                <a:lnTo>
                  <a:pt x="15990" y="47630"/>
                </a:lnTo>
                <a:lnTo>
                  <a:pt x="15980" y="47630"/>
                </a:lnTo>
                <a:lnTo>
                  <a:pt x="15970" y="47620"/>
                </a:lnTo>
                <a:lnTo>
                  <a:pt x="15960" y="47620"/>
                </a:lnTo>
                <a:lnTo>
                  <a:pt x="15960" y="47610"/>
                </a:lnTo>
                <a:lnTo>
                  <a:pt x="15950" y="47610"/>
                </a:lnTo>
                <a:lnTo>
                  <a:pt x="15940" y="47610"/>
                </a:lnTo>
                <a:lnTo>
                  <a:pt x="15930" y="47610"/>
                </a:lnTo>
                <a:lnTo>
                  <a:pt x="15930" y="47620"/>
                </a:lnTo>
                <a:lnTo>
                  <a:pt x="15930" y="47610"/>
                </a:lnTo>
                <a:lnTo>
                  <a:pt x="15920" y="47600"/>
                </a:lnTo>
                <a:lnTo>
                  <a:pt x="15920" y="47610"/>
                </a:lnTo>
                <a:lnTo>
                  <a:pt x="15920" y="47600"/>
                </a:lnTo>
                <a:lnTo>
                  <a:pt x="15920" y="47590"/>
                </a:lnTo>
                <a:lnTo>
                  <a:pt x="15920" y="47580"/>
                </a:lnTo>
                <a:lnTo>
                  <a:pt x="15920" y="47590"/>
                </a:lnTo>
                <a:lnTo>
                  <a:pt x="15920" y="47580"/>
                </a:lnTo>
                <a:lnTo>
                  <a:pt x="15930" y="47580"/>
                </a:lnTo>
                <a:lnTo>
                  <a:pt x="15930" y="47570"/>
                </a:lnTo>
                <a:lnTo>
                  <a:pt x="15930" y="47580"/>
                </a:lnTo>
                <a:lnTo>
                  <a:pt x="15930" y="47570"/>
                </a:lnTo>
                <a:lnTo>
                  <a:pt x="15940" y="47570"/>
                </a:lnTo>
                <a:lnTo>
                  <a:pt x="15940" y="47580"/>
                </a:lnTo>
                <a:lnTo>
                  <a:pt x="15940" y="47570"/>
                </a:lnTo>
                <a:lnTo>
                  <a:pt x="15940" y="47580"/>
                </a:lnTo>
                <a:lnTo>
                  <a:pt x="15940" y="47570"/>
                </a:lnTo>
                <a:lnTo>
                  <a:pt x="15950" y="47570"/>
                </a:lnTo>
                <a:lnTo>
                  <a:pt x="15950" y="47560"/>
                </a:lnTo>
                <a:lnTo>
                  <a:pt x="15950" y="47550"/>
                </a:lnTo>
                <a:lnTo>
                  <a:pt x="15940" y="47540"/>
                </a:lnTo>
                <a:lnTo>
                  <a:pt x="15940" y="47530"/>
                </a:lnTo>
                <a:lnTo>
                  <a:pt x="15950" y="47530"/>
                </a:lnTo>
                <a:lnTo>
                  <a:pt x="15950" y="47520"/>
                </a:lnTo>
                <a:lnTo>
                  <a:pt x="15950" y="47510"/>
                </a:lnTo>
                <a:lnTo>
                  <a:pt x="15940" y="47500"/>
                </a:lnTo>
                <a:lnTo>
                  <a:pt x="15940" y="47490"/>
                </a:lnTo>
                <a:lnTo>
                  <a:pt x="15940" y="47480"/>
                </a:lnTo>
                <a:lnTo>
                  <a:pt x="15930" y="47470"/>
                </a:lnTo>
                <a:lnTo>
                  <a:pt x="15930" y="47460"/>
                </a:lnTo>
                <a:lnTo>
                  <a:pt x="15930" y="47450"/>
                </a:lnTo>
                <a:lnTo>
                  <a:pt x="15920" y="47450"/>
                </a:lnTo>
                <a:lnTo>
                  <a:pt x="15920" y="47440"/>
                </a:lnTo>
                <a:lnTo>
                  <a:pt x="15920" y="47430"/>
                </a:lnTo>
                <a:lnTo>
                  <a:pt x="15910" y="47420"/>
                </a:lnTo>
                <a:lnTo>
                  <a:pt x="15900" y="47410"/>
                </a:lnTo>
                <a:lnTo>
                  <a:pt x="15900" y="47400"/>
                </a:lnTo>
                <a:lnTo>
                  <a:pt x="15900" y="47390"/>
                </a:lnTo>
                <a:lnTo>
                  <a:pt x="15900" y="47380"/>
                </a:lnTo>
                <a:lnTo>
                  <a:pt x="15890" y="47380"/>
                </a:lnTo>
                <a:lnTo>
                  <a:pt x="15890" y="47370"/>
                </a:lnTo>
                <a:lnTo>
                  <a:pt x="15880" y="47360"/>
                </a:lnTo>
                <a:lnTo>
                  <a:pt x="15880" y="47350"/>
                </a:lnTo>
                <a:lnTo>
                  <a:pt x="15870" y="47340"/>
                </a:lnTo>
                <a:lnTo>
                  <a:pt x="15870" y="47330"/>
                </a:lnTo>
                <a:lnTo>
                  <a:pt x="15880" y="47340"/>
                </a:lnTo>
                <a:lnTo>
                  <a:pt x="15870" y="47340"/>
                </a:lnTo>
                <a:lnTo>
                  <a:pt x="15880" y="47340"/>
                </a:lnTo>
                <a:lnTo>
                  <a:pt x="15880" y="47350"/>
                </a:lnTo>
                <a:lnTo>
                  <a:pt x="15880" y="47360"/>
                </a:lnTo>
                <a:lnTo>
                  <a:pt x="15880" y="47350"/>
                </a:lnTo>
                <a:lnTo>
                  <a:pt x="15880" y="47340"/>
                </a:lnTo>
                <a:lnTo>
                  <a:pt x="15880" y="47330"/>
                </a:lnTo>
                <a:lnTo>
                  <a:pt x="15880" y="47320"/>
                </a:lnTo>
                <a:lnTo>
                  <a:pt x="15860" y="47310"/>
                </a:lnTo>
                <a:lnTo>
                  <a:pt x="15860" y="47300"/>
                </a:lnTo>
                <a:lnTo>
                  <a:pt x="15860" y="47290"/>
                </a:lnTo>
                <a:lnTo>
                  <a:pt x="15850" y="47290"/>
                </a:lnTo>
                <a:lnTo>
                  <a:pt x="15840" y="47280"/>
                </a:lnTo>
                <a:lnTo>
                  <a:pt x="15830" y="47280"/>
                </a:lnTo>
                <a:lnTo>
                  <a:pt x="15830" y="47270"/>
                </a:lnTo>
                <a:lnTo>
                  <a:pt x="15830" y="47260"/>
                </a:lnTo>
                <a:lnTo>
                  <a:pt x="15830" y="47250"/>
                </a:lnTo>
                <a:lnTo>
                  <a:pt x="15830" y="47260"/>
                </a:lnTo>
                <a:lnTo>
                  <a:pt x="15830" y="47270"/>
                </a:lnTo>
                <a:lnTo>
                  <a:pt x="15840" y="47270"/>
                </a:lnTo>
                <a:lnTo>
                  <a:pt x="15840" y="47260"/>
                </a:lnTo>
                <a:lnTo>
                  <a:pt x="15830" y="47250"/>
                </a:lnTo>
                <a:lnTo>
                  <a:pt x="15830" y="47240"/>
                </a:lnTo>
                <a:lnTo>
                  <a:pt x="15820" y="47240"/>
                </a:lnTo>
                <a:lnTo>
                  <a:pt x="15820" y="47230"/>
                </a:lnTo>
                <a:lnTo>
                  <a:pt x="15810" y="47230"/>
                </a:lnTo>
                <a:lnTo>
                  <a:pt x="15800" y="47220"/>
                </a:lnTo>
                <a:lnTo>
                  <a:pt x="15800" y="47210"/>
                </a:lnTo>
                <a:lnTo>
                  <a:pt x="15790" y="47200"/>
                </a:lnTo>
                <a:lnTo>
                  <a:pt x="15790" y="47190"/>
                </a:lnTo>
                <a:lnTo>
                  <a:pt x="15780" y="47180"/>
                </a:lnTo>
                <a:lnTo>
                  <a:pt x="15770" y="47170"/>
                </a:lnTo>
                <a:lnTo>
                  <a:pt x="15770" y="47160"/>
                </a:lnTo>
                <a:lnTo>
                  <a:pt x="15760" y="47150"/>
                </a:lnTo>
                <a:lnTo>
                  <a:pt x="15750" y="47140"/>
                </a:lnTo>
                <a:lnTo>
                  <a:pt x="15740" y="47130"/>
                </a:lnTo>
                <a:lnTo>
                  <a:pt x="15740" y="47120"/>
                </a:lnTo>
                <a:lnTo>
                  <a:pt x="15730" y="47120"/>
                </a:lnTo>
                <a:lnTo>
                  <a:pt x="15720" y="47110"/>
                </a:lnTo>
                <a:lnTo>
                  <a:pt x="15710" y="47100"/>
                </a:lnTo>
                <a:lnTo>
                  <a:pt x="15700" y="47090"/>
                </a:lnTo>
                <a:lnTo>
                  <a:pt x="15700" y="47080"/>
                </a:lnTo>
                <a:lnTo>
                  <a:pt x="15700" y="47070"/>
                </a:lnTo>
                <a:lnTo>
                  <a:pt x="15690" y="47060"/>
                </a:lnTo>
                <a:lnTo>
                  <a:pt x="15690" y="47050"/>
                </a:lnTo>
                <a:lnTo>
                  <a:pt x="15680" y="47040"/>
                </a:lnTo>
                <a:lnTo>
                  <a:pt x="15680" y="47030"/>
                </a:lnTo>
                <a:lnTo>
                  <a:pt x="15680" y="47020"/>
                </a:lnTo>
                <a:lnTo>
                  <a:pt x="15670" y="47010"/>
                </a:lnTo>
                <a:lnTo>
                  <a:pt x="15670" y="47000"/>
                </a:lnTo>
                <a:lnTo>
                  <a:pt x="15660" y="47000"/>
                </a:lnTo>
                <a:lnTo>
                  <a:pt x="15660" y="46990"/>
                </a:lnTo>
                <a:lnTo>
                  <a:pt x="15660" y="46980"/>
                </a:lnTo>
                <a:lnTo>
                  <a:pt x="15650" y="46970"/>
                </a:lnTo>
                <a:lnTo>
                  <a:pt x="15640" y="46950"/>
                </a:lnTo>
                <a:lnTo>
                  <a:pt x="15640" y="46940"/>
                </a:lnTo>
                <a:lnTo>
                  <a:pt x="15640" y="46930"/>
                </a:lnTo>
                <a:lnTo>
                  <a:pt x="15630" y="46930"/>
                </a:lnTo>
                <a:lnTo>
                  <a:pt x="15630" y="46920"/>
                </a:lnTo>
                <a:lnTo>
                  <a:pt x="15630" y="46910"/>
                </a:lnTo>
                <a:lnTo>
                  <a:pt x="15620" y="46900"/>
                </a:lnTo>
                <a:lnTo>
                  <a:pt x="15620" y="46890"/>
                </a:lnTo>
                <a:lnTo>
                  <a:pt x="15610" y="46880"/>
                </a:lnTo>
                <a:lnTo>
                  <a:pt x="15610" y="46870"/>
                </a:lnTo>
                <a:lnTo>
                  <a:pt x="15610" y="46860"/>
                </a:lnTo>
                <a:lnTo>
                  <a:pt x="15600" y="46860"/>
                </a:lnTo>
                <a:lnTo>
                  <a:pt x="15600" y="46850"/>
                </a:lnTo>
                <a:lnTo>
                  <a:pt x="15600" y="46840"/>
                </a:lnTo>
                <a:lnTo>
                  <a:pt x="15590" y="46830"/>
                </a:lnTo>
                <a:lnTo>
                  <a:pt x="15580" y="46810"/>
                </a:lnTo>
                <a:lnTo>
                  <a:pt x="15580" y="46800"/>
                </a:lnTo>
                <a:lnTo>
                  <a:pt x="15570" y="46790"/>
                </a:lnTo>
                <a:lnTo>
                  <a:pt x="15570" y="46780"/>
                </a:lnTo>
                <a:lnTo>
                  <a:pt x="15560" y="46770"/>
                </a:lnTo>
                <a:lnTo>
                  <a:pt x="15560" y="46760"/>
                </a:lnTo>
                <a:lnTo>
                  <a:pt x="15550" y="46750"/>
                </a:lnTo>
                <a:lnTo>
                  <a:pt x="15550" y="46740"/>
                </a:lnTo>
                <a:lnTo>
                  <a:pt x="15540" y="46730"/>
                </a:lnTo>
                <a:lnTo>
                  <a:pt x="15530" y="46720"/>
                </a:lnTo>
                <a:lnTo>
                  <a:pt x="15530" y="46700"/>
                </a:lnTo>
                <a:lnTo>
                  <a:pt x="15530" y="46690"/>
                </a:lnTo>
                <a:lnTo>
                  <a:pt x="15530" y="46680"/>
                </a:lnTo>
                <a:lnTo>
                  <a:pt x="15520" y="46670"/>
                </a:lnTo>
                <a:lnTo>
                  <a:pt x="15510" y="46660"/>
                </a:lnTo>
                <a:lnTo>
                  <a:pt x="15510" y="46650"/>
                </a:lnTo>
                <a:lnTo>
                  <a:pt x="15500" y="46640"/>
                </a:lnTo>
                <a:lnTo>
                  <a:pt x="15500" y="46630"/>
                </a:lnTo>
                <a:lnTo>
                  <a:pt x="15490" y="46620"/>
                </a:lnTo>
                <a:lnTo>
                  <a:pt x="15490" y="46610"/>
                </a:lnTo>
                <a:lnTo>
                  <a:pt x="15480" y="46600"/>
                </a:lnTo>
                <a:lnTo>
                  <a:pt x="15470" y="46580"/>
                </a:lnTo>
                <a:lnTo>
                  <a:pt x="15470" y="46570"/>
                </a:lnTo>
                <a:lnTo>
                  <a:pt x="15460" y="46560"/>
                </a:lnTo>
                <a:lnTo>
                  <a:pt x="15450" y="46550"/>
                </a:lnTo>
                <a:lnTo>
                  <a:pt x="15450" y="46540"/>
                </a:lnTo>
                <a:lnTo>
                  <a:pt x="15440" y="46540"/>
                </a:lnTo>
                <a:lnTo>
                  <a:pt x="15440" y="46530"/>
                </a:lnTo>
                <a:lnTo>
                  <a:pt x="15430" y="46530"/>
                </a:lnTo>
                <a:lnTo>
                  <a:pt x="15430" y="46520"/>
                </a:lnTo>
                <a:lnTo>
                  <a:pt x="15420" y="46520"/>
                </a:lnTo>
                <a:lnTo>
                  <a:pt x="15410" y="46520"/>
                </a:lnTo>
                <a:lnTo>
                  <a:pt x="15410" y="46510"/>
                </a:lnTo>
                <a:lnTo>
                  <a:pt x="15400" y="46500"/>
                </a:lnTo>
                <a:lnTo>
                  <a:pt x="15390" y="46490"/>
                </a:lnTo>
                <a:lnTo>
                  <a:pt x="15390" y="46480"/>
                </a:lnTo>
                <a:lnTo>
                  <a:pt x="15380" y="46470"/>
                </a:lnTo>
                <a:lnTo>
                  <a:pt x="15380" y="46460"/>
                </a:lnTo>
                <a:lnTo>
                  <a:pt x="15370" y="46450"/>
                </a:lnTo>
                <a:lnTo>
                  <a:pt x="15360" y="46450"/>
                </a:lnTo>
                <a:lnTo>
                  <a:pt x="15350" y="46440"/>
                </a:lnTo>
                <a:lnTo>
                  <a:pt x="15340" y="46430"/>
                </a:lnTo>
                <a:lnTo>
                  <a:pt x="15340" y="46420"/>
                </a:lnTo>
                <a:lnTo>
                  <a:pt x="15330" y="46410"/>
                </a:lnTo>
                <a:lnTo>
                  <a:pt x="15320" y="46410"/>
                </a:lnTo>
                <a:lnTo>
                  <a:pt x="15320" y="46400"/>
                </a:lnTo>
                <a:lnTo>
                  <a:pt x="15310" y="46390"/>
                </a:lnTo>
                <a:lnTo>
                  <a:pt x="15300" y="46380"/>
                </a:lnTo>
                <a:lnTo>
                  <a:pt x="15290" y="46370"/>
                </a:lnTo>
                <a:lnTo>
                  <a:pt x="15290" y="46360"/>
                </a:lnTo>
                <a:lnTo>
                  <a:pt x="15280" y="46350"/>
                </a:lnTo>
                <a:lnTo>
                  <a:pt x="15270" y="46350"/>
                </a:lnTo>
                <a:lnTo>
                  <a:pt x="15270" y="46340"/>
                </a:lnTo>
                <a:lnTo>
                  <a:pt x="15260" y="46330"/>
                </a:lnTo>
                <a:lnTo>
                  <a:pt x="15250" y="46320"/>
                </a:lnTo>
                <a:lnTo>
                  <a:pt x="15250" y="46310"/>
                </a:lnTo>
                <a:lnTo>
                  <a:pt x="15240" y="46310"/>
                </a:lnTo>
                <a:lnTo>
                  <a:pt x="15230" y="46300"/>
                </a:lnTo>
                <a:lnTo>
                  <a:pt x="15230" y="46290"/>
                </a:lnTo>
                <a:lnTo>
                  <a:pt x="15220" y="46280"/>
                </a:lnTo>
                <a:lnTo>
                  <a:pt x="15220" y="46270"/>
                </a:lnTo>
                <a:lnTo>
                  <a:pt x="15210" y="46260"/>
                </a:lnTo>
                <a:lnTo>
                  <a:pt x="15210" y="46250"/>
                </a:lnTo>
                <a:lnTo>
                  <a:pt x="15200" y="46250"/>
                </a:lnTo>
                <a:lnTo>
                  <a:pt x="15200" y="46240"/>
                </a:lnTo>
                <a:lnTo>
                  <a:pt x="15190" y="46230"/>
                </a:lnTo>
                <a:lnTo>
                  <a:pt x="15190" y="46220"/>
                </a:lnTo>
                <a:lnTo>
                  <a:pt x="15180" y="46220"/>
                </a:lnTo>
                <a:lnTo>
                  <a:pt x="15180" y="46210"/>
                </a:lnTo>
                <a:lnTo>
                  <a:pt x="15180" y="46200"/>
                </a:lnTo>
                <a:lnTo>
                  <a:pt x="15170" y="46190"/>
                </a:lnTo>
                <a:lnTo>
                  <a:pt x="15160" y="46180"/>
                </a:lnTo>
                <a:lnTo>
                  <a:pt x="15160" y="46170"/>
                </a:lnTo>
                <a:lnTo>
                  <a:pt x="15140" y="46160"/>
                </a:lnTo>
                <a:lnTo>
                  <a:pt x="15130" y="46150"/>
                </a:lnTo>
                <a:lnTo>
                  <a:pt x="15130" y="46140"/>
                </a:lnTo>
                <a:lnTo>
                  <a:pt x="15120" y="46140"/>
                </a:lnTo>
                <a:lnTo>
                  <a:pt x="15120" y="46130"/>
                </a:lnTo>
                <a:lnTo>
                  <a:pt x="15110" y="46120"/>
                </a:lnTo>
                <a:lnTo>
                  <a:pt x="15100" y="46110"/>
                </a:lnTo>
                <a:lnTo>
                  <a:pt x="15100" y="46100"/>
                </a:lnTo>
                <a:lnTo>
                  <a:pt x="15090" y="46090"/>
                </a:lnTo>
                <a:lnTo>
                  <a:pt x="15080" y="46080"/>
                </a:lnTo>
                <a:lnTo>
                  <a:pt x="15080" y="46070"/>
                </a:lnTo>
                <a:lnTo>
                  <a:pt x="15070" y="46060"/>
                </a:lnTo>
                <a:lnTo>
                  <a:pt x="15070" y="46050"/>
                </a:lnTo>
                <a:lnTo>
                  <a:pt x="15060" y="46040"/>
                </a:lnTo>
                <a:lnTo>
                  <a:pt x="15050" y="46030"/>
                </a:lnTo>
                <a:lnTo>
                  <a:pt x="15050" y="46020"/>
                </a:lnTo>
                <a:lnTo>
                  <a:pt x="15040" y="46010"/>
                </a:lnTo>
                <a:lnTo>
                  <a:pt x="15030" y="46000"/>
                </a:lnTo>
                <a:lnTo>
                  <a:pt x="15030" y="45980"/>
                </a:lnTo>
                <a:lnTo>
                  <a:pt x="15020" y="45970"/>
                </a:lnTo>
                <a:lnTo>
                  <a:pt x="15020" y="45960"/>
                </a:lnTo>
                <a:lnTo>
                  <a:pt x="15010" y="45950"/>
                </a:lnTo>
                <a:lnTo>
                  <a:pt x="15000" y="45940"/>
                </a:lnTo>
                <a:lnTo>
                  <a:pt x="15000" y="45930"/>
                </a:lnTo>
                <a:lnTo>
                  <a:pt x="14990" y="45920"/>
                </a:lnTo>
                <a:lnTo>
                  <a:pt x="14990" y="45910"/>
                </a:lnTo>
                <a:lnTo>
                  <a:pt x="14990" y="45900"/>
                </a:lnTo>
                <a:lnTo>
                  <a:pt x="14980" y="45890"/>
                </a:lnTo>
                <a:lnTo>
                  <a:pt x="14970" y="45880"/>
                </a:lnTo>
                <a:lnTo>
                  <a:pt x="14970" y="45870"/>
                </a:lnTo>
                <a:lnTo>
                  <a:pt x="14970" y="45860"/>
                </a:lnTo>
                <a:lnTo>
                  <a:pt x="14960" y="45850"/>
                </a:lnTo>
                <a:lnTo>
                  <a:pt x="14960" y="45840"/>
                </a:lnTo>
                <a:lnTo>
                  <a:pt x="14950" y="45820"/>
                </a:lnTo>
                <a:lnTo>
                  <a:pt x="14940" y="45820"/>
                </a:lnTo>
                <a:lnTo>
                  <a:pt x="14940" y="45810"/>
                </a:lnTo>
                <a:lnTo>
                  <a:pt x="14930" y="45800"/>
                </a:lnTo>
                <a:lnTo>
                  <a:pt x="14930" y="45790"/>
                </a:lnTo>
                <a:lnTo>
                  <a:pt x="14920" y="45780"/>
                </a:lnTo>
                <a:lnTo>
                  <a:pt x="14920" y="45770"/>
                </a:lnTo>
                <a:lnTo>
                  <a:pt x="14910" y="45760"/>
                </a:lnTo>
                <a:lnTo>
                  <a:pt x="14910" y="45750"/>
                </a:lnTo>
                <a:lnTo>
                  <a:pt x="14900" y="45740"/>
                </a:lnTo>
                <a:lnTo>
                  <a:pt x="14890" y="45730"/>
                </a:lnTo>
                <a:lnTo>
                  <a:pt x="14890" y="45720"/>
                </a:lnTo>
                <a:lnTo>
                  <a:pt x="14890" y="45710"/>
                </a:lnTo>
                <a:lnTo>
                  <a:pt x="14880" y="45700"/>
                </a:lnTo>
                <a:lnTo>
                  <a:pt x="14880" y="45690"/>
                </a:lnTo>
                <a:lnTo>
                  <a:pt x="14870" y="45690"/>
                </a:lnTo>
                <a:lnTo>
                  <a:pt x="14880" y="45680"/>
                </a:lnTo>
                <a:lnTo>
                  <a:pt x="14870" y="45670"/>
                </a:lnTo>
                <a:lnTo>
                  <a:pt x="14870" y="45660"/>
                </a:lnTo>
                <a:lnTo>
                  <a:pt x="14860" y="45650"/>
                </a:lnTo>
                <a:lnTo>
                  <a:pt x="14850" y="45640"/>
                </a:lnTo>
                <a:lnTo>
                  <a:pt x="14850" y="45630"/>
                </a:lnTo>
                <a:lnTo>
                  <a:pt x="14840" y="45630"/>
                </a:lnTo>
                <a:lnTo>
                  <a:pt x="14840" y="45620"/>
                </a:lnTo>
                <a:lnTo>
                  <a:pt x="14830" y="45610"/>
                </a:lnTo>
                <a:lnTo>
                  <a:pt x="14830" y="45600"/>
                </a:lnTo>
                <a:lnTo>
                  <a:pt x="14820" y="45590"/>
                </a:lnTo>
                <a:lnTo>
                  <a:pt x="14820" y="45580"/>
                </a:lnTo>
                <a:lnTo>
                  <a:pt x="14820" y="45570"/>
                </a:lnTo>
                <a:lnTo>
                  <a:pt x="14820" y="45560"/>
                </a:lnTo>
                <a:lnTo>
                  <a:pt x="14820" y="45550"/>
                </a:lnTo>
                <a:lnTo>
                  <a:pt x="14810" y="45540"/>
                </a:lnTo>
                <a:lnTo>
                  <a:pt x="14810" y="45520"/>
                </a:lnTo>
                <a:lnTo>
                  <a:pt x="14810" y="45510"/>
                </a:lnTo>
                <a:lnTo>
                  <a:pt x="14800" y="45500"/>
                </a:lnTo>
                <a:lnTo>
                  <a:pt x="14800" y="45490"/>
                </a:lnTo>
                <a:lnTo>
                  <a:pt x="14790" y="45480"/>
                </a:lnTo>
                <a:lnTo>
                  <a:pt x="14790" y="45470"/>
                </a:lnTo>
                <a:lnTo>
                  <a:pt x="14790" y="45460"/>
                </a:lnTo>
                <a:lnTo>
                  <a:pt x="14780" y="45450"/>
                </a:lnTo>
                <a:lnTo>
                  <a:pt x="14780" y="45440"/>
                </a:lnTo>
                <a:lnTo>
                  <a:pt x="14780" y="45430"/>
                </a:lnTo>
                <a:lnTo>
                  <a:pt x="14780" y="45420"/>
                </a:lnTo>
                <a:lnTo>
                  <a:pt x="14770" y="45420"/>
                </a:lnTo>
                <a:lnTo>
                  <a:pt x="14780" y="45410"/>
                </a:lnTo>
                <a:lnTo>
                  <a:pt x="14780" y="45400"/>
                </a:lnTo>
                <a:lnTo>
                  <a:pt x="14780" y="45390"/>
                </a:lnTo>
                <a:lnTo>
                  <a:pt x="14780" y="45380"/>
                </a:lnTo>
                <a:lnTo>
                  <a:pt x="14770" y="45370"/>
                </a:lnTo>
                <a:lnTo>
                  <a:pt x="14770" y="45360"/>
                </a:lnTo>
                <a:lnTo>
                  <a:pt x="14760" y="45350"/>
                </a:lnTo>
                <a:lnTo>
                  <a:pt x="14760" y="45340"/>
                </a:lnTo>
                <a:lnTo>
                  <a:pt x="14750" y="45330"/>
                </a:lnTo>
                <a:lnTo>
                  <a:pt x="14750" y="45320"/>
                </a:lnTo>
                <a:lnTo>
                  <a:pt x="14740" y="45320"/>
                </a:lnTo>
                <a:lnTo>
                  <a:pt x="14740" y="45310"/>
                </a:lnTo>
                <a:lnTo>
                  <a:pt x="14740" y="45320"/>
                </a:lnTo>
                <a:lnTo>
                  <a:pt x="14740" y="45310"/>
                </a:lnTo>
                <a:lnTo>
                  <a:pt x="14730" y="45310"/>
                </a:lnTo>
                <a:lnTo>
                  <a:pt x="14740" y="45310"/>
                </a:lnTo>
                <a:lnTo>
                  <a:pt x="14740" y="45320"/>
                </a:lnTo>
                <a:lnTo>
                  <a:pt x="14750" y="45320"/>
                </a:lnTo>
                <a:lnTo>
                  <a:pt x="14740" y="45320"/>
                </a:lnTo>
                <a:lnTo>
                  <a:pt x="14750" y="45320"/>
                </a:lnTo>
                <a:lnTo>
                  <a:pt x="14760" y="45320"/>
                </a:lnTo>
                <a:lnTo>
                  <a:pt x="14760" y="45310"/>
                </a:lnTo>
                <a:lnTo>
                  <a:pt x="14760" y="45300"/>
                </a:lnTo>
                <a:lnTo>
                  <a:pt x="14750" y="45300"/>
                </a:lnTo>
                <a:lnTo>
                  <a:pt x="14750" y="45290"/>
                </a:lnTo>
                <a:lnTo>
                  <a:pt x="14730" y="45270"/>
                </a:lnTo>
                <a:lnTo>
                  <a:pt x="14740" y="45260"/>
                </a:lnTo>
                <a:lnTo>
                  <a:pt x="14750" y="45260"/>
                </a:lnTo>
                <a:lnTo>
                  <a:pt x="14750" y="45250"/>
                </a:lnTo>
                <a:lnTo>
                  <a:pt x="14760" y="45250"/>
                </a:lnTo>
                <a:lnTo>
                  <a:pt x="14750" y="45240"/>
                </a:lnTo>
                <a:lnTo>
                  <a:pt x="14760" y="45240"/>
                </a:lnTo>
                <a:lnTo>
                  <a:pt x="14760" y="45230"/>
                </a:lnTo>
                <a:lnTo>
                  <a:pt x="14760" y="45210"/>
                </a:lnTo>
                <a:lnTo>
                  <a:pt x="14760" y="45200"/>
                </a:lnTo>
                <a:lnTo>
                  <a:pt x="14770" y="45170"/>
                </a:lnTo>
                <a:lnTo>
                  <a:pt x="14770" y="45150"/>
                </a:lnTo>
                <a:lnTo>
                  <a:pt x="14770" y="45130"/>
                </a:lnTo>
                <a:lnTo>
                  <a:pt x="14760" y="45100"/>
                </a:lnTo>
                <a:lnTo>
                  <a:pt x="14760" y="45090"/>
                </a:lnTo>
                <a:lnTo>
                  <a:pt x="14760" y="45080"/>
                </a:lnTo>
                <a:lnTo>
                  <a:pt x="14760" y="45070"/>
                </a:lnTo>
                <a:lnTo>
                  <a:pt x="14750" y="45070"/>
                </a:lnTo>
                <a:lnTo>
                  <a:pt x="14750" y="45060"/>
                </a:lnTo>
                <a:lnTo>
                  <a:pt x="14740" y="45060"/>
                </a:lnTo>
                <a:lnTo>
                  <a:pt x="14740" y="45040"/>
                </a:lnTo>
                <a:lnTo>
                  <a:pt x="14730" y="45020"/>
                </a:lnTo>
                <a:lnTo>
                  <a:pt x="14730" y="45010"/>
                </a:lnTo>
                <a:lnTo>
                  <a:pt x="14730" y="45000"/>
                </a:lnTo>
                <a:lnTo>
                  <a:pt x="14730" y="44990"/>
                </a:lnTo>
                <a:lnTo>
                  <a:pt x="14720" y="44990"/>
                </a:lnTo>
                <a:lnTo>
                  <a:pt x="14720" y="44980"/>
                </a:lnTo>
                <a:lnTo>
                  <a:pt x="14720" y="44970"/>
                </a:lnTo>
                <a:lnTo>
                  <a:pt x="14720" y="44960"/>
                </a:lnTo>
                <a:lnTo>
                  <a:pt x="14720" y="44940"/>
                </a:lnTo>
                <a:lnTo>
                  <a:pt x="14720" y="44920"/>
                </a:lnTo>
                <a:lnTo>
                  <a:pt x="14710" y="44920"/>
                </a:lnTo>
                <a:lnTo>
                  <a:pt x="14700" y="44920"/>
                </a:lnTo>
                <a:lnTo>
                  <a:pt x="14690" y="44920"/>
                </a:lnTo>
                <a:lnTo>
                  <a:pt x="14690" y="44930"/>
                </a:lnTo>
                <a:lnTo>
                  <a:pt x="14680" y="44930"/>
                </a:lnTo>
                <a:lnTo>
                  <a:pt x="14690" y="44940"/>
                </a:lnTo>
                <a:lnTo>
                  <a:pt x="14690" y="44960"/>
                </a:lnTo>
                <a:lnTo>
                  <a:pt x="14680" y="44960"/>
                </a:lnTo>
                <a:lnTo>
                  <a:pt x="14680" y="44970"/>
                </a:lnTo>
                <a:lnTo>
                  <a:pt x="14680" y="44980"/>
                </a:lnTo>
                <a:lnTo>
                  <a:pt x="14680" y="44990"/>
                </a:lnTo>
                <a:lnTo>
                  <a:pt x="14670" y="44990"/>
                </a:lnTo>
                <a:lnTo>
                  <a:pt x="14670" y="45000"/>
                </a:lnTo>
                <a:lnTo>
                  <a:pt x="14670" y="45020"/>
                </a:lnTo>
                <a:lnTo>
                  <a:pt x="14670" y="45030"/>
                </a:lnTo>
                <a:lnTo>
                  <a:pt x="14660" y="45030"/>
                </a:lnTo>
                <a:lnTo>
                  <a:pt x="14670" y="45040"/>
                </a:lnTo>
                <a:lnTo>
                  <a:pt x="14660" y="45050"/>
                </a:lnTo>
                <a:lnTo>
                  <a:pt x="14660" y="45060"/>
                </a:lnTo>
                <a:lnTo>
                  <a:pt x="14650" y="45060"/>
                </a:lnTo>
                <a:lnTo>
                  <a:pt x="14650" y="45070"/>
                </a:lnTo>
                <a:lnTo>
                  <a:pt x="14650" y="45080"/>
                </a:lnTo>
                <a:lnTo>
                  <a:pt x="14640" y="45080"/>
                </a:lnTo>
                <a:lnTo>
                  <a:pt x="14640" y="45090"/>
                </a:lnTo>
                <a:lnTo>
                  <a:pt x="14650" y="45100"/>
                </a:lnTo>
                <a:lnTo>
                  <a:pt x="14650" y="45110"/>
                </a:lnTo>
                <a:lnTo>
                  <a:pt x="14660" y="45120"/>
                </a:lnTo>
                <a:lnTo>
                  <a:pt x="14670" y="45130"/>
                </a:lnTo>
                <a:lnTo>
                  <a:pt x="14680" y="45140"/>
                </a:lnTo>
                <a:lnTo>
                  <a:pt x="14730" y="45180"/>
                </a:lnTo>
                <a:lnTo>
                  <a:pt x="14730" y="45190"/>
                </a:lnTo>
                <a:lnTo>
                  <a:pt x="14730" y="45200"/>
                </a:lnTo>
                <a:lnTo>
                  <a:pt x="14740" y="45230"/>
                </a:lnTo>
                <a:lnTo>
                  <a:pt x="14740" y="45240"/>
                </a:lnTo>
                <a:lnTo>
                  <a:pt x="14730" y="45250"/>
                </a:lnTo>
                <a:lnTo>
                  <a:pt x="14720" y="45250"/>
                </a:lnTo>
                <a:lnTo>
                  <a:pt x="14720" y="45240"/>
                </a:lnTo>
                <a:lnTo>
                  <a:pt x="14710" y="45240"/>
                </a:lnTo>
                <a:lnTo>
                  <a:pt x="14710" y="45230"/>
                </a:lnTo>
                <a:lnTo>
                  <a:pt x="14700" y="45220"/>
                </a:lnTo>
                <a:lnTo>
                  <a:pt x="14700" y="45210"/>
                </a:lnTo>
                <a:lnTo>
                  <a:pt x="14700" y="45200"/>
                </a:lnTo>
                <a:lnTo>
                  <a:pt x="14690" y="45200"/>
                </a:lnTo>
                <a:lnTo>
                  <a:pt x="14700" y="45200"/>
                </a:lnTo>
                <a:lnTo>
                  <a:pt x="14690" y="45190"/>
                </a:lnTo>
                <a:lnTo>
                  <a:pt x="14680" y="45180"/>
                </a:lnTo>
                <a:lnTo>
                  <a:pt x="14680" y="45190"/>
                </a:lnTo>
                <a:lnTo>
                  <a:pt x="14670" y="45180"/>
                </a:lnTo>
                <a:lnTo>
                  <a:pt x="14670" y="45170"/>
                </a:lnTo>
                <a:lnTo>
                  <a:pt x="14670" y="45160"/>
                </a:lnTo>
                <a:lnTo>
                  <a:pt x="14660" y="45150"/>
                </a:lnTo>
                <a:lnTo>
                  <a:pt x="14660" y="45140"/>
                </a:lnTo>
                <a:lnTo>
                  <a:pt x="14660" y="45130"/>
                </a:lnTo>
                <a:lnTo>
                  <a:pt x="14650" y="45130"/>
                </a:lnTo>
                <a:lnTo>
                  <a:pt x="14650" y="45120"/>
                </a:lnTo>
                <a:lnTo>
                  <a:pt x="14640" y="45110"/>
                </a:lnTo>
                <a:lnTo>
                  <a:pt x="14640" y="45100"/>
                </a:lnTo>
                <a:lnTo>
                  <a:pt x="14630" y="45100"/>
                </a:lnTo>
                <a:lnTo>
                  <a:pt x="14640" y="45100"/>
                </a:lnTo>
                <a:lnTo>
                  <a:pt x="14640" y="45090"/>
                </a:lnTo>
                <a:lnTo>
                  <a:pt x="14630" y="45090"/>
                </a:lnTo>
                <a:lnTo>
                  <a:pt x="14630" y="45080"/>
                </a:lnTo>
                <a:lnTo>
                  <a:pt x="14640" y="45080"/>
                </a:lnTo>
                <a:lnTo>
                  <a:pt x="14630" y="45080"/>
                </a:lnTo>
                <a:lnTo>
                  <a:pt x="14640" y="45070"/>
                </a:lnTo>
                <a:lnTo>
                  <a:pt x="14640" y="45060"/>
                </a:lnTo>
                <a:lnTo>
                  <a:pt x="14640" y="45050"/>
                </a:lnTo>
                <a:lnTo>
                  <a:pt x="14650" y="45050"/>
                </a:lnTo>
                <a:lnTo>
                  <a:pt x="14660" y="45030"/>
                </a:lnTo>
                <a:lnTo>
                  <a:pt x="14660" y="45020"/>
                </a:lnTo>
                <a:lnTo>
                  <a:pt x="14670" y="45010"/>
                </a:lnTo>
                <a:lnTo>
                  <a:pt x="14670" y="45000"/>
                </a:lnTo>
                <a:lnTo>
                  <a:pt x="14670" y="44990"/>
                </a:lnTo>
                <a:lnTo>
                  <a:pt x="14670" y="44980"/>
                </a:lnTo>
                <a:lnTo>
                  <a:pt x="14670" y="44970"/>
                </a:lnTo>
                <a:lnTo>
                  <a:pt x="14670" y="44960"/>
                </a:lnTo>
                <a:lnTo>
                  <a:pt x="14670" y="44950"/>
                </a:lnTo>
                <a:lnTo>
                  <a:pt x="14670" y="44940"/>
                </a:lnTo>
                <a:lnTo>
                  <a:pt x="14660" y="44930"/>
                </a:lnTo>
                <a:lnTo>
                  <a:pt x="14660" y="44920"/>
                </a:lnTo>
                <a:lnTo>
                  <a:pt x="14660" y="44910"/>
                </a:lnTo>
                <a:lnTo>
                  <a:pt x="14650" y="44900"/>
                </a:lnTo>
                <a:lnTo>
                  <a:pt x="14660" y="44900"/>
                </a:lnTo>
                <a:lnTo>
                  <a:pt x="14650" y="44900"/>
                </a:lnTo>
                <a:lnTo>
                  <a:pt x="14650" y="44890"/>
                </a:lnTo>
                <a:lnTo>
                  <a:pt x="14640" y="44880"/>
                </a:lnTo>
                <a:lnTo>
                  <a:pt x="14630" y="44880"/>
                </a:lnTo>
                <a:lnTo>
                  <a:pt x="14630" y="44870"/>
                </a:lnTo>
                <a:lnTo>
                  <a:pt x="14640" y="44870"/>
                </a:lnTo>
                <a:lnTo>
                  <a:pt x="14640" y="44860"/>
                </a:lnTo>
                <a:lnTo>
                  <a:pt x="14640" y="44870"/>
                </a:lnTo>
                <a:lnTo>
                  <a:pt x="14640" y="44880"/>
                </a:lnTo>
                <a:lnTo>
                  <a:pt x="14650" y="44890"/>
                </a:lnTo>
                <a:lnTo>
                  <a:pt x="14660" y="44890"/>
                </a:lnTo>
                <a:lnTo>
                  <a:pt x="14670" y="44890"/>
                </a:lnTo>
                <a:lnTo>
                  <a:pt x="14660" y="44890"/>
                </a:lnTo>
                <a:lnTo>
                  <a:pt x="14660" y="44880"/>
                </a:lnTo>
                <a:lnTo>
                  <a:pt x="14670" y="44880"/>
                </a:lnTo>
                <a:lnTo>
                  <a:pt x="14670" y="44890"/>
                </a:lnTo>
                <a:lnTo>
                  <a:pt x="14670" y="44900"/>
                </a:lnTo>
                <a:lnTo>
                  <a:pt x="14680" y="44900"/>
                </a:lnTo>
                <a:lnTo>
                  <a:pt x="14690" y="44890"/>
                </a:lnTo>
                <a:lnTo>
                  <a:pt x="14700" y="44890"/>
                </a:lnTo>
                <a:lnTo>
                  <a:pt x="14710" y="44890"/>
                </a:lnTo>
                <a:lnTo>
                  <a:pt x="14720" y="44890"/>
                </a:lnTo>
                <a:lnTo>
                  <a:pt x="14730" y="44880"/>
                </a:lnTo>
                <a:lnTo>
                  <a:pt x="14730" y="44870"/>
                </a:lnTo>
                <a:lnTo>
                  <a:pt x="14740" y="44860"/>
                </a:lnTo>
                <a:lnTo>
                  <a:pt x="14740" y="44850"/>
                </a:lnTo>
                <a:lnTo>
                  <a:pt x="14740" y="44840"/>
                </a:lnTo>
                <a:lnTo>
                  <a:pt x="14740" y="44830"/>
                </a:lnTo>
                <a:lnTo>
                  <a:pt x="14740" y="44820"/>
                </a:lnTo>
                <a:lnTo>
                  <a:pt x="14740" y="44810"/>
                </a:lnTo>
                <a:lnTo>
                  <a:pt x="14740" y="44800"/>
                </a:lnTo>
                <a:lnTo>
                  <a:pt x="14740" y="44790"/>
                </a:lnTo>
                <a:lnTo>
                  <a:pt x="14730" y="44780"/>
                </a:lnTo>
                <a:lnTo>
                  <a:pt x="14720" y="44770"/>
                </a:lnTo>
                <a:lnTo>
                  <a:pt x="14710" y="44770"/>
                </a:lnTo>
                <a:lnTo>
                  <a:pt x="14710" y="44760"/>
                </a:lnTo>
                <a:lnTo>
                  <a:pt x="14700" y="44760"/>
                </a:lnTo>
                <a:lnTo>
                  <a:pt x="14710" y="44760"/>
                </a:lnTo>
                <a:lnTo>
                  <a:pt x="14710" y="44770"/>
                </a:lnTo>
                <a:lnTo>
                  <a:pt x="14720" y="44770"/>
                </a:lnTo>
                <a:lnTo>
                  <a:pt x="14730" y="44770"/>
                </a:lnTo>
                <a:lnTo>
                  <a:pt x="14740" y="44760"/>
                </a:lnTo>
                <a:lnTo>
                  <a:pt x="14750" y="44760"/>
                </a:lnTo>
                <a:lnTo>
                  <a:pt x="14760" y="44750"/>
                </a:lnTo>
                <a:lnTo>
                  <a:pt x="14770" y="44740"/>
                </a:lnTo>
                <a:lnTo>
                  <a:pt x="14780" y="44720"/>
                </a:lnTo>
                <a:lnTo>
                  <a:pt x="14790" y="44700"/>
                </a:lnTo>
                <a:lnTo>
                  <a:pt x="14800" y="44680"/>
                </a:lnTo>
                <a:lnTo>
                  <a:pt x="14800" y="44660"/>
                </a:lnTo>
                <a:lnTo>
                  <a:pt x="14800" y="44640"/>
                </a:lnTo>
                <a:lnTo>
                  <a:pt x="14800" y="44630"/>
                </a:lnTo>
                <a:lnTo>
                  <a:pt x="14800" y="44620"/>
                </a:lnTo>
                <a:lnTo>
                  <a:pt x="14800" y="44610"/>
                </a:lnTo>
                <a:lnTo>
                  <a:pt x="14790" y="44610"/>
                </a:lnTo>
                <a:lnTo>
                  <a:pt x="14790" y="44600"/>
                </a:lnTo>
                <a:lnTo>
                  <a:pt x="14790" y="44580"/>
                </a:lnTo>
                <a:lnTo>
                  <a:pt x="14790" y="44570"/>
                </a:lnTo>
                <a:lnTo>
                  <a:pt x="14790" y="44550"/>
                </a:lnTo>
                <a:lnTo>
                  <a:pt x="14790" y="44540"/>
                </a:lnTo>
                <a:lnTo>
                  <a:pt x="14790" y="44530"/>
                </a:lnTo>
                <a:lnTo>
                  <a:pt x="14780" y="44530"/>
                </a:lnTo>
                <a:lnTo>
                  <a:pt x="14780" y="44520"/>
                </a:lnTo>
                <a:lnTo>
                  <a:pt x="14780" y="44530"/>
                </a:lnTo>
                <a:lnTo>
                  <a:pt x="14790" y="44530"/>
                </a:lnTo>
                <a:lnTo>
                  <a:pt x="14800" y="44530"/>
                </a:lnTo>
                <a:lnTo>
                  <a:pt x="14790" y="44530"/>
                </a:lnTo>
                <a:lnTo>
                  <a:pt x="14790" y="44520"/>
                </a:lnTo>
                <a:lnTo>
                  <a:pt x="14780" y="44520"/>
                </a:lnTo>
                <a:lnTo>
                  <a:pt x="14790" y="44520"/>
                </a:lnTo>
                <a:lnTo>
                  <a:pt x="14800" y="44530"/>
                </a:lnTo>
                <a:lnTo>
                  <a:pt x="14800" y="44520"/>
                </a:lnTo>
                <a:lnTo>
                  <a:pt x="14800" y="44510"/>
                </a:lnTo>
                <a:lnTo>
                  <a:pt x="14810" y="44510"/>
                </a:lnTo>
                <a:lnTo>
                  <a:pt x="14810" y="44500"/>
                </a:lnTo>
                <a:lnTo>
                  <a:pt x="14820" y="44500"/>
                </a:lnTo>
                <a:lnTo>
                  <a:pt x="14820" y="44490"/>
                </a:lnTo>
                <a:lnTo>
                  <a:pt x="14820" y="44480"/>
                </a:lnTo>
                <a:lnTo>
                  <a:pt x="14820" y="44470"/>
                </a:lnTo>
                <a:lnTo>
                  <a:pt x="14820" y="44460"/>
                </a:lnTo>
                <a:lnTo>
                  <a:pt x="14810" y="44450"/>
                </a:lnTo>
                <a:lnTo>
                  <a:pt x="14810" y="44430"/>
                </a:lnTo>
                <a:lnTo>
                  <a:pt x="14810" y="44420"/>
                </a:lnTo>
                <a:lnTo>
                  <a:pt x="14800" y="44420"/>
                </a:lnTo>
                <a:lnTo>
                  <a:pt x="14800" y="44410"/>
                </a:lnTo>
                <a:lnTo>
                  <a:pt x="14800" y="44400"/>
                </a:lnTo>
                <a:lnTo>
                  <a:pt x="14800" y="44390"/>
                </a:lnTo>
                <a:lnTo>
                  <a:pt x="14800" y="44380"/>
                </a:lnTo>
                <a:lnTo>
                  <a:pt x="14800" y="44370"/>
                </a:lnTo>
                <a:lnTo>
                  <a:pt x="14800" y="44360"/>
                </a:lnTo>
                <a:lnTo>
                  <a:pt x="14790" y="44350"/>
                </a:lnTo>
                <a:lnTo>
                  <a:pt x="14790" y="44300"/>
                </a:lnTo>
                <a:lnTo>
                  <a:pt x="14790" y="44290"/>
                </a:lnTo>
                <a:lnTo>
                  <a:pt x="14790" y="44280"/>
                </a:lnTo>
                <a:lnTo>
                  <a:pt x="14800" y="44280"/>
                </a:lnTo>
                <a:lnTo>
                  <a:pt x="14800" y="44270"/>
                </a:lnTo>
                <a:lnTo>
                  <a:pt x="14790" y="44240"/>
                </a:lnTo>
                <a:lnTo>
                  <a:pt x="14790" y="44220"/>
                </a:lnTo>
                <a:lnTo>
                  <a:pt x="14790" y="44210"/>
                </a:lnTo>
                <a:lnTo>
                  <a:pt x="14800" y="44190"/>
                </a:lnTo>
                <a:lnTo>
                  <a:pt x="14800" y="44180"/>
                </a:lnTo>
                <a:lnTo>
                  <a:pt x="14800" y="44160"/>
                </a:lnTo>
                <a:lnTo>
                  <a:pt x="14800" y="44140"/>
                </a:lnTo>
                <a:lnTo>
                  <a:pt x="14800" y="44120"/>
                </a:lnTo>
                <a:lnTo>
                  <a:pt x="14800" y="44110"/>
                </a:lnTo>
                <a:lnTo>
                  <a:pt x="14800" y="44090"/>
                </a:lnTo>
                <a:lnTo>
                  <a:pt x="14790" y="44080"/>
                </a:lnTo>
                <a:lnTo>
                  <a:pt x="14800" y="44070"/>
                </a:lnTo>
                <a:lnTo>
                  <a:pt x="14810" y="44070"/>
                </a:lnTo>
                <a:lnTo>
                  <a:pt x="14820" y="44060"/>
                </a:lnTo>
                <a:lnTo>
                  <a:pt x="14840" y="44050"/>
                </a:lnTo>
                <a:lnTo>
                  <a:pt x="14840" y="44030"/>
                </a:lnTo>
                <a:lnTo>
                  <a:pt x="14850" y="44010"/>
                </a:lnTo>
                <a:lnTo>
                  <a:pt x="14850" y="44000"/>
                </a:lnTo>
                <a:lnTo>
                  <a:pt x="14850" y="43980"/>
                </a:lnTo>
                <a:lnTo>
                  <a:pt x="14860" y="43970"/>
                </a:lnTo>
                <a:lnTo>
                  <a:pt x="14860" y="43960"/>
                </a:lnTo>
                <a:lnTo>
                  <a:pt x="14850" y="43940"/>
                </a:lnTo>
                <a:lnTo>
                  <a:pt x="14850" y="43930"/>
                </a:lnTo>
                <a:lnTo>
                  <a:pt x="14840" y="43920"/>
                </a:lnTo>
                <a:lnTo>
                  <a:pt x="14840" y="43910"/>
                </a:lnTo>
                <a:lnTo>
                  <a:pt x="14830" y="43910"/>
                </a:lnTo>
                <a:lnTo>
                  <a:pt x="14830" y="43890"/>
                </a:lnTo>
                <a:lnTo>
                  <a:pt x="14830" y="43880"/>
                </a:lnTo>
                <a:lnTo>
                  <a:pt x="14840" y="43880"/>
                </a:lnTo>
                <a:lnTo>
                  <a:pt x="14840" y="43870"/>
                </a:lnTo>
                <a:lnTo>
                  <a:pt x="14830" y="43860"/>
                </a:lnTo>
                <a:lnTo>
                  <a:pt x="14840" y="43860"/>
                </a:lnTo>
                <a:lnTo>
                  <a:pt x="14830" y="43850"/>
                </a:lnTo>
                <a:lnTo>
                  <a:pt x="14830" y="43840"/>
                </a:lnTo>
                <a:lnTo>
                  <a:pt x="14840" y="43830"/>
                </a:lnTo>
                <a:lnTo>
                  <a:pt x="14840" y="43820"/>
                </a:lnTo>
                <a:lnTo>
                  <a:pt x="14830" y="43820"/>
                </a:lnTo>
                <a:lnTo>
                  <a:pt x="14830" y="43810"/>
                </a:lnTo>
                <a:lnTo>
                  <a:pt x="14840" y="43810"/>
                </a:lnTo>
                <a:lnTo>
                  <a:pt x="14840" y="43800"/>
                </a:lnTo>
                <a:lnTo>
                  <a:pt x="14830" y="43800"/>
                </a:lnTo>
                <a:lnTo>
                  <a:pt x="14830" y="43790"/>
                </a:lnTo>
                <a:lnTo>
                  <a:pt x="14830" y="43760"/>
                </a:lnTo>
                <a:lnTo>
                  <a:pt x="14840" y="43740"/>
                </a:lnTo>
                <a:lnTo>
                  <a:pt x="14840" y="43730"/>
                </a:lnTo>
                <a:lnTo>
                  <a:pt x="14840" y="43720"/>
                </a:lnTo>
                <a:lnTo>
                  <a:pt x="14840" y="43710"/>
                </a:lnTo>
                <a:lnTo>
                  <a:pt x="14840" y="43700"/>
                </a:lnTo>
                <a:lnTo>
                  <a:pt x="14840" y="43690"/>
                </a:lnTo>
                <a:lnTo>
                  <a:pt x="14840" y="43680"/>
                </a:lnTo>
                <a:lnTo>
                  <a:pt x="14850" y="43670"/>
                </a:lnTo>
                <a:lnTo>
                  <a:pt x="14850" y="43640"/>
                </a:lnTo>
                <a:lnTo>
                  <a:pt x="14850" y="43610"/>
                </a:lnTo>
                <a:lnTo>
                  <a:pt x="14840" y="43590"/>
                </a:lnTo>
                <a:lnTo>
                  <a:pt x="14850" y="43590"/>
                </a:lnTo>
                <a:lnTo>
                  <a:pt x="14850" y="43580"/>
                </a:lnTo>
                <a:lnTo>
                  <a:pt x="14850" y="43540"/>
                </a:lnTo>
                <a:lnTo>
                  <a:pt x="14850" y="43530"/>
                </a:lnTo>
                <a:lnTo>
                  <a:pt x="14850" y="43510"/>
                </a:lnTo>
                <a:lnTo>
                  <a:pt x="14850" y="43490"/>
                </a:lnTo>
                <a:lnTo>
                  <a:pt x="14850" y="43480"/>
                </a:lnTo>
                <a:lnTo>
                  <a:pt x="14850" y="43450"/>
                </a:lnTo>
                <a:lnTo>
                  <a:pt x="14850" y="43440"/>
                </a:lnTo>
                <a:lnTo>
                  <a:pt x="14860" y="43440"/>
                </a:lnTo>
                <a:lnTo>
                  <a:pt x="14870" y="43450"/>
                </a:lnTo>
                <a:lnTo>
                  <a:pt x="14870" y="43460"/>
                </a:lnTo>
                <a:lnTo>
                  <a:pt x="14880" y="43460"/>
                </a:lnTo>
                <a:lnTo>
                  <a:pt x="14890" y="43460"/>
                </a:lnTo>
                <a:lnTo>
                  <a:pt x="14900" y="43450"/>
                </a:lnTo>
                <a:lnTo>
                  <a:pt x="14900" y="43430"/>
                </a:lnTo>
                <a:lnTo>
                  <a:pt x="14900" y="43420"/>
                </a:lnTo>
                <a:lnTo>
                  <a:pt x="14900" y="43400"/>
                </a:lnTo>
                <a:lnTo>
                  <a:pt x="14900" y="43390"/>
                </a:lnTo>
                <a:lnTo>
                  <a:pt x="14890" y="43380"/>
                </a:lnTo>
                <a:lnTo>
                  <a:pt x="14890" y="43360"/>
                </a:lnTo>
                <a:lnTo>
                  <a:pt x="14880" y="43350"/>
                </a:lnTo>
                <a:lnTo>
                  <a:pt x="14890" y="43350"/>
                </a:lnTo>
                <a:lnTo>
                  <a:pt x="14900" y="43340"/>
                </a:lnTo>
                <a:lnTo>
                  <a:pt x="14910" y="43330"/>
                </a:lnTo>
                <a:lnTo>
                  <a:pt x="14920" y="43320"/>
                </a:lnTo>
                <a:lnTo>
                  <a:pt x="14920" y="43300"/>
                </a:lnTo>
                <a:lnTo>
                  <a:pt x="14920" y="43280"/>
                </a:lnTo>
                <a:lnTo>
                  <a:pt x="14910" y="43270"/>
                </a:lnTo>
                <a:lnTo>
                  <a:pt x="14900" y="43260"/>
                </a:lnTo>
                <a:lnTo>
                  <a:pt x="14900" y="43250"/>
                </a:lnTo>
                <a:lnTo>
                  <a:pt x="14910" y="43230"/>
                </a:lnTo>
                <a:lnTo>
                  <a:pt x="14920" y="43220"/>
                </a:lnTo>
                <a:lnTo>
                  <a:pt x="14920" y="43200"/>
                </a:lnTo>
                <a:lnTo>
                  <a:pt x="14930" y="43200"/>
                </a:lnTo>
                <a:lnTo>
                  <a:pt x="14930" y="43190"/>
                </a:lnTo>
                <a:lnTo>
                  <a:pt x="14930" y="43180"/>
                </a:lnTo>
                <a:lnTo>
                  <a:pt x="14940" y="43180"/>
                </a:lnTo>
                <a:lnTo>
                  <a:pt x="14960" y="43140"/>
                </a:lnTo>
                <a:lnTo>
                  <a:pt x="14970" y="43130"/>
                </a:lnTo>
                <a:lnTo>
                  <a:pt x="14960" y="43120"/>
                </a:lnTo>
                <a:lnTo>
                  <a:pt x="14950" y="43110"/>
                </a:lnTo>
                <a:lnTo>
                  <a:pt x="14950" y="43100"/>
                </a:lnTo>
                <a:lnTo>
                  <a:pt x="14950" y="43090"/>
                </a:lnTo>
                <a:lnTo>
                  <a:pt x="14960" y="43080"/>
                </a:lnTo>
                <a:lnTo>
                  <a:pt x="14970" y="43070"/>
                </a:lnTo>
                <a:lnTo>
                  <a:pt x="14970" y="43060"/>
                </a:lnTo>
                <a:lnTo>
                  <a:pt x="14970" y="43050"/>
                </a:lnTo>
                <a:lnTo>
                  <a:pt x="14970" y="43040"/>
                </a:lnTo>
                <a:lnTo>
                  <a:pt x="14980" y="43040"/>
                </a:lnTo>
                <a:lnTo>
                  <a:pt x="14990" y="43020"/>
                </a:lnTo>
                <a:lnTo>
                  <a:pt x="15000" y="42990"/>
                </a:lnTo>
                <a:lnTo>
                  <a:pt x="15000" y="42980"/>
                </a:lnTo>
                <a:lnTo>
                  <a:pt x="15010" y="42970"/>
                </a:lnTo>
                <a:lnTo>
                  <a:pt x="15020" y="42960"/>
                </a:lnTo>
                <a:lnTo>
                  <a:pt x="15030" y="42950"/>
                </a:lnTo>
                <a:lnTo>
                  <a:pt x="15030" y="42940"/>
                </a:lnTo>
                <a:lnTo>
                  <a:pt x="15030" y="42930"/>
                </a:lnTo>
                <a:lnTo>
                  <a:pt x="15030" y="42910"/>
                </a:lnTo>
                <a:lnTo>
                  <a:pt x="15020" y="42900"/>
                </a:lnTo>
                <a:lnTo>
                  <a:pt x="15020" y="42890"/>
                </a:lnTo>
                <a:lnTo>
                  <a:pt x="15010" y="42880"/>
                </a:lnTo>
                <a:lnTo>
                  <a:pt x="15000" y="42860"/>
                </a:lnTo>
                <a:lnTo>
                  <a:pt x="15000" y="42850"/>
                </a:lnTo>
                <a:lnTo>
                  <a:pt x="15010" y="42850"/>
                </a:lnTo>
                <a:lnTo>
                  <a:pt x="15020" y="42840"/>
                </a:lnTo>
                <a:lnTo>
                  <a:pt x="15030" y="42850"/>
                </a:lnTo>
                <a:lnTo>
                  <a:pt x="15040" y="42850"/>
                </a:lnTo>
                <a:lnTo>
                  <a:pt x="15050" y="42850"/>
                </a:lnTo>
                <a:lnTo>
                  <a:pt x="15070" y="42840"/>
                </a:lnTo>
                <a:lnTo>
                  <a:pt x="15080" y="42830"/>
                </a:lnTo>
                <a:lnTo>
                  <a:pt x="15090" y="42810"/>
                </a:lnTo>
                <a:lnTo>
                  <a:pt x="15100" y="42800"/>
                </a:lnTo>
                <a:lnTo>
                  <a:pt x="15100" y="42780"/>
                </a:lnTo>
                <a:lnTo>
                  <a:pt x="15110" y="42770"/>
                </a:lnTo>
                <a:lnTo>
                  <a:pt x="15100" y="42750"/>
                </a:lnTo>
                <a:lnTo>
                  <a:pt x="15100" y="42730"/>
                </a:lnTo>
                <a:lnTo>
                  <a:pt x="15100" y="42720"/>
                </a:lnTo>
                <a:lnTo>
                  <a:pt x="15090" y="42700"/>
                </a:lnTo>
                <a:lnTo>
                  <a:pt x="15080" y="42690"/>
                </a:lnTo>
                <a:lnTo>
                  <a:pt x="15070" y="42670"/>
                </a:lnTo>
                <a:lnTo>
                  <a:pt x="15060" y="42660"/>
                </a:lnTo>
                <a:lnTo>
                  <a:pt x="15050" y="42650"/>
                </a:lnTo>
                <a:lnTo>
                  <a:pt x="15040" y="42630"/>
                </a:lnTo>
                <a:lnTo>
                  <a:pt x="15040" y="42620"/>
                </a:lnTo>
                <a:lnTo>
                  <a:pt x="15030" y="42600"/>
                </a:lnTo>
                <a:lnTo>
                  <a:pt x="15030" y="42580"/>
                </a:lnTo>
                <a:lnTo>
                  <a:pt x="15030" y="42570"/>
                </a:lnTo>
                <a:lnTo>
                  <a:pt x="15030" y="42550"/>
                </a:lnTo>
                <a:lnTo>
                  <a:pt x="15030" y="42540"/>
                </a:lnTo>
                <a:lnTo>
                  <a:pt x="15040" y="42530"/>
                </a:lnTo>
                <a:lnTo>
                  <a:pt x="15040" y="42510"/>
                </a:lnTo>
                <a:lnTo>
                  <a:pt x="15030" y="42500"/>
                </a:lnTo>
                <a:lnTo>
                  <a:pt x="15040" y="42470"/>
                </a:lnTo>
                <a:lnTo>
                  <a:pt x="15040" y="42450"/>
                </a:lnTo>
                <a:lnTo>
                  <a:pt x="15040" y="42440"/>
                </a:lnTo>
                <a:lnTo>
                  <a:pt x="15040" y="42430"/>
                </a:lnTo>
                <a:lnTo>
                  <a:pt x="15040" y="42410"/>
                </a:lnTo>
                <a:lnTo>
                  <a:pt x="15040" y="42400"/>
                </a:lnTo>
                <a:lnTo>
                  <a:pt x="15040" y="42390"/>
                </a:lnTo>
                <a:lnTo>
                  <a:pt x="15050" y="42340"/>
                </a:lnTo>
                <a:lnTo>
                  <a:pt x="15060" y="42320"/>
                </a:lnTo>
                <a:lnTo>
                  <a:pt x="15060" y="42290"/>
                </a:lnTo>
                <a:lnTo>
                  <a:pt x="15060" y="42280"/>
                </a:lnTo>
                <a:lnTo>
                  <a:pt x="15060" y="42270"/>
                </a:lnTo>
                <a:lnTo>
                  <a:pt x="15070" y="42260"/>
                </a:lnTo>
                <a:lnTo>
                  <a:pt x="15070" y="42250"/>
                </a:lnTo>
                <a:lnTo>
                  <a:pt x="15070" y="42230"/>
                </a:lnTo>
                <a:lnTo>
                  <a:pt x="15070" y="42210"/>
                </a:lnTo>
                <a:lnTo>
                  <a:pt x="15070" y="42190"/>
                </a:lnTo>
                <a:lnTo>
                  <a:pt x="15080" y="42190"/>
                </a:lnTo>
                <a:lnTo>
                  <a:pt x="15110" y="42180"/>
                </a:lnTo>
                <a:lnTo>
                  <a:pt x="15120" y="42180"/>
                </a:lnTo>
                <a:lnTo>
                  <a:pt x="15150" y="42170"/>
                </a:lnTo>
                <a:lnTo>
                  <a:pt x="15150" y="42160"/>
                </a:lnTo>
                <a:lnTo>
                  <a:pt x="15170" y="42160"/>
                </a:lnTo>
                <a:lnTo>
                  <a:pt x="15180" y="42150"/>
                </a:lnTo>
                <a:lnTo>
                  <a:pt x="15190" y="42150"/>
                </a:lnTo>
                <a:lnTo>
                  <a:pt x="15200" y="42140"/>
                </a:lnTo>
                <a:lnTo>
                  <a:pt x="15220" y="42140"/>
                </a:lnTo>
                <a:lnTo>
                  <a:pt x="15310" y="42100"/>
                </a:lnTo>
                <a:lnTo>
                  <a:pt x="15330" y="42100"/>
                </a:lnTo>
                <a:lnTo>
                  <a:pt x="15390" y="42070"/>
                </a:lnTo>
                <a:lnTo>
                  <a:pt x="15400" y="42070"/>
                </a:lnTo>
                <a:lnTo>
                  <a:pt x="15410" y="42070"/>
                </a:lnTo>
                <a:lnTo>
                  <a:pt x="15430" y="42060"/>
                </a:lnTo>
                <a:lnTo>
                  <a:pt x="15440" y="42060"/>
                </a:lnTo>
                <a:lnTo>
                  <a:pt x="15470" y="42050"/>
                </a:lnTo>
                <a:lnTo>
                  <a:pt x="15510" y="42040"/>
                </a:lnTo>
                <a:lnTo>
                  <a:pt x="15760" y="41960"/>
                </a:lnTo>
                <a:lnTo>
                  <a:pt x="15840" y="41940"/>
                </a:lnTo>
                <a:lnTo>
                  <a:pt x="15890" y="41920"/>
                </a:lnTo>
                <a:lnTo>
                  <a:pt x="15910" y="41910"/>
                </a:lnTo>
                <a:lnTo>
                  <a:pt x="15930" y="41890"/>
                </a:lnTo>
                <a:lnTo>
                  <a:pt x="16040" y="41740"/>
                </a:lnTo>
                <a:lnTo>
                  <a:pt x="16000" y="41540"/>
                </a:lnTo>
                <a:lnTo>
                  <a:pt x="16090" y="41400"/>
                </a:lnTo>
                <a:lnTo>
                  <a:pt x="16130" y="41360"/>
                </a:lnTo>
                <a:lnTo>
                  <a:pt x="16210" y="41330"/>
                </a:lnTo>
                <a:lnTo>
                  <a:pt x="16360" y="41350"/>
                </a:lnTo>
                <a:lnTo>
                  <a:pt x="16420" y="41350"/>
                </a:lnTo>
                <a:lnTo>
                  <a:pt x="16450" y="41350"/>
                </a:lnTo>
                <a:lnTo>
                  <a:pt x="16460" y="41350"/>
                </a:lnTo>
                <a:lnTo>
                  <a:pt x="16470" y="41310"/>
                </a:lnTo>
                <a:lnTo>
                  <a:pt x="16470" y="41280"/>
                </a:lnTo>
                <a:lnTo>
                  <a:pt x="16440" y="41260"/>
                </a:lnTo>
                <a:lnTo>
                  <a:pt x="16420" y="41240"/>
                </a:lnTo>
                <a:lnTo>
                  <a:pt x="16400" y="41230"/>
                </a:lnTo>
                <a:lnTo>
                  <a:pt x="16390" y="41220"/>
                </a:lnTo>
                <a:lnTo>
                  <a:pt x="16370" y="41190"/>
                </a:lnTo>
                <a:lnTo>
                  <a:pt x="16360" y="41160"/>
                </a:lnTo>
                <a:lnTo>
                  <a:pt x="16360" y="41150"/>
                </a:lnTo>
                <a:lnTo>
                  <a:pt x="16360" y="41120"/>
                </a:lnTo>
                <a:lnTo>
                  <a:pt x="16370" y="41060"/>
                </a:lnTo>
                <a:lnTo>
                  <a:pt x="16400" y="41030"/>
                </a:lnTo>
                <a:lnTo>
                  <a:pt x="16400" y="41010"/>
                </a:lnTo>
                <a:lnTo>
                  <a:pt x="16460" y="40910"/>
                </a:lnTo>
                <a:lnTo>
                  <a:pt x="16460" y="40820"/>
                </a:lnTo>
                <a:lnTo>
                  <a:pt x="16470" y="40750"/>
                </a:lnTo>
                <a:lnTo>
                  <a:pt x="16460" y="40700"/>
                </a:lnTo>
                <a:lnTo>
                  <a:pt x="16460" y="40640"/>
                </a:lnTo>
                <a:lnTo>
                  <a:pt x="16470" y="40610"/>
                </a:lnTo>
                <a:lnTo>
                  <a:pt x="16490" y="40600"/>
                </a:lnTo>
                <a:lnTo>
                  <a:pt x="16690" y="40580"/>
                </a:lnTo>
                <a:lnTo>
                  <a:pt x="16790" y="40570"/>
                </a:lnTo>
                <a:lnTo>
                  <a:pt x="16840" y="40560"/>
                </a:lnTo>
                <a:lnTo>
                  <a:pt x="16880" y="40560"/>
                </a:lnTo>
                <a:lnTo>
                  <a:pt x="16960" y="40570"/>
                </a:lnTo>
                <a:lnTo>
                  <a:pt x="16980" y="40570"/>
                </a:lnTo>
                <a:lnTo>
                  <a:pt x="17010" y="40590"/>
                </a:lnTo>
                <a:lnTo>
                  <a:pt x="17050" y="40600"/>
                </a:lnTo>
                <a:lnTo>
                  <a:pt x="17060" y="40600"/>
                </a:lnTo>
                <a:lnTo>
                  <a:pt x="17100" y="40590"/>
                </a:lnTo>
                <a:lnTo>
                  <a:pt x="17130" y="40580"/>
                </a:lnTo>
                <a:lnTo>
                  <a:pt x="17150" y="40580"/>
                </a:lnTo>
                <a:lnTo>
                  <a:pt x="17160" y="40580"/>
                </a:lnTo>
                <a:lnTo>
                  <a:pt x="17230" y="40550"/>
                </a:lnTo>
                <a:lnTo>
                  <a:pt x="17240" y="40550"/>
                </a:lnTo>
                <a:lnTo>
                  <a:pt x="17300" y="40530"/>
                </a:lnTo>
                <a:lnTo>
                  <a:pt x="17320" y="40510"/>
                </a:lnTo>
                <a:lnTo>
                  <a:pt x="17330" y="40510"/>
                </a:lnTo>
                <a:lnTo>
                  <a:pt x="17340" y="40510"/>
                </a:lnTo>
                <a:lnTo>
                  <a:pt x="17350" y="40520"/>
                </a:lnTo>
                <a:lnTo>
                  <a:pt x="17360" y="40520"/>
                </a:lnTo>
                <a:lnTo>
                  <a:pt x="17370" y="40510"/>
                </a:lnTo>
                <a:lnTo>
                  <a:pt x="17380" y="40510"/>
                </a:lnTo>
                <a:lnTo>
                  <a:pt x="17390" y="40510"/>
                </a:lnTo>
                <a:lnTo>
                  <a:pt x="17400" y="40510"/>
                </a:lnTo>
                <a:lnTo>
                  <a:pt x="17400" y="40520"/>
                </a:lnTo>
                <a:lnTo>
                  <a:pt x="17410" y="40520"/>
                </a:lnTo>
                <a:lnTo>
                  <a:pt x="17420" y="40520"/>
                </a:lnTo>
                <a:lnTo>
                  <a:pt x="17430" y="40510"/>
                </a:lnTo>
                <a:lnTo>
                  <a:pt x="17430" y="40500"/>
                </a:lnTo>
                <a:lnTo>
                  <a:pt x="17440" y="40490"/>
                </a:lnTo>
                <a:lnTo>
                  <a:pt x="17450" y="40490"/>
                </a:lnTo>
                <a:lnTo>
                  <a:pt x="17450" y="40480"/>
                </a:lnTo>
                <a:lnTo>
                  <a:pt x="17460" y="40480"/>
                </a:lnTo>
                <a:lnTo>
                  <a:pt x="17460" y="40470"/>
                </a:lnTo>
                <a:lnTo>
                  <a:pt x="17470" y="40470"/>
                </a:lnTo>
                <a:lnTo>
                  <a:pt x="17480" y="40470"/>
                </a:lnTo>
                <a:lnTo>
                  <a:pt x="17490" y="40470"/>
                </a:lnTo>
                <a:lnTo>
                  <a:pt x="17500" y="40470"/>
                </a:lnTo>
                <a:lnTo>
                  <a:pt x="17510" y="40480"/>
                </a:lnTo>
                <a:lnTo>
                  <a:pt x="17520" y="40480"/>
                </a:lnTo>
                <a:lnTo>
                  <a:pt x="17530" y="40470"/>
                </a:lnTo>
                <a:lnTo>
                  <a:pt x="17530" y="40480"/>
                </a:lnTo>
                <a:lnTo>
                  <a:pt x="17540" y="40480"/>
                </a:lnTo>
                <a:lnTo>
                  <a:pt x="17550" y="40480"/>
                </a:lnTo>
                <a:lnTo>
                  <a:pt x="17560" y="40470"/>
                </a:lnTo>
                <a:lnTo>
                  <a:pt x="17570" y="40470"/>
                </a:lnTo>
                <a:lnTo>
                  <a:pt x="17580" y="40470"/>
                </a:lnTo>
                <a:lnTo>
                  <a:pt x="17590" y="40470"/>
                </a:lnTo>
                <a:lnTo>
                  <a:pt x="17600" y="40470"/>
                </a:lnTo>
                <a:lnTo>
                  <a:pt x="17610" y="40480"/>
                </a:lnTo>
                <a:lnTo>
                  <a:pt x="17620" y="40490"/>
                </a:lnTo>
                <a:lnTo>
                  <a:pt x="17630" y="40490"/>
                </a:lnTo>
                <a:lnTo>
                  <a:pt x="17650" y="40490"/>
                </a:lnTo>
                <a:lnTo>
                  <a:pt x="17660" y="40490"/>
                </a:lnTo>
                <a:lnTo>
                  <a:pt x="17670" y="40490"/>
                </a:lnTo>
                <a:lnTo>
                  <a:pt x="17680" y="40500"/>
                </a:lnTo>
                <a:lnTo>
                  <a:pt x="17690" y="40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