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Socotra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Socotra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86690" y="53680"/>
                </a:moveTo>
                <a:lnTo>
                  <a:pt x="86660" y="53720"/>
                </a:lnTo>
                <a:lnTo>
                  <a:pt x="86590" y="53710"/>
                </a:lnTo>
                <a:lnTo>
                  <a:pt x="86530" y="53710"/>
                </a:lnTo>
                <a:lnTo>
                  <a:pt x="86490" y="53710"/>
                </a:lnTo>
                <a:lnTo>
                  <a:pt x="86440" y="53700"/>
                </a:lnTo>
                <a:lnTo>
                  <a:pt x="86390" y="53690"/>
                </a:lnTo>
                <a:lnTo>
                  <a:pt x="86350" y="53680"/>
                </a:lnTo>
                <a:lnTo>
                  <a:pt x="86300" y="53680"/>
                </a:lnTo>
                <a:lnTo>
                  <a:pt x="86260" y="53650"/>
                </a:lnTo>
                <a:lnTo>
                  <a:pt x="86220" y="53620"/>
                </a:lnTo>
                <a:lnTo>
                  <a:pt x="86260" y="53610"/>
                </a:lnTo>
                <a:lnTo>
                  <a:pt x="86310" y="53610"/>
                </a:lnTo>
                <a:lnTo>
                  <a:pt x="86350" y="53610"/>
                </a:lnTo>
                <a:lnTo>
                  <a:pt x="86400" y="53600"/>
                </a:lnTo>
                <a:lnTo>
                  <a:pt x="86450" y="53600"/>
                </a:lnTo>
                <a:lnTo>
                  <a:pt x="86500" y="53600"/>
                </a:lnTo>
                <a:lnTo>
                  <a:pt x="86540" y="53600"/>
                </a:lnTo>
                <a:lnTo>
                  <a:pt x="86580" y="53610"/>
                </a:lnTo>
                <a:lnTo>
                  <a:pt x="86620" y="53630"/>
                </a:lnTo>
                <a:lnTo>
                  <a:pt x="86660" y="53650"/>
                </a:lnTo>
                <a:lnTo>
                  <a:pt x="86690" y="53680"/>
                </a:lnTo>
                <a:close/>
                <a:moveTo>
                  <a:pt x="85720" y="53540"/>
                </a:moveTo>
                <a:lnTo>
                  <a:pt x="85650" y="53540"/>
                </a:lnTo>
                <a:lnTo>
                  <a:pt x="85680" y="53490"/>
                </a:lnTo>
                <a:lnTo>
                  <a:pt x="85720" y="53540"/>
                </a:lnTo>
                <a:close/>
                <a:moveTo>
                  <a:pt x="85040" y="53300"/>
                </a:moveTo>
                <a:lnTo>
                  <a:pt x="85080" y="53340"/>
                </a:lnTo>
                <a:lnTo>
                  <a:pt x="85100" y="53380"/>
                </a:lnTo>
                <a:lnTo>
                  <a:pt x="85120" y="53410"/>
                </a:lnTo>
                <a:lnTo>
                  <a:pt x="85130" y="53450"/>
                </a:lnTo>
                <a:lnTo>
                  <a:pt x="85130" y="53500"/>
                </a:lnTo>
                <a:lnTo>
                  <a:pt x="85110" y="53540"/>
                </a:lnTo>
                <a:lnTo>
                  <a:pt x="85080" y="53570"/>
                </a:lnTo>
                <a:lnTo>
                  <a:pt x="85030" y="53590"/>
                </a:lnTo>
                <a:lnTo>
                  <a:pt x="84990" y="53600"/>
                </a:lnTo>
                <a:lnTo>
                  <a:pt x="84930" y="53600"/>
                </a:lnTo>
                <a:lnTo>
                  <a:pt x="84890" y="53590"/>
                </a:lnTo>
                <a:lnTo>
                  <a:pt x="84840" y="53570"/>
                </a:lnTo>
                <a:lnTo>
                  <a:pt x="84800" y="53560"/>
                </a:lnTo>
                <a:lnTo>
                  <a:pt x="84750" y="53550"/>
                </a:lnTo>
                <a:lnTo>
                  <a:pt x="84710" y="53540"/>
                </a:lnTo>
                <a:lnTo>
                  <a:pt x="84660" y="53530"/>
                </a:lnTo>
                <a:lnTo>
                  <a:pt x="84620" y="53500"/>
                </a:lnTo>
                <a:lnTo>
                  <a:pt x="84590" y="53480"/>
                </a:lnTo>
                <a:lnTo>
                  <a:pt x="84550" y="53440"/>
                </a:lnTo>
                <a:lnTo>
                  <a:pt x="84520" y="53410"/>
                </a:lnTo>
                <a:lnTo>
                  <a:pt x="84480" y="53400"/>
                </a:lnTo>
                <a:lnTo>
                  <a:pt x="84430" y="53390"/>
                </a:lnTo>
                <a:lnTo>
                  <a:pt x="84400" y="53370"/>
                </a:lnTo>
                <a:lnTo>
                  <a:pt x="84380" y="53330"/>
                </a:lnTo>
                <a:lnTo>
                  <a:pt x="84380" y="53320"/>
                </a:lnTo>
                <a:lnTo>
                  <a:pt x="84420" y="53310"/>
                </a:lnTo>
                <a:lnTo>
                  <a:pt x="84470" y="53310"/>
                </a:lnTo>
                <a:lnTo>
                  <a:pt x="84510" y="53310"/>
                </a:lnTo>
                <a:lnTo>
                  <a:pt x="84550" y="53290"/>
                </a:lnTo>
                <a:lnTo>
                  <a:pt x="84580" y="53260"/>
                </a:lnTo>
                <a:lnTo>
                  <a:pt x="84600" y="53220"/>
                </a:lnTo>
                <a:lnTo>
                  <a:pt x="84620" y="53180"/>
                </a:lnTo>
                <a:lnTo>
                  <a:pt x="84660" y="53160"/>
                </a:lnTo>
                <a:lnTo>
                  <a:pt x="84700" y="53180"/>
                </a:lnTo>
                <a:lnTo>
                  <a:pt x="84740" y="53200"/>
                </a:lnTo>
                <a:lnTo>
                  <a:pt x="84790" y="53210"/>
                </a:lnTo>
                <a:lnTo>
                  <a:pt x="84830" y="53220"/>
                </a:lnTo>
                <a:lnTo>
                  <a:pt x="84870" y="53240"/>
                </a:lnTo>
                <a:lnTo>
                  <a:pt x="84910" y="53260"/>
                </a:lnTo>
                <a:lnTo>
                  <a:pt x="84960" y="53280"/>
                </a:lnTo>
                <a:lnTo>
                  <a:pt x="85000" y="53290"/>
                </a:lnTo>
                <a:lnTo>
                  <a:pt x="85040" y="53300"/>
                </a:lnTo>
                <a:close/>
                <a:moveTo>
                  <a:pt x="78230" y="52790"/>
                </a:moveTo>
                <a:lnTo>
                  <a:pt x="78280" y="52790"/>
                </a:lnTo>
                <a:lnTo>
                  <a:pt x="78320" y="52790"/>
                </a:lnTo>
                <a:lnTo>
                  <a:pt x="78360" y="52800"/>
                </a:lnTo>
                <a:lnTo>
                  <a:pt x="78400" y="52820"/>
                </a:lnTo>
                <a:lnTo>
                  <a:pt x="78430" y="52860"/>
                </a:lnTo>
                <a:lnTo>
                  <a:pt x="78460" y="52900"/>
                </a:lnTo>
                <a:lnTo>
                  <a:pt x="78500" y="52930"/>
                </a:lnTo>
                <a:lnTo>
                  <a:pt x="78530" y="52940"/>
                </a:lnTo>
                <a:lnTo>
                  <a:pt x="78580" y="52960"/>
                </a:lnTo>
                <a:lnTo>
                  <a:pt x="78620" y="52980"/>
                </a:lnTo>
                <a:lnTo>
                  <a:pt x="78660" y="52990"/>
                </a:lnTo>
                <a:lnTo>
                  <a:pt x="78720" y="53010"/>
                </a:lnTo>
                <a:lnTo>
                  <a:pt x="78760" y="53020"/>
                </a:lnTo>
                <a:lnTo>
                  <a:pt x="78800" y="53040"/>
                </a:lnTo>
                <a:lnTo>
                  <a:pt x="78840" y="53040"/>
                </a:lnTo>
                <a:lnTo>
                  <a:pt x="78880" y="53040"/>
                </a:lnTo>
                <a:lnTo>
                  <a:pt x="78940" y="53040"/>
                </a:lnTo>
                <a:lnTo>
                  <a:pt x="79000" y="53040"/>
                </a:lnTo>
                <a:lnTo>
                  <a:pt x="79050" y="53040"/>
                </a:lnTo>
                <a:lnTo>
                  <a:pt x="79100" y="53040"/>
                </a:lnTo>
                <a:lnTo>
                  <a:pt x="79140" y="53050"/>
                </a:lnTo>
                <a:lnTo>
                  <a:pt x="79180" y="53050"/>
                </a:lnTo>
                <a:lnTo>
                  <a:pt x="79220" y="53060"/>
                </a:lnTo>
                <a:lnTo>
                  <a:pt x="79260" y="53060"/>
                </a:lnTo>
                <a:lnTo>
                  <a:pt x="79310" y="53060"/>
                </a:lnTo>
                <a:lnTo>
                  <a:pt x="79360" y="53060"/>
                </a:lnTo>
                <a:lnTo>
                  <a:pt x="79400" y="53060"/>
                </a:lnTo>
                <a:lnTo>
                  <a:pt x="79440" y="53070"/>
                </a:lnTo>
                <a:lnTo>
                  <a:pt x="79480" y="53080"/>
                </a:lnTo>
                <a:lnTo>
                  <a:pt x="79520" y="53100"/>
                </a:lnTo>
                <a:lnTo>
                  <a:pt x="79560" y="53120"/>
                </a:lnTo>
                <a:lnTo>
                  <a:pt x="79610" y="53120"/>
                </a:lnTo>
                <a:lnTo>
                  <a:pt x="79650" y="53120"/>
                </a:lnTo>
                <a:lnTo>
                  <a:pt x="79690" y="53120"/>
                </a:lnTo>
                <a:lnTo>
                  <a:pt x="79740" y="53120"/>
                </a:lnTo>
                <a:lnTo>
                  <a:pt x="79790" y="53120"/>
                </a:lnTo>
                <a:lnTo>
                  <a:pt x="79830" y="53120"/>
                </a:lnTo>
                <a:lnTo>
                  <a:pt x="79870" y="53120"/>
                </a:lnTo>
                <a:lnTo>
                  <a:pt x="79920" y="53120"/>
                </a:lnTo>
                <a:lnTo>
                  <a:pt x="79960" y="53120"/>
                </a:lnTo>
                <a:lnTo>
                  <a:pt x="80000" y="53110"/>
                </a:lnTo>
                <a:lnTo>
                  <a:pt x="80040" y="53100"/>
                </a:lnTo>
                <a:lnTo>
                  <a:pt x="80090" y="53090"/>
                </a:lnTo>
                <a:lnTo>
                  <a:pt x="80130" y="53080"/>
                </a:lnTo>
                <a:lnTo>
                  <a:pt x="80100" y="53120"/>
                </a:lnTo>
                <a:lnTo>
                  <a:pt x="80060" y="53150"/>
                </a:lnTo>
                <a:lnTo>
                  <a:pt x="80020" y="53180"/>
                </a:lnTo>
                <a:lnTo>
                  <a:pt x="79990" y="53210"/>
                </a:lnTo>
                <a:lnTo>
                  <a:pt x="79970" y="53250"/>
                </a:lnTo>
                <a:lnTo>
                  <a:pt x="79980" y="53290"/>
                </a:lnTo>
                <a:lnTo>
                  <a:pt x="80010" y="53330"/>
                </a:lnTo>
                <a:lnTo>
                  <a:pt x="80010" y="53370"/>
                </a:lnTo>
                <a:lnTo>
                  <a:pt x="79970" y="53390"/>
                </a:lnTo>
                <a:lnTo>
                  <a:pt x="79920" y="53390"/>
                </a:lnTo>
                <a:lnTo>
                  <a:pt x="79880" y="53400"/>
                </a:lnTo>
                <a:lnTo>
                  <a:pt x="79840" y="53400"/>
                </a:lnTo>
                <a:lnTo>
                  <a:pt x="79790" y="53410"/>
                </a:lnTo>
                <a:lnTo>
                  <a:pt x="79750" y="53410"/>
                </a:lnTo>
                <a:lnTo>
                  <a:pt x="79710" y="53420"/>
                </a:lnTo>
                <a:lnTo>
                  <a:pt x="79660" y="53420"/>
                </a:lnTo>
                <a:lnTo>
                  <a:pt x="79620" y="53430"/>
                </a:lnTo>
                <a:lnTo>
                  <a:pt x="79570" y="53430"/>
                </a:lnTo>
                <a:lnTo>
                  <a:pt x="79530" y="53440"/>
                </a:lnTo>
                <a:lnTo>
                  <a:pt x="79480" y="53440"/>
                </a:lnTo>
                <a:lnTo>
                  <a:pt x="79430" y="53440"/>
                </a:lnTo>
                <a:lnTo>
                  <a:pt x="79390" y="53440"/>
                </a:lnTo>
                <a:lnTo>
                  <a:pt x="79350" y="53430"/>
                </a:lnTo>
                <a:lnTo>
                  <a:pt x="79310" y="53430"/>
                </a:lnTo>
                <a:lnTo>
                  <a:pt x="79260" y="53430"/>
                </a:lnTo>
                <a:lnTo>
                  <a:pt x="79220" y="53420"/>
                </a:lnTo>
                <a:lnTo>
                  <a:pt x="79170" y="53400"/>
                </a:lnTo>
                <a:lnTo>
                  <a:pt x="79130" y="53380"/>
                </a:lnTo>
                <a:lnTo>
                  <a:pt x="79090" y="53370"/>
                </a:lnTo>
                <a:lnTo>
                  <a:pt x="79050" y="53350"/>
                </a:lnTo>
                <a:lnTo>
                  <a:pt x="79000" y="53330"/>
                </a:lnTo>
                <a:lnTo>
                  <a:pt x="78960" y="53310"/>
                </a:lnTo>
                <a:lnTo>
                  <a:pt x="78950" y="53270"/>
                </a:lnTo>
                <a:lnTo>
                  <a:pt x="78910" y="53250"/>
                </a:lnTo>
                <a:lnTo>
                  <a:pt x="78850" y="53240"/>
                </a:lnTo>
                <a:lnTo>
                  <a:pt x="78800" y="53230"/>
                </a:lnTo>
                <a:lnTo>
                  <a:pt x="78760" y="53230"/>
                </a:lnTo>
                <a:lnTo>
                  <a:pt x="78720" y="53210"/>
                </a:lnTo>
                <a:lnTo>
                  <a:pt x="78680" y="53200"/>
                </a:lnTo>
                <a:lnTo>
                  <a:pt x="78640" y="53180"/>
                </a:lnTo>
                <a:lnTo>
                  <a:pt x="78590" y="53170"/>
                </a:lnTo>
                <a:lnTo>
                  <a:pt x="78550" y="53160"/>
                </a:lnTo>
                <a:lnTo>
                  <a:pt x="78510" y="53150"/>
                </a:lnTo>
                <a:lnTo>
                  <a:pt x="78460" y="53160"/>
                </a:lnTo>
                <a:lnTo>
                  <a:pt x="78420" y="53160"/>
                </a:lnTo>
                <a:lnTo>
                  <a:pt x="78380" y="53160"/>
                </a:lnTo>
                <a:lnTo>
                  <a:pt x="78340" y="53150"/>
                </a:lnTo>
                <a:lnTo>
                  <a:pt x="78310" y="53120"/>
                </a:lnTo>
                <a:lnTo>
                  <a:pt x="78260" y="53090"/>
                </a:lnTo>
                <a:lnTo>
                  <a:pt x="78220" y="53080"/>
                </a:lnTo>
                <a:lnTo>
                  <a:pt x="78180" y="53060"/>
                </a:lnTo>
                <a:lnTo>
                  <a:pt x="78130" y="53060"/>
                </a:lnTo>
                <a:lnTo>
                  <a:pt x="78080" y="53050"/>
                </a:lnTo>
                <a:lnTo>
                  <a:pt x="78040" y="53030"/>
                </a:lnTo>
                <a:lnTo>
                  <a:pt x="78010" y="52990"/>
                </a:lnTo>
                <a:lnTo>
                  <a:pt x="77970" y="52960"/>
                </a:lnTo>
                <a:lnTo>
                  <a:pt x="77930" y="52950"/>
                </a:lnTo>
                <a:lnTo>
                  <a:pt x="77880" y="52940"/>
                </a:lnTo>
                <a:lnTo>
                  <a:pt x="77840" y="52920"/>
                </a:lnTo>
                <a:lnTo>
                  <a:pt x="77800" y="52910"/>
                </a:lnTo>
                <a:lnTo>
                  <a:pt x="77790" y="52860"/>
                </a:lnTo>
                <a:lnTo>
                  <a:pt x="77770" y="52830"/>
                </a:lnTo>
                <a:lnTo>
                  <a:pt x="77750" y="52780"/>
                </a:lnTo>
                <a:lnTo>
                  <a:pt x="77770" y="52790"/>
                </a:lnTo>
                <a:lnTo>
                  <a:pt x="77810" y="52770"/>
                </a:lnTo>
                <a:lnTo>
                  <a:pt x="77850" y="52770"/>
                </a:lnTo>
                <a:lnTo>
                  <a:pt x="77900" y="52770"/>
                </a:lnTo>
                <a:lnTo>
                  <a:pt x="77940" y="52770"/>
                </a:lnTo>
                <a:lnTo>
                  <a:pt x="77980" y="52780"/>
                </a:lnTo>
                <a:lnTo>
                  <a:pt x="78020" y="52790"/>
                </a:lnTo>
                <a:lnTo>
                  <a:pt x="78070" y="52780"/>
                </a:lnTo>
                <a:lnTo>
                  <a:pt x="78110" y="52760"/>
                </a:lnTo>
                <a:lnTo>
                  <a:pt x="78150" y="52760"/>
                </a:lnTo>
                <a:lnTo>
                  <a:pt x="78190" y="52760"/>
                </a:lnTo>
                <a:lnTo>
                  <a:pt x="78230" y="52790"/>
                </a:lnTo>
                <a:close/>
                <a:moveTo>
                  <a:pt x="85540" y="49860"/>
                </a:moveTo>
                <a:lnTo>
                  <a:pt x="85500" y="49890"/>
                </a:lnTo>
                <a:lnTo>
                  <a:pt x="85520" y="49850"/>
                </a:lnTo>
                <a:lnTo>
                  <a:pt x="85540" y="49860"/>
                </a:lnTo>
                <a:close/>
                <a:moveTo>
                  <a:pt x="85620" y="49790"/>
                </a:moveTo>
                <a:lnTo>
                  <a:pt x="85590" y="49820"/>
                </a:lnTo>
                <a:lnTo>
                  <a:pt x="85580" y="49780"/>
                </a:lnTo>
                <a:lnTo>
                  <a:pt x="85620" y="49790"/>
                </a:lnTo>
                <a:close/>
                <a:moveTo>
                  <a:pt x="92780" y="49610"/>
                </a:moveTo>
                <a:lnTo>
                  <a:pt x="92810" y="49630"/>
                </a:lnTo>
                <a:lnTo>
                  <a:pt x="92850" y="49630"/>
                </a:lnTo>
                <a:lnTo>
                  <a:pt x="92900" y="49630"/>
                </a:lnTo>
                <a:lnTo>
                  <a:pt x="92920" y="49600"/>
                </a:lnTo>
                <a:lnTo>
                  <a:pt x="92930" y="49590"/>
                </a:lnTo>
                <a:lnTo>
                  <a:pt x="92950" y="49570"/>
                </a:lnTo>
                <a:lnTo>
                  <a:pt x="92960" y="49570"/>
                </a:lnTo>
                <a:lnTo>
                  <a:pt x="92990" y="49540"/>
                </a:lnTo>
                <a:lnTo>
                  <a:pt x="93020" y="49510"/>
                </a:lnTo>
                <a:lnTo>
                  <a:pt x="93070" y="49490"/>
                </a:lnTo>
                <a:lnTo>
                  <a:pt x="93080" y="49540"/>
                </a:lnTo>
                <a:lnTo>
                  <a:pt x="93080" y="49580"/>
                </a:lnTo>
                <a:lnTo>
                  <a:pt x="93090" y="49620"/>
                </a:lnTo>
                <a:lnTo>
                  <a:pt x="93120" y="49650"/>
                </a:lnTo>
                <a:lnTo>
                  <a:pt x="93150" y="49670"/>
                </a:lnTo>
                <a:lnTo>
                  <a:pt x="93220" y="49690"/>
                </a:lnTo>
                <a:lnTo>
                  <a:pt x="93270" y="49710"/>
                </a:lnTo>
                <a:lnTo>
                  <a:pt x="93310" y="49720"/>
                </a:lnTo>
                <a:lnTo>
                  <a:pt x="93370" y="49740"/>
                </a:lnTo>
                <a:lnTo>
                  <a:pt x="93410" y="49760"/>
                </a:lnTo>
                <a:lnTo>
                  <a:pt x="93450" y="49780"/>
                </a:lnTo>
                <a:lnTo>
                  <a:pt x="93490" y="49810"/>
                </a:lnTo>
                <a:lnTo>
                  <a:pt x="93530" y="49830"/>
                </a:lnTo>
                <a:lnTo>
                  <a:pt x="93570" y="49850"/>
                </a:lnTo>
                <a:lnTo>
                  <a:pt x="93610" y="49880"/>
                </a:lnTo>
                <a:lnTo>
                  <a:pt x="93640" y="49910"/>
                </a:lnTo>
                <a:lnTo>
                  <a:pt x="93680" y="49940"/>
                </a:lnTo>
                <a:lnTo>
                  <a:pt x="93730" y="49960"/>
                </a:lnTo>
                <a:lnTo>
                  <a:pt x="93780" y="49980"/>
                </a:lnTo>
                <a:lnTo>
                  <a:pt x="93810" y="50000"/>
                </a:lnTo>
                <a:lnTo>
                  <a:pt x="93860" y="50020"/>
                </a:lnTo>
                <a:lnTo>
                  <a:pt x="93900" y="50020"/>
                </a:lnTo>
                <a:lnTo>
                  <a:pt x="93940" y="50030"/>
                </a:lnTo>
                <a:lnTo>
                  <a:pt x="93990" y="50030"/>
                </a:lnTo>
                <a:lnTo>
                  <a:pt x="94040" y="50040"/>
                </a:lnTo>
                <a:lnTo>
                  <a:pt x="94090" y="50040"/>
                </a:lnTo>
                <a:lnTo>
                  <a:pt x="94140" y="50040"/>
                </a:lnTo>
                <a:lnTo>
                  <a:pt x="94200" y="50040"/>
                </a:lnTo>
                <a:lnTo>
                  <a:pt x="94260" y="50050"/>
                </a:lnTo>
                <a:lnTo>
                  <a:pt x="94300" y="50070"/>
                </a:lnTo>
                <a:lnTo>
                  <a:pt x="94340" y="50090"/>
                </a:lnTo>
                <a:lnTo>
                  <a:pt x="94390" y="50110"/>
                </a:lnTo>
                <a:lnTo>
                  <a:pt x="94420" y="50130"/>
                </a:lnTo>
                <a:lnTo>
                  <a:pt x="94460" y="50150"/>
                </a:lnTo>
                <a:lnTo>
                  <a:pt x="94510" y="50170"/>
                </a:lnTo>
                <a:lnTo>
                  <a:pt x="94560" y="50200"/>
                </a:lnTo>
                <a:lnTo>
                  <a:pt x="94620" y="50230"/>
                </a:lnTo>
                <a:lnTo>
                  <a:pt x="94660" y="50250"/>
                </a:lnTo>
                <a:lnTo>
                  <a:pt x="94700" y="50280"/>
                </a:lnTo>
                <a:lnTo>
                  <a:pt x="94730" y="50300"/>
                </a:lnTo>
                <a:lnTo>
                  <a:pt x="94770" y="50320"/>
                </a:lnTo>
                <a:lnTo>
                  <a:pt x="94810" y="50340"/>
                </a:lnTo>
                <a:lnTo>
                  <a:pt x="94850" y="50370"/>
                </a:lnTo>
                <a:lnTo>
                  <a:pt x="94890" y="50390"/>
                </a:lnTo>
                <a:lnTo>
                  <a:pt x="94930" y="50410"/>
                </a:lnTo>
                <a:lnTo>
                  <a:pt x="94970" y="50440"/>
                </a:lnTo>
                <a:lnTo>
                  <a:pt x="95010" y="50460"/>
                </a:lnTo>
                <a:lnTo>
                  <a:pt x="95060" y="50480"/>
                </a:lnTo>
                <a:lnTo>
                  <a:pt x="95110" y="50480"/>
                </a:lnTo>
                <a:lnTo>
                  <a:pt x="95150" y="50480"/>
                </a:lnTo>
                <a:lnTo>
                  <a:pt x="95160" y="50480"/>
                </a:lnTo>
                <a:lnTo>
                  <a:pt x="95200" y="50480"/>
                </a:lnTo>
                <a:lnTo>
                  <a:pt x="95240" y="50480"/>
                </a:lnTo>
                <a:lnTo>
                  <a:pt x="95290" y="50470"/>
                </a:lnTo>
                <a:lnTo>
                  <a:pt x="95330" y="50470"/>
                </a:lnTo>
                <a:lnTo>
                  <a:pt x="95380" y="50470"/>
                </a:lnTo>
                <a:lnTo>
                  <a:pt x="95390" y="50470"/>
                </a:lnTo>
                <a:lnTo>
                  <a:pt x="95430" y="50480"/>
                </a:lnTo>
                <a:lnTo>
                  <a:pt x="95450" y="50510"/>
                </a:lnTo>
                <a:lnTo>
                  <a:pt x="95390" y="50560"/>
                </a:lnTo>
                <a:lnTo>
                  <a:pt x="95340" y="50560"/>
                </a:lnTo>
                <a:lnTo>
                  <a:pt x="95290" y="50560"/>
                </a:lnTo>
                <a:lnTo>
                  <a:pt x="95240" y="50570"/>
                </a:lnTo>
                <a:lnTo>
                  <a:pt x="95230" y="50570"/>
                </a:lnTo>
                <a:lnTo>
                  <a:pt x="95190" y="50580"/>
                </a:lnTo>
                <a:lnTo>
                  <a:pt x="95150" y="50590"/>
                </a:lnTo>
                <a:lnTo>
                  <a:pt x="95120" y="50600"/>
                </a:lnTo>
                <a:lnTo>
                  <a:pt x="95100" y="50610"/>
                </a:lnTo>
                <a:lnTo>
                  <a:pt x="95060" y="50640"/>
                </a:lnTo>
                <a:lnTo>
                  <a:pt x="95010" y="50670"/>
                </a:lnTo>
                <a:lnTo>
                  <a:pt x="94970" y="50680"/>
                </a:lnTo>
                <a:lnTo>
                  <a:pt x="94920" y="50700"/>
                </a:lnTo>
                <a:lnTo>
                  <a:pt x="94890" y="50730"/>
                </a:lnTo>
                <a:lnTo>
                  <a:pt x="94850" y="50750"/>
                </a:lnTo>
                <a:lnTo>
                  <a:pt x="94830" y="50790"/>
                </a:lnTo>
                <a:lnTo>
                  <a:pt x="94810" y="50840"/>
                </a:lnTo>
                <a:lnTo>
                  <a:pt x="94810" y="50890"/>
                </a:lnTo>
                <a:lnTo>
                  <a:pt x="94820" y="50930"/>
                </a:lnTo>
                <a:lnTo>
                  <a:pt x="94770" y="50960"/>
                </a:lnTo>
                <a:lnTo>
                  <a:pt x="94720" y="50970"/>
                </a:lnTo>
                <a:lnTo>
                  <a:pt x="94680" y="50990"/>
                </a:lnTo>
                <a:lnTo>
                  <a:pt x="94650" y="51020"/>
                </a:lnTo>
                <a:lnTo>
                  <a:pt x="94610" y="51050"/>
                </a:lnTo>
                <a:lnTo>
                  <a:pt x="94570" y="51070"/>
                </a:lnTo>
                <a:lnTo>
                  <a:pt x="94520" y="51080"/>
                </a:lnTo>
                <a:lnTo>
                  <a:pt x="94490" y="51100"/>
                </a:lnTo>
                <a:lnTo>
                  <a:pt x="94440" y="51130"/>
                </a:lnTo>
                <a:lnTo>
                  <a:pt x="94400" y="51150"/>
                </a:lnTo>
                <a:lnTo>
                  <a:pt x="94360" y="51170"/>
                </a:lnTo>
                <a:lnTo>
                  <a:pt x="94300" y="51180"/>
                </a:lnTo>
                <a:lnTo>
                  <a:pt x="94250" y="51190"/>
                </a:lnTo>
                <a:lnTo>
                  <a:pt x="94210" y="51190"/>
                </a:lnTo>
                <a:lnTo>
                  <a:pt x="94160" y="51200"/>
                </a:lnTo>
                <a:lnTo>
                  <a:pt x="94120" y="51210"/>
                </a:lnTo>
                <a:lnTo>
                  <a:pt x="94080" y="51230"/>
                </a:lnTo>
                <a:lnTo>
                  <a:pt x="94020" y="51240"/>
                </a:lnTo>
                <a:lnTo>
                  <a:pt x="93980" y="51250"/>
                </a:lnTo>
                <a:lnTo>
                  <a:pt x="93940" y="51260"/>
                </a:lnTo>
                <a:lnTo>
                  <a:pt x="93870" y="51270"/>
                </a:lnTo>
                <a:lnTo>
                  <a:pt x="93820" y="51280"/>
                </a:lnTo>
                <a:lnTo>
                  <a:pt x="93780" y="51280"/>
                </a:lnTo>
                <a:lnTo>
                  <a:pt x="93730" y="51280"/>
                </a:lnTo>
                <a:lnTo>
                  <a:pt x="93690" y="51280"/>
                </a:lnTo>
                <a:lnTo>
                  <a:pt x="93630" y="51280"/>
                </a:lnTo>
                <a:lnTo>
                  <a:pt x="93590" y="51280"/>
                </a:lnTo>
                <a:lnTo>
                  <a:pt x="93540" y="51290"/>
                </a:lnTo>
                <a:lnTo>
                  <a:pt x="93500" y="51300"/>
                </a:lnTo>
                <a:lnTo>
                  <a:pt x="93460" y="51320"/>
                </a:lnTo>
                <a:lnTo>
                  <a:pt x="93440" y="51360"/>
                </a:lnTo>
                <a:lnTo>
                  <a:pt x="93410" y="51400"/>
                </a:lnTo>
                <a:lnTo>
                  <a:pt x="93380" y="51440"/>
                </a:lnTo>
                <a:lnTo>
                  <a:pt x="93330" y="51460"/>
                </a:lnTo>
                <a:lnTo>
                  <a:pt x="93300" y="51490"/>
                </a:lnTo>
                <a:lnTo>
                  <a:pt x="93270" y="51520"/>
                </a:lnTo>
                <a:lnTo>
                  <a:pt x="93240" y="51560"/>
                </a:lnTo>
                <a:lnTo>
                  <a:pt x="93200" y="51590"/>
                </a:lnTo>
                <a:lnTo>
                  <a:pt x="93200" y="51600"/>
                </a:lnTo>
                <a:lnTo>
                  <a:pt x="93160" y="51620"/>
                </a:lnTo>
                <a:lnTo>
                  <a:pt x="93130" y="51640"/>
                </a:lnTo>
                <a:lnTo>
                  <a:pt x="93090" y="51660"/>
                </a:lnTo>
                <a:lnTo>
                  <a:pt x="93050" y="51670"/>
                </a:lnTo>
                <a:lnTo>
                  <a:pt x="93010" y="51700"/>
                </a:lnTo>
                <a:lnTo>
                  <a:pt x="92980" y="51730"/>
                </a:lnTo>
                <a:lnTo>
                  <a:pt x="92950" y="51760"/>
                </a:lnTo>
                <a:lnTo>
                  <a:pt x="92900" y="51800"/>
                </a:lnTo>
                <a:lnTo>
                  <a:pt x="92860" y="51830"/>
                </a:lnTo>
                <a:lnTo>
                  <a:pt x="92830" y="51860"/>
                </a:lnTo>
                <a:lnTo>
                  <a:pt x="92790" y="51880"/>
                </a:lnTo>
                <a:lnTo>
                  <a:pt x="92730" y="51920"/>
                </a:lnTo>
                <a:lnTo>
                  <a:pt x="92680" y="51950"/>
                </a:lnTo>
                <a:lnTo>
                  <a:pt x="92650" y="51990"/>
                </a:lnTo>
                <a:lnTo>
                  <a:pt x="92600" y="51990"/>
                </a:lnTo>
                <a:lnTo>
                  <a:pt x="92540" y="51980"/>
                </a:lnTo>
                <a:lnTo>
                  <a:pt x="92480" y="51980"/>
                </a:lnTo>
                <a:lnTo>
                  <a:pt x="92430" y="51980"/>
                </a:lnTo>
                <a:lnTo>
                  <a:pt x="92370" y="51980"/>
                </a:lnTo>
                <a:lnTo>
                  <a:pt x="92330" y="51970"/>
                </a:lnTo>
                <a:lnTo>
                  <a:pt x="92270" y="51960"/>
                </a:lnTo>
                <a:lnTo>
                  <a:pt x="92230" y="51950"/>
                </a:lnTo>
                <a:lnTo>
                  <a:pt x="92190" y="51940"/>
                </a:lnTo>
                <a:lnTo>
                  <a:pt x="92150" y="51930"/>
                </a:lnTo>
                <a:lnTo>
                  <a:pt x="92100" y="51930"/>
                </a:lnTo>
                <a:lnTo>
                  <a:pt x="92040" y="51940"/>
                </a:lnTo>
                <a:lnTo>
                  <a:pt x="92000" y="51960"/>
                </a:lnTo>
                <a:lnTo>
                  <a:pt x="91960" y="51970"/>
                </a:lnTo>
                <a:lnTo>
                  <a:pt x="91910" y="51980"/>
                </a:lnTo>
                <a:lnTo>
                  <a:pt x="91860" y="51990"/>
                </a:lnTo>
                <a:lnTo>
                  <a:pt x="91820" y="52010"/>
                </a:lnTo>
                <a:lnTo>
                  <a:pt x="91800" y="52050"/>
                </a:lnTo>
                <a:lnTo>
                  <a:pt x="91770" y="52090"/>
                </a:lnTo>
                <a:lnTo>
                  <a:pt x="91730" y="52120"/>
                </a:lnTo>
                <a:lnTo>
                  <a:pt x="91690" y="52140"/>
                </a:lnTo>
                <a:lnTo>
                  <a:pt x="91640" y="52150"/>
                </a:lnTo>
                <a:lnTo>
                  <a:pt x="91580" y="52150"/>
                </a:lnTo>
                <a:lnTo>
                  <a:pt x="91520" y="52150"/>
                </a:lnTo>
                <a:lnTo>
                  <a:pt x="91480" y="52150"/>
                </a:lnTo>
                <a:lnTo>
                  <a:pt x="91430" y="52150"/>
                </a:lnTo>
                <a:lnTo>
                  <a:pt x="91390" y="52150"/>
                </a:lnTo>
                <a:lnTo>
                  <a:pt x="91340" y="52140"/>
                </a:lnTo>
                <a:lnTo>
                  <a:pt x="91300" y="52130"/>
                </a:lnTo>
                <a:lnTo>
                  <a:pt x="91240" y="52120"/>
                </a:lnTo>
                <a:lnTo>
                  <a:pt x="91190" y="52120"/>
                </a:lnTo>
                <a:lnTo>
                  <a:pt x="91130" y="52120"/>
                </a:lnTo>
                <a:lnTo>
                  <a:pt x="91090" y="52130"/>
                </a:lnTo>
                <a:lnTo>
                  <a:pt x="91030" y="52150"/>
                </a:lnTo>
                <a:lnTo>
                  <a:pt x="90970" y="52170"/>
                </a:lnTo>
                <a:lnTo>
                  <a:pt x="90920" y="52180"/>
                </a:lnTo>
                <a:lnTo>
                  <a:pt x="90880" y="52180"/>
                </a:lnTo>
                <a:lnTo>
                  <a:pt x="90820" y="52190"/>
                </a:lnTo>
                <a:lnTo>
                  <a:pt x="90780" y="52200"/>
                </a:lnTo>
                <a:lnTo>
                  <a:pt x="90720" y="52220"/>
                </a:lnTo>
                <a:lnTo>
                  <a:pt x="90670" y="52220"/>
                </a:lnTo>
                <a:lnTo>
                  <a:pt x="90630" y="52230"/>
                </a:lnTo>
                <a:lnTo>
                  <a:pt x="90580" y="52240"/>
                </a:lnTo>
                <a:lnTo>
                  <a:pt x="90540" y="52240"/>
                </a:lnTo>
                <a:lnTo>
                  <a:pt x="90500" y="52250"/>
                </a:lnTo>
                <a:lnTo>
                  <a:pt x="90450" y="52250"/>
                </a:lnTo>
                <a:lnTo>
                  <a:pt x="90410" y="52260"/>
                </a:lnTo>
                <a:lnTo>
                  <a:pt x="90350" y="52260"/>
                </a:lnTo>
                <a:lnTo>
                  <a:pt x="90310" y="52270"/>
                </a:lnTo>
                <a:lnTo>
                  <a:pt x="90270" y="52280"/>
                </a:lnTo>
                <a:lnTo>
                  <a:pt x="90220" y="52290"/>
                </a:lnTo>
                <a:lnTo>
                  <a:pt x="90180" y="52290"/>
                </a:lnTo>
                <a:lnTo>
                  <a:pt x="90140" y="52310"/>
                </a:lnTo>
                <a:lnTo>
                  <a:pt x="90080" y="52320"/>
                </a:lnTo>
                <a:lnTo>
                  <a:pt x="90040" y="52330"/>
                </a:lnTo>
                <a:lnTo>
                  <a:pt x="89990" y="52340"/>
                </a:lnTo>
                <a:lnTo>
                  <a:pt x="89950" y="52340"/>
                </a:lnTo>
                <a:lnTo>
                  <a:pt x="89900" y="52340"/>
                </a:lnTo>
                <a:lnTo>
                  <a:pt x="89850" y="52340"/>
                </a:lnTo>
                <a:lnTo>
                  <a:pt x="89800" y="52340"/>
                </a:lnTo>
                <a:lnTo>
                  <a:pt x="89740" y="52340"/>
                </a:lnTo>
                <a:lnTo>
                  <a:pt x="89690" y="52330"/>
                </a:lnTo>
                <a:lnTo>
                  <a:pt x="89640" y="52330"/>
                </a:lnTo>
                <a:lnTo>
                  <a:pt x="89600" y="52330"/>
                </a:lnTo>
                <a:lnTo>
                  <a:pt x="89560" y="52320"/>
                </a:lnTo>
                <a:lnTo>
                  <a:pt x="89510" y="52320"/>
                </a:lnTo>
                <a:lnTo>
                  <a:pt x="89470" y="52320"/>
                </a:lnTo>
                <a:lnTo>
                  <a:pt x="89420" y="52340"/>
                </a:lnTo>
                <a:lnTo>
                  <a:pt x="89370" y="52340"/>
                </a:lnTo>
                <a:lnTo>
                  <a:pt x="89330" y="52330"/>
                </a:lnTo>
                <a:lnTo>
                  <a:pt x="89280" y="52310"/>
                </a:lnTo>
                <a:lnTo>
                  <a:pt x="89220" y="52290"/>
                </a:lnTo>
                <a:lnTo>
                  <a:pt x="89160" y="52270"/>
                </a:lnTo>
                <a:lnTo>
                  <a:pt x="89100" y="52250"/>
                </a:lnTo>
                <a:lnTo>
                  <a:pt x="89050" y="52230"/>
                </a:lnTo>
                <a:lnTo>
                  <a:pt x="88990" y="52220"/>
                </a:lnTo>
                <a:lnTo>
                  <a:pt x="88940" y="52200"/>
                </a:lnTo>
                <a:lnTo>
                  <a:pt x="88900" y="52180"/>
                </a:lnTo>
                <a:lnTo>
                  <a:pt x="88860" y="52160"/>
                </a:lnTo>
                <a:lnTo>
                  <a:pt x="88850" y="52150"/>
                </a:lnTo>
                <a:lnTo>
                  <a:pt x="88820" y="52140"/>
                </a:lnTo>
                <a:lnTo>
                  <a:pt x="88810" y="52140"/>
                </a:lnTo>
                <a:lnTo>
                  <a:pt x="88770" y="52130"/>
                </a:lnTo>
                <a:lnTo>
                  <a:pt x="88720" y="52120"/>
                </a:lnTo>
                <a:lnTo>
                  <a:pt x="88670" y="52110"/>
                </a:lnTo>
                <a:lnTo>
                  <a:pt x="88630" y="52090"/>
                </a:lnTo>
                <a:lnTo>
                  <a:pt x="88580" y="52070"/>
                </a:lnTo>
                <a:lnTo>
                  <a:pt x="88540" y="52070"/>
                </a:lnTo>
                <a:lnTo>
                  <a:pt x="88490" y="52060"/>
                </a:lnTo>
                <a:lnTo>
                  <a:pt x="88440" y="52060"/>
                </a:lnTo>
                <a:lnTo>
                  <a:pt x="88420" y="52060"/>
                </a:lnTo>
                <a:lnTo>
                  <a:pt x="88400" y="52050"/>
                </a:lnTo>
                <a:lnTo>
                  <a:pt x="88380" y="52010"/>
                </a:lnTo>
                <a:lnTo>
                  <a:pt x="88380" y="51970"/>
                </a:lnTo>
                <a:lnTo>
                  <a:pt x="88360" y="51920"/>
                </a:lnTo>
                <a:lnTo>
                  <a:pt x="88360" y="51910"/>
                </a:lnTo>
                <a:lnTo>
                  <a:pt x="88350" y="51900"/>
                </a:lnTo>
                <a:lnTo>
                  <a:pt x="88330" y="51880"/>
                </a:lnTo>
                <a:lnTo>
                  <a:pt x="88310" y="51850"/>
                </a:lnTo>
                <a:lnTo>
                  <a:pt x="88270" y="51820"/>
                </a:lnTo>
                <a:lnTo>
                  <a:pt x="88230" y="51790"/>
                </a:lnTo>
                <a:lnTo>
                  <a:pt x="88200" y="51760"/>
                </a:lnTo>
                <a:lnTo>
                  <a:pt x="88170" y="51720"/>
                </a:lnTo>
                <a:lnTo>
                  <a:pt x="88130" y="51680"/>
                </a:lnTo>
                <a:lnTo>
                  <a:pt x="88110" y="51640"/>
                </a:lnTo>
                <a:lnTo>
                  <a:pt x="88080" y="51610"/>
                </a:lnTo>
                <a:lnTo>
                  <a:pt x="88050" y="51570"/>
                </a:lnTo>
                <a:lnTo>
                  <a:pt x="88020" y="51540"/>
                </a:lnTo>
                <a:lnTo>
                  <a:pt x="87980" y="51510"/>
                </a:lnTo>
                <a:lnTo>
                  <a:pt x="87930" y="51480"/>
                </a:lnTo>
                <a:lnTo>
                  <a:pt x="87910" y="51480"/>
                </a:lnTo>
                <a:lnTo>
                  <a:pt x="87890" y="51470"/>
                </a:lnTo>
                <a:lnTo>
                  <a:pt x="87860" y="51440"/>
                </a:lnTo>
                <a:lnTo>
                  <a:pt x="87830" y="51390"/>
                </a:lnTo>
                <a:lnTo>
                  <a:pt x="87800" y="51360"/>
                </a:lnTo>
                <a:lnTo>
                  <a:pt x="87760" y="51330"/>
                </a:lnTo>
                <a:lnTo>
                  <a:pt x="87720" y="51310"/>
                </a:lnTo>
                <a:lnTo>
                  <a:pt x="87680" y="51290"/>
                </a:lnTo>
                <a:lnTo>
                  <a:pt x="87640" y="51270"/>
                </a:lnTo>
                <a:lnTo>
                  <a:pt x="87610" y="51240"/>
                </a:lnTo>
                <a:lnTo>
                  <a:pt x="87520" y="51210"/>
                </a:lnTo>
                <a:lnTo>
                  <a:pt x="87470" y="51200"/>
                </a:lnTo>
                <a:lnTo>
                  <a:pt x="87430" y="51180"/>
                </a:lnTo>
                <a:lnTo>
                  <a:pt x="87400" y="51150"/>
                </a:lnTo>
                <a:lnTo>
                  <a:pt x="87350" y="51110"/>
                </a:lnTo>
                <a:lnTo>
                  <a:pt x="87310" y="51080"/>
                </a:lnTo>
                <a:lnTo>
                  <a:pt x="87270" y="51060"/>
                </a:lnTo>
                <a:lnTo>
                  <a:pt x="87240" y="51030"/>
                </a:lnTo>
                <a:lnTo>
                  <a:pt x="87190" y="51000"/>
                </a:lnTo>
                <a:lnTo>
                  <a:pt x="87160" y="50980"/>
                </a:lnTo>
                <a:lnTo>
                  <a:pt x="87120" y="50970"/>
                </a:lnTo>
                <a:lnTo>
                  <a:pt x="87060" y="50960"/>
                </a:lnTo>
                <a:lnTo>
                  <a:pt x="87010" y="50930"/>
                </a:lnTo>
                <a:lnTo>
                  <a:pt x="86980" y="50890"/>
                </a:lnTo>
                <a:lnTo>
                  <a:pt x="86950" y="50860"/>
                </a:lnTo>
                <a:lnTo>
                  <a:pt x="86910" y="50820"/>
                </a:lnTo>
                <a:lnTo>
                  <a:pt x="86870" y="50790"/>
                </a:lnTo>
                <a:lnTo>
                  <a:pt x="86820" y="50760"/>
                </a:lnTo>
                <a:lnTo>
                  <a:pt x="86750" y="50730"/>
                </a:lnTo>
                <a:lnTo>
                  <a:pt x="86720" y="50710"/>
                </a:lnTo>
                <a:lnTo>
                  <a:pt x="86690" y="50680"/>
                </a:lnTo>
                <a:lnTo>
                  <a:pt x="86680" y="50640"/>
                </a:lnTo>
                <a:lnTo>
                  <a:pt x="86700" y="50600"/>
                </a:lnTo>
                <a:lnTo>
                  <a:pt x="86770" y="50600"/>
                </a:lnTo>
                <a:lnTo>
                  <a:pt x="86810" y="50600"/>
                </a:lnTo>
                <a:lnTo>
                  <a:pt x="86870" y="50600"/>
                </a:lnTo>
                <a:lnTo>
                  <a:pt x="86910" y="50600"/>
                </a:lnTo>
                <a:lnTo>
                  <a:pt x="86950" y="50590"/>
                </a:lnTo>
                <a:lnTo>
                  <a:pt x="87000" y="50580"/>
                </a:lnTo>
                <a:lnTo>
                  <a:pt x="87040" y="50570"/>
                </a:lnTo>
                <a:lnTo>
                  <a:pt x="87090" y="50570"/>
                </a:lnTo>
                <a:lnTo>
                  <a:pt x="87130" y="50550"/>
                </a:lnTo>
                <a:lnTo>
                  <a:pt x="87180" y="50540"/>
                </a:lnTo>
                <a:lnTo>
                  <a:pt x="87230" y="50520"/>
                </a:lnTo>
                <a:lnTo>
                  <a:pt x="87260" y="50490"/>
                </a:lnTo>
                <a:lnTo>
                  <a:pt x="87290" y="50470"/>
                </a:lnTo>
                <a:lnTo>
                  <a:pt x="87320" y="50430"/>
                </a:lnTo>
                <a:lnTo>
                  <a:pt x="87340" y="50390"/>
                </a:lnTo>
                <a:lnTo>
                  <a:pt x="87360" y="50350"/>
                </a:lnTo>
                <a:lnTo>
                  <a:pt x="87360" y="50300"/>
                </a:lnTo>
                <a:lnTo>
                  <a:pt x="87360" y="50250"/>
                </a:lnTo>
                <a:lnTo>
                  <a:pt x="87360" y="50200"/>
                </a:lnTo>
                <a:lnTo>
                  <a:pt x="87360" y="50140"/>
                </a:lnTo>
                <a:lnTo>
                  <a:pt x="87370" y="50090"/>
                </a:lnTo>
                <a:lnTo>
                  <a:pt x="87360" y="50050"/>
                </a:lnTo>
                <a:lnTo>
                  <a:pt x="87380" y="50000"/>
                </a:lnTo>
                <a:lnTo>
                  <a:pt x="87390" y="49960"/>
                </a:lnTo>
                <a:lnTo>
                  <a:pt x="87390" y="49900"/>
                </a:lnTo>
                <a:lnTo>
                  <a:pt x="87370" y="49850"/>
                </a:lnTo>
                <a:lnTo>
                  <a:pt x="87360" y="49810"/>
                </a:lnTo>
                <a:lnTo>
                  <a:pt x="87340" y="49770"/>
                </a:lnTo>
                <a:lnTo>
                  <a:pt x="87340" y="49720"/>
                </a:lnTo>
                <a:lnTo>
                  <a:pt x="87390" y="49700"/>
                </a:lnTo>
                <a:lnTo>
                  <a:pt x="87430" y="49680"/>
                </a:lnTo>
                <a:lnTo>
                  <a:pt x="87470" y="49650"/>
                </a:lnTo>
                <a:lnTo>
                  <a:pt x="87510" y="49630"/>
                </a:lnTo>
                <a:lnTo>
                  <a:pt x="87550" y="49620"/>
                </a:lnTo>
                <a:lnTo>
                  <a:pt x="87600" y="49620"/>
                </a:lnTo>
                <a:lnTo>
                  <a:pt x="87650" y="49610"/>
                </a:lnTo>
                <a:lnTo>
                  <a:pt x="87690" y="49610"/>
                </a:lnTo>
                <a:lnTo>
                  <a:pt x="87730" y="49610"/>
                </a:lnTo>
                <a:lnTo>
                  <a:pt x="87780" y="49610"/>
                </a:lnTo>
                <a:lnTo>
                  <a:pt x="87820" y="49580"/>
                </a:lnTo>
                <a:lnTo>
                  <a:pt x="87850" y="49560"/>
                </a:lnTo>
                <a:lnTo>
                  <a:pt x="87880" y="49520"/>
                </a:lnTo>
                <a:lnTo>
                  <a:pt x="87910" y="49490"/>
                </a:lnTo>
                <a:lnTo>
                  <a:pt x="87930" y="49450"/>
                </a:lnTo>
                <a:lnTo>
                  <a:pt x="87930" y="49410"/>
                </a:lnTo>
                <a:lnTo>
                  <a:pt x="87960" y="49370"/>
                </a:lnTo>
                <a:lnTo>
                  <a:pt x="87960" y="49360"/>
                </a:lnTo>
                <a:lnTo>
                  <a:pt x="88000" y="49350"/>
                </a:lnTo>
                <a:lnTo>
                  <a:pt x="88040" y="49330"/>
                </a:lnTo>
                <a:lnTo>
                  <a:pt x="88070" y="49300"/>
                </a:lnTo>
                <a:lnTo>
                  <a:pt x="88110" y="49270"/>
                </a:lnTo>
                <a:lnTo>
                  <a:pt x="88110" y="49300"/>
                </a:lnTo>
                <a:lnTo>
                  <a:pt x="88120" y="49320"/>
                </a:lnTo>
                <a:lnTo>
                  <a:pt x="88120" y="49360"/>
                </a:lnTo>
                <a:lnTo>
                  <a:pt x="88150" y="49340"/>
                </a:lnTo>
                <a:lnTo>
                  <a:pt x="88180" y="49310"/>
                </a:lnTo>
                <a:lnTo>
                  <a:pt x="88230" y="49290"/>
                </a:lnTo>
                <a:lnTo>
                  <a:pt x="88250" y="49280"/>
                </a:lnTo>
                <a:lnTo>
                  <a:pt x="88270" y="49270"/>
                </a:lnTo>
                <a:lnTo>
                  <a:pt x="88320" y="49270"/>
                </a:lnTo>
                <a:lnTo>
                  <a:pt x="88360" y="49270"/>
                </a:lnTo>
                <a:lnTo>
                  <a:pt x="88400" y="49270"/>
                </a:lnTo>
                <a:lnTo>
                  <a:pt x="88440" y="49280"/>
                </a:lnTo>
                <a:lnTo>
                  <a:pt x="88480" y="49300"/>
                </a:lnTo>
                <a:lnTo>
                  <a:pt x="88520" y="49320"/>
                </a:lnTo>
                <a:lnTo>
                  <a:pt x="88560" y="49340"/>
                </a:lnTo>
                <a:lnTo>
                  <a:pt x="88600" y="49350"/>
                </a:lnTo>
                <a:lnTo>
                  <a:pt x="88630" y="49360"/>
                </a:lnTo>
                <a:lnTo>
                  <a:pt x="88650" y="49360"/>
                </a:lnTo>
                <a:lnTo>
                  <a:pt x="88660" y="49360"/>
                </a:lnTo>
                <a:lnTo>
                  <a:pt x="88700" y="49360"/>
                </a:lnTo>
                <a:lnTo>
                  <a:pt x="88750" y="49370"/>
                </a:lnTo>
                <a:lnTo>
                  <a:pt x="88790" y="49370"/>
                </a:lnTo>
                <a:lnTo>
                  <a:pt x="88830" y="49380"/>
                </a:lnTo>
                <a:lnTo>
                  <a:pt x="88840" y="49380"/>
                </a:lnTo>
                <a:lnTo>
                  <a:pt x="88870" y="49380"/>
                </a:lnTo>
                <a:lnTo>
                  <a:pt x="88880" y="49380"/>
                </a:lnTo>
                <a:lnTo>
                  <a:pt x="88930" y="49380"/>
                </a:lnTo>
                <a:lnTo>
                  <a:pt x="88980" y="49380"/>
                </a:lnTo>
                <a:lnTo>
                  <a:pt x="89030" y="49390"/>
                </a:lnTo>
                <a:lnTo>
                  <a:pt x="89080" y="49390"/>
                </a:lnTo>
                <a:lnTo>
                  <a:pt x="89130" y="49390"/>
                </a:lnTo>
                <a:lnTo>
                  <a:pt x="89180" y="49390"/>
                </a:lnTo>
                <a:lnTo>
                  <a:pt x="89220" y="49410"/>
                </a:lnTo>
                <a:lnTo>
                  <a:pt x="89260" y="49450"/>
                </a:lnTo>
                <a:lnTo>
                  <a:pt x="89290" y="49480"/>
                </a:lnTo>
                <a:lnTo>
                  <a:pt x="89330" y="49510"/>
                </a:lnTo>
                <a:lnTo>
                  <a:pt x="89370" y="49540"/>
                </a:lnTo>
                <a:lnTo>
                  <a:pt x="89400" y="49560"/>
                </a:lnTo>
                <a:lnTo>
                  <a:pt x="89440" y="49590"/>
                </a:lnTo>
                <a:lnTo>
                  <a:pt x="89480" y="49620"/>
                </a:lnTo>
                <a:lnTo>
                  <a:pt x="89510" y="49640"/>
                </a:lnTo>
                <a:lnTo>
                  <a:pt x="89520" y="49650"/>
                </a:lnTo>
                <a:lnTo>
                  <a:pt x="89550" y="49670"/>
                </a:lnTo>
                <a:lnTo>
                  <a:pt x="89580" y="49690"/>
                </a:lnTo>
                <a:lnTo>
                  <a:pt x="89610" y="49730"/>
                </a:lnTo>
                <a:lnTo>
                  <a:pt x="89630" y="49740"/>
                </a:lnTo>
                <a:lnTo>
                  <a:pt x="89670" y="49770"/>
                </a:lnTo>
                <a:lnTo>
                  <a:pt x="89710" y="49800"/>
                </a:lnTo>
                <a:lnTo>
                  <a:pt x="89750" y="49840"/>
                </a:lnTo>
                <a:lnTo>
                  <a:pt x="89790" y="49860"/>
                </a:lnTo>
                <a:lnTo>
                  <a:pt x="89800" y="49870"/>
                </a:lnTo>
                <a:lnTo>
                  <a:pt x="89830" y="49880"/>
                </a:lnTo>
                <a:lnTo>
                  <a:pt x="89870" y="49900"/>
                </a:lnTo>
                <a:lnTo>
                  <a:pt x="89910" y="49920"/>
                </a:lnTo>
                <a:lnTo>
                  <a:pt x="89950" y="49940"/>
                </a:lnTo>
                <a:lnTo>
                  <a:pt x="90010" y="49960"/>
                </a:lnTo>
                <a:lnTo>
                  <a:pt x="90050" y="49980"/>
                </a:lnTo>
                <a:lnTo>
                  <a:pt x="90090" y="50010"/>
                </a:lnTo>
                <a:lnTo>
                  <a:pt x="90120" y="50020"/>
                </a:lnTo>
                <a:lnTo>
                  <a:pt x="90170" y="50060"/>
                </a:lnTo>
                <a:lnTo>
                  <a:pt x="90190" y="50080"/>
                </a:lnTo>
                <a:lnTo>
                  <a:pt x="90200" y="50090"/>
                </a:lnTo>
                <a:lnTo>
                  <a:pt x="90220" y="50130"/>
                </a:lnTo>
                <a:lnTo>
                  <a:pt x="90270" y="50130"/>
                </a:lnTo>
                <a:lnTo>
                  <a:pt x="90310" y="50120"/>
                </a:lnTo>
                <a:lnTo>
                  <a:pt x="90400" y="50130"/>
                </a:lnTo>
                <a:lnTo>
                  <a:pt x="90440" y="50140"/>
                </a:lnTo>
                <a:lnTo>
                  <a:pt x="90490" y="50140"/>
                </a:lnTo>
                <a:lnTo>
                  <a:pt x="90520" y="50110"/>
                </a:lnTo>
                <a:lnTo>
                  <a:pt x="90560" y="50080"/>
                </a:lnTo>
                <a:lnTo>
                  <a:pt x="90590" y="50060"/>
                </a:lnTo>
                <a:lnTo>
                  <a:pt x="90620" y="50040"/>
                </a:lnTo>
                <a:lnTo>
                  <a:pt x="90660" y="50020"/>
                </a:lnTo>
                <a:lnTo>
                  <a:pt x="90680" y="49990"/>
                </a:lnTo>
                <a:lnTo>
                  <a:pt x="90700" y="49950"/>
                </a:lnTo>
                <a:lnTo>
                  <a:pt x="90730" y="49910"/>
                </a:lnTo>
                <a:lnTo>
                  <a:pt x="90770" y="49880"/>
                </a:lnTo>
                <a:lnTo>
                  <a:pt x="90820" y="49850"/>
                </a:lnTo>
                <a:lnTo>
                  <a:pt x="90850" y="49830"/>
                </a:lnTo>
                <a:lnTo>
                  <a:pt x="90890" y="49810"/>
                </a:lnTo>
                <a:lnTo>
                  <a:pt x="90920" y="49780"/>
                </a:lnTo>
                <a:lnTo>
                  <a:pt x="90950" y="49750"/>
                </a:lnTo>
                <a:lnTo>
                  <a:pt x="91000" y="49750"/>
                </a:lnTo>
                <a:lnTo>
                  <a:pt x="91050" y="49770"/>
                </a:lnTo>
                <a:lnTo>
                  <a:pt x="91060" y="49770"/>
                </a:lnTo>
                <a:lnTo>
                  <a:pt x="91090" y="49780"/>
                </a:lnTo>
                <a:lnTo>
                  <a:pt x="91150" y="49790"/>
                </a:lnTo>
                <a:lnTo>
                  <a:pt x="91190" y="49800"/>
                </a:lnTo>
                <a:lnTo>
                  <a:pt x="91200" y="49800"/>
                </a:lnTo>
                <a:lnTo>
                  <a:pt x="91240" y="49820"/>
                </a:lnTo>
                <a:lnTo>
                  <a:pt x="91290" y="49840"/>
                </a:lnTo>
                <a:lnTo>
                  <a:pt x="91330" y="49860"/>
                </a:lnTo>
                <a:lnTo>
                  <a:pt x="91370" y="49860"/>
                </a:lnTo>
                <a:lnTo>
                  <a:pt x="91420" y="49860"/>
                </a:lnTo>
                <a:lnTo>
                  <a:pt x="91450" y="49830"/>
                </a:lnTo>
                <a:lnTo>
                  <a:pt x="91430" y="49760"/>
                </a:lnTo>
                <a:lnTo>
                  <a:pt x="91440" y="49740"/>
                </a:lnTo>
                <a:lnTo>
                  <a:pt x="91440" y="49730"/>
                </a:lnTo>
                <a:lnTo>
                  <a:pt x="91480" y="49740"/>
                </a:lnTo>
                <a:lnTo>
                  <a:pt x="91550" y="49760"/>
                </a:lnTo>
                <a:lnTo>
                  <a:pt x="91590" y="49750"/>
                </a:lnTo>
                <a:lnTo>
                  <a:pt x="91630" y="49750"/>
                </a:lnTo>
                <a:lnTo>
                  <a:pt x="91670" y="49740"/>
                </a:lnTo>
                <a:lnTo>
                  <a:pt x="91700" y="49730"/>
                </a:lnTo>
                <a:lnTo>
                  <a:pt x="91730" y="49720"/>
                </a:lnTo>
                <a:lnTo>
                  <a:pt x="91770" y="49700"/>
                </a:lnTo>
                <a:lnTo>
                  <a:pt x="91820" y="49680"/>
                </a:lnTo>
                <a:lnTo>
                  <a:pt x="91860" y="49670"/>
                </a:lnTo>
                <a:lnTo>
                  <a:pt x="91910" y="49650"/>
                </a:lnTo>
                <a:lnTo>
                  <a:pt x="91950" y="49620"/>
                </a:lnTo>
                <a:lnTo>
                  <a:pt x="91990" y="49600"/>
                </a:lnTo>
                <a:lnTo>
                  <a:pt x="92040" y="49590"/>
                </a:lnTo>
                <a:lnTo>
                  <a:pt x="92080" y="49570"/>
                </a:lnTo>
                <a:lnTo>
                  <a:pt x="92120" y="49550"/>
                </a:lnTo>
                <a:lnTo>
                  <a:pt x="92160" y="49530"/>
                </a:lnTo>
                <a:lnTo>
                  <a:pt x="92190" y="49500"/>
                </a:lnTo>
                <a:lnTo>
                  <a:pt x="92220" y="49470"/>
                </a:lnTo>
                <a:lnTo>
                  <a:pt x="92240" y="49430"/>
                </a:lnTo>
                <a:lnTo>
                  <a:pt x="92250" y="49390"/>
                </a:lnTo>
                <a:lnTo>
                  <a:pt x="92260" y="49390"/>
                </a:lnTo>
                <a:lnTo>
                  <a:pt x="92300" y="49360"/>
                </a:lnTo>
                <a:lnTo>
                  <a:pt x="92310" y="49360"/>
                </a:lnTo>
                <a:lnTo>
                  <a:pt x="92360" y="49360"/>
                </a:lnTo>
                <a:lnTo>
                  <a:pt x="92410" y="49370"/>
                </a:lnTo>
                <a:lnTo>
                  <a:pt x="92460" y="49400"/>
                </a:lnTo>
                <a:lnTo>
                  <a:pt x="92500" y="49440"/>
                </a:lnTo>
                <a:lnTo>
                  <a:pt x="92530" y="49470"/>
                </a:lnTo>
                <a:lnTo>
                  <a:pt x="92580" y="49500"/>
                </a:lnTo>
                <a:lnTo>
                  <a:pt x="92620" y="49530"/>
                </a:lnTo>
                <a:lnTo>
                  <a:pt x="92660" y="49550"/>
                </a:lnTo>
                <a:lnTo>
                  <a:pt x="92730" y="49590"/>
                </a:lnTo>
                <a:lnTo>
                  <a:pt x="92770" y="49610"/>
                </a:lnTo>
                <a:lnTo>
                  <a:pt x="92780" y="49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