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Shabwah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Shabwah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51470" y="40270"/>
                </a:moveTo>
                <a:lnTo>
                  <a:pt x="51470" y="40280"/>
                </a:lnTo>
                <a:lnTo>
                  <a:pt x="51480" y="40280"/>
                </a:lnTo>
                <a:lnTo>
                  <a:pt x="51490" y="40270"/>
                </a:lnTo>
                <a:lnTo>
                  <a:pt x="51500" y="40270"/>
                </a:lnTo>
                <a:lnTo>
                  <a:pt x="51510" y="40290"/>
                </a:lnTo>
                <a:lnTo>
                  <a:pt x="51510" y="40300"/>
                </a:lnTo>
                <a:lnTo>
                  <a:pt x="51510" y="40310"/>
                </a:lnTo>
                <a:lnTo>
                  <a:pt x="51500" y="40320"/>
                </a:lnTo>
                <a:lnTo>
                  <a:pt x="51490" y="40320"/>
                </a:lnTo>
                <a:lnTo>
                  <a:pt x="51470" y="40310"/>
                </a:lnTo>
                <a:lnTo>
                  <a:pt x="51460" y="40310"/>
                </a:lnTo>
                <a:lnTo>
                  <a:pt x="51450" y="40310"/>
                </a:lnTo>
                <a:lnTo>
                  <a:pt x="51440" y="40300"/>
                </a:lnTo>
                <a:lnTo>
                  <a:pt x="51430" y="40290"/>
                </a:lnTo>
                <a:lnTo>
                  <a:pt x="51430" y="40280"/>
                </a:lnTo>
                <a:lnTo>
                  <a:pt x="51440" y="40270"/>
                </a:lnTo>
                <a:lnTo>
                  <a:pt x="51450" y="40270"/>
                </a:lnTo>
                <a:lnTo>
                  <a:pt x="51470" y="40270"/>
                </a:lnTo>
                <a:close/>
                <a:moveTo>
                  <a:pt x="52030" y="39940"/>
                </a:moveTo>
                <a:lnTo>
                  <a:pt x="52040" y="39940"/>
                </a:lnTo>
                <a:lnTo>
                  <a:pt x="52050" y="39940"/>
                </a:lnTo>
                <a:lnTo>
                  <a:pt x="52070" y="39950"/>
                </a:lnTo>
                <a:lnTo>
                  <a:pt x="52070" y="39960"/>
                </a:lnTo>
                <a:lnTo>
                  <a:pt x="52080" y="39970"/>
                </a:lnTo>
                <a:lnTo>
                  <a:pt x="52070" y="39970"/>
                </a:lnTo>
                <a:lnTo>
                  <a:pt x="52060" y="39990"/>
                </a:lnTo>
                <a:lnTo>
                  <a:pt x="52050" y="39990"/>
                </a:lnTo>
                <a:lnTo>
                  <a:pt x="52050" y="40000"/>
                </a:lnTo>
                <a:lnTo>
                  <a:pt x="52040" y="40000"/>
                </a:lnTo>
                <a:lnTo>
                  <a:pt x="52040" y="40010"/>
                </a:lnTo>
                <a:lnTo>
                  <a:pt x="52030" y="40010"/>
                </a:lnTo>
                <a:lnTo>
                  <a:pt x="52010" y="40000"/>
                </a:lnTo>
                <a:lnTo>
                  <a:pt x="52010" y="39990"/>
                </a:lnTo>
                <a:lnTo>
                  <a:pt x="52000" y="39980"/>
                </a:lnTo>
                <a:lnTo>
                  <a:pt x="52000" y="39970"/>
                </a:lnTo>
                <a:lnTo>
                  <a:pt x="52000" y="39960"/>
                </a:lnTo>
                <a:lnTo>
                  <a:pt x="52000" y="39950"/>
                </a:lnTo>
                <a:lnTo>
                  <a:pt x="52020" y="39940"/>
                </a:lnTo>
                <a:lnTo>
                  <a:pt x="52030" y="39940"/>
                </a:lnTo>
                <a:close/>
                <a:moveTo>
                  <a:pt x="51060" y="39860"/>
                </a:moveTo>
                <a:lnTo>
                  <a:pt x="51060" y="39870"/>
                </a:lnTo>
                <a:lnTo>
                  <a:pt x="51060" y="39880"/>
                </a:lnTo>
                <a:lnTo>
                  <a:pt x="51070" y="39900"/>
                </a:lnTo>
                <a:lnTo>
                  <a:pt x="51060" y="39900"/>
                </a:lnTo>
                <a:lnTo>
                  <a:pt x="51060" y="39910"/>
                </a:lnTo>
                <a:lnTo>
                  <a:pt x="51060" y="39920"/>
                </a:lnTo>
                <a:lnTo>
                  <a:pt x="51050" y="39920"/>
                </a:lnTo>
                <a:lnTo>
                  <a:pt x="51050" y="39930"/>
                </a:lnTo>
                <a:lnTo>
                  <a:pt x="51030" y="39930"/>
                </a:lnTo>
                <a:lnTo>
                  <a:pt x="51020" y="39930"/>
                </a:lnTo>
                <a:lnTo>
                  <a:pt x="51020" y="39920"/>
                </a:lnTo>
                <a:lnTo>
                  <a:pt x="51020" y="39910"/>
                </a:lnTo>
                <a:lnTo>
                  <a:pt x="51020" y="39900"/>
                </a:lnTo>
                <a:lnTo>
                  <a:pt x="51010" y="39900"/>
                </a:lnTo>
                <a:lnTo>
                  <a:pt x="51010" y="39890"/>
                </a:lnTo>
                <a:lnTo>
                  <a:pt x="51020" y="39890"/>
                </a:lnTo>
                <a:lnTo>
                  <a:pt x="51020" y="39880"/>
                </a:lnTo>
                <a:lnTo>
                  <a:pt x="51020" y="39860"/>
                </a:lnTo>
                <a:lnTo>
                  <a:pt x="51030" y="39860"/>
                </a:lnTo>
                <a:lnTo>
                  <a:pt x="51050" y="39860"/>
                </a:lnTo>
                <a:lnTo>
                  <a:pt x="51060" y="39860"/>
                </a:lnTo>
                <a:close/>
                <a:moveTo>
                  <a:pt x="51540" y="39860"/>
                </a:moveTo>
                <a:lnTo>
                  <a:pt x="51530" y="39870"/>
                </a:lnTo>
                <a:lnTo>
                  <a:pt x="51520" y="39860"/>
                </a:lnTo>
                <a:lnTo>
                  <a:pt x="51520" y="39850"/>
                </a:lnTo>
                <a:lnTo>
                  <a:pt x="51530" y="39850"/>
                </a:lnTo>
                <a:lnTo>
                  <a:pt x="51540" y="39850"/>
                </a:lnTo>
                <a:lnTo>
                  <a:pt x="51540" y="39860"/>
                </a:lnTo>
                <a:close/>
                <a:moveTo>
                  <a:pt x="42960" y="42770"/>
                </a:moveTo>
                <a:lnTo>
                  <a:pt x="42960" y="42710"/>
                </a:lnTo>
                <a:lnTo>
                  <a:pt x="43020" y="42540"/>
                </a:lnTo>
                <a:lnTo>
                  <a:pt x="43050" y="42450"/>
                </a:lnTo>
                <a:lnTo>
                  <a:pt x="43060" y="42430"/>
                </a:lnTo>
                <a:lnTo>
                  <a:pt x="43070" y="42400"/>
                </a:lnTo>
                <a:lnTo>
                  <a:pt x="43100" y="42350"/>
                </a:lnTo>
                <a:lnTo>
                  <a:pt x="43130" y="42300"/>
                </a:lnTo>
                <a:lnTo>
                  <a:pt x="43150" y="42230"/>
                </a:lnTo>
                <a:lnTo>
                  <a:pt x="43150" y="42190"/>
                </a:lnTo>
                <a:lnTo>
                  <a:pt x="43160" y="42150"/>
                </a:lnTo>
                <a:lnTo>
                  <a:pt x="43160" y="42120"/>
                </a:lnTo>
                <a:lnTo>
                  <a:pt x="43160" y="42080"/>
                </a:lnTo>
                <a:lnTo>
                  <a:pt x="43150" y="42020"/>
                </a:lnTo>
                <a:lnTo>
                  <a:pt x="43140" y="41950"/>
                </a:lnTo>
                <a:lnTo>
                  <a:pt x="43120" y="41910"/>
                </a:lnTo>
                <a:lnTo>
                  <a:pt x="43100" y="41870"/>
                </a:lnTo>
                <a:lnTo>
                  <a:pt x="43080" y="41840"/>
                </a:lnTo>
                <a:lnTo>
                  <a:pt x="43040" y="41800"/>
                </a:lnTo>
                <a:lnTo>
                  <a:pt x="42950" y="41730"/>
                </a:lnTo>
                <a:lnTo>
                  <a:pt x="42930" y="41700"/>
                </a:lnTo>
                <a:lnTo>
                  <a:pt x="42930" y="41690"/>
                </a:lnTo>
                <a:lnTo>
                  <a:pt x="42950" y="41630"/>
                </a:lnTo>
                <a:lnTo>
                  <a:pt x="42950" y="41580"/>
                </a:lnTo>
                <a:lnTo>
                  <a:pt x="42940" y="41510"/>
                </a:lnTo>
                <a:lnTo>
                  <a:pt x="42920" y="41480"/>
                </a:lnTo>
                <a:lnTo>
                  <a:pt x="42890" y="41430"/>
                </a:lnTo>
                <a:lnTo>
                  <a:pt x="42880" y="41390"/>
                </a:lnTo>
                <a:lnTo>
                  <a:pt x="42870" y="41350"/>
                </a:lnTo>
                <a:lnTo>
                  <a:pt x="42870" y="41310"/>
                </a:lnTo>
                <a:lnTo>
                  <a:pt x="42890" y="41190"/>
                </a:lnTo>
                <a:lnTo>
                  <a:pt x="42910" y="41080"/>
                </a:lnTo>
                <a:lnTo>
                  <a:pt x="42920" y="41060"/>
                </a:lnTo>
                <a:lnTo>
                  <a:pt x="42930" y="41040"/>
                </a:lnTo>
                <a:lnTo>
                  <a:pt x="42960" y="41020"/>
                </a:lnTo>
                <a:lnTo>
                  <a:pt x="42990" y="40980"/>
                </a:lnTo>
                <a:lnTo>
                  <a:pt x="42990" y="40960"/>
                </a:lnTo>
                <a:lnTo>
                  <a:pt x="42990" y="40930"/>
                </a:lnTo>
                <a:lnTo>
                  <a:pt x="43000" y="40840"/>
                </a:lnTo>
                <a:lnTo>
                  <a:pt x="43150" y="40700"/>
                </a:lnTo>
                <a:lnTo>
                  <a:pt x="43180" y="40620"/>
                </a:lnTo>
                <a:lnTo>
                  <a:pt x="43220" y="40620"/>
                </a:lnTo>
                <a:lnTo>
                  <a:pt x="43230" y="40590"/>
                </a:lnTo>
                <a:lnTo>
                  <a:pt x="43240" y="40530"/>
                </a:lnTo>
                <a:lnTo>
                  <a:pt x="43200" y="40430"/>
                </a:lnTo>
                <a:lnTo>
                  <a:pt x="43120" y="40370"/>
                </a:lnTo>
                <a:lnTo>
                  <a:pt x="43090" y="40310"/>
                </a:lnTo>
                <a:lnTo>
                  <a:pt x="43070" y="40230"/>
                </a:lnTo>
                <a:lnTo>
                  <a:pt x="43050" y="40190"/>
                </a:lnTo>
                <a:lnTo>
                  <a:pt x="43010" y="40150"/>
                </a:lnTo>
                <a:lnTo>
                  <a:pt x="42990" y="40120"/>
                </a:lnTo>
                <a:lnTo>
                  <a:pt x="42950" y="40070"/>
                </a:lnTo>
                <a:lnTo>
                  <a:pt x="42950" y="39970"/>
                </a:lnTo>
                <a:lnTo>
                  <a:pt x="42960" y="39880"/>
                </a:lnTo>
                <a:lnTo>
                  <a:pt x="42980" y="39790"/>
                </a:lnTo>
                <a:lnTo>
                  <a:pt x="42990" y="39710"/>
                </a:lnTo>
                <a:lnTo>
                  <a:pt x="42960" y="39610"/>
                </a:lnTo>
                <a:lnTo>
                  <a:pt x="42920" y="39560"/>
                </a:lnTo>
                <a:lnTo>
                  <a:pt x="42870" y="39520"/>
                </a:lnTo>
                <a:lnTo>
                  <a:pt x="42790" y="39460"/>
                </a:lnTo>
                <a:lnTo>
                  <a:pt x="42750" y="39400"/>
                </a:lnTo>
                <a:lnTo>
                  <a:pt x="42580" y="39220"/>
                </a:lnTo>
                <a:lnTo>
                  <a:pt x="42450" y="39110"/>
                </a:lnTo>
                <a:lnTo>
                  <a:pt x="42380" y="39050"/>
                </a:lnTo>
                <a:lnTo>
                  <a:pt x="42330" y="39010"/>
                </a:lnTo>
                <a:lnTo>
                  <a:pt x="42300" y="38980"/>
                </a:lnTo>
                <a:lnTo>
                  <a:pt x="42290" y="38930"/>
                </a:lnTo>
                <a:lnTo>
                  <a:pt x="42270" y="38900"/>
                </a:lnTo>
                <a:lnTo>
                  <a:pt x="42260" y="38870"/>
                </a:lnTo>
                <a:lnTo>
                  <a:pt x="42240" y="38850"/>
                </a:lnTo>
                <a:lnTo>
                  <a:pt x="42200" y="38830"/>
                </a:lnTo>
                <a:lnTo>
                  <a:pt x="42170" y="38840"/>
                </a:lnTo>
                <a:lnTo>
                  <a:pt x="42110" y="38840"/>
                </a:lnTo>
                <a:lnTo>
                  <a:pt x="42070" y="38870"/>
                </a:lnTo>
                <a:lnTo>
                  <a:pt x="42030" y="38900"/>
                </a:lnTo>
                <a:lnTo>
                  <a:pt x="42000" y="38910"/>
                </a:lnTo>
                <a:lnTo>
                  <a:pt x="41960" y="38910"/>
                </a:lnTo>
                <a:lnTo>
                  <a:pt x="41900" y="38900"/>
                </a:lnTo>
                <a:lnTo>
                  <a:pt x="41850" y="38870"/>
                </a:lnTo>
                <a:lnTo>
                  <a:pt x="41800" y="38850"/>
                </a:lnTo>
                <a:lnTo>
                  <a:pt x="41770" y="38800"/>
                </a:lnTo>
                <a:lnTo>
                  <a:pt x="41750" y="38780"/>
                </a:lnTo>
                <a:lnTo>
                  <a:pt x="41750" y="38760"/>
                </a:lnTo>
                <a:lnTo>
                  <a:pt x="41740" y="38730"/>
                </a:lnTo>
                <a:lnTo>
                  <a:pt x="41720" y="38720"/>
                </a:lnTo>
                <a:lnTo>
                  <a:pt x="41690" y="38720"/>
                </a:lnTo>
                <a:lnTo>
                  <a:pt x="41680" y="38710"/>
                </a:lnTo>
                <a:lnTo>
                  <a:pt x="41670" y="38710"/>
                </a:lnTo>
                <a:lnTo>
                  <a:pt x="41650" y="38700"/>
                </a:lnTo>
                <a:lnTo>
                  <a:pt x="41620" y="38690"/>
                </a:lnTo>
                <a:lnTo>
                  <a:pt x="41620" y="38700"/>
                </a:lnTo>
                <a:lnTo>
                  <a:pt x="41600" y="38710"/>
                </a:lnTo>
                <a:lnTo>
                  <a:pt x="41590" y="38720"/>
                </a:lnTo>
                <a:lnTo>
                  <a:pt x="41570" y="38740"/>
                </a:lnTo>
                <a:lnTo>
                  <a:pt x="41550" y="38760"/>
                </a:lnTo>
                <a:lnTo>
                  <a:pt x="41530" y="38770"/>
                </a:lnTo>
                <a:lnTo>
                  <a:pt x="41510" y="38790"/>
                </a:lnTo>
                <a:lnTo>
                  <a:pt x="41480" y="38800"/>
                </a:lnTo>
                <a:lnTo>
                  <a:pt x="41460" y="38800"/>
                </a:lnTo>
                <a:lnTo>
                  <a:pt x="41430" y="38800"/>
                </a:lnTo>
                <a:lnTo>
                  <a:pt x="41410" y="38800"/>
                </a:lnTo>
                <a:lnTo>
                  <a:pt x="41390" y="38780"/>
                </a:lnTo>
                <a:lnTo>
                  <a:pt x="41370" y="38760"/>
                </a:lnTo>
                <a:lnTo>
                  <a:pt x="41350" y="38740"/>
                </a:lnTo>
                <a:lnTo>
                  <a:pt x="41330" y="38730"/>
                </a:lnTo>
                <a:lnTo>
                  <a:pt x="41320" y="38710"/>
                </a:lnTo>
                <a:lnTo>
                  <a:pt x="41310" y="38690"/>
                </a:lnTo>
                <a:lnTo>
                  <a:pt x="41290" y="38660"/>
                </a:lnTo>
                <a:lnTo>
                  <a:pt x="41280" y="38640"/>
                </a:lnTo>
                <a:lnTo>
                  <a:pt x="41260" y="38630"/>
                </a:lnTo>
                <a:lnTo>
                  <a:pt x="41240" y="38620"/>
                </a:lnTo>
                <a:lnTo>
                  <a:pt x="41210" y="38600"/>
                </a:lnTo>
                <a:lnTo>
                  <a:pt x="41190" y="38590"/>
                </a:lnTo>
                <a:lnTo>
                  <a:pt x="41170" y="38590"/>
                </a:lnTo>
                <a:lnTo>
                  <a:pt x="41140" y="38580"/>
                </a:lnTo>
                <a:lnTo>
                  <a:pt x="41120" y="38570"/>
                </a:lnTo>
                <a:lnTo>
                  <a:pt x="41090" y="38580"/>
                </a:lnTo>
                <a:lnTo>
                  <a:pt x="41070" y="38580"/>
                </a:lnTo>
                <a:lnTo>
                  <a:pt x="41040" y="38580"/>
                </a:lnTo>
                <a:lnTo>
                  <a:pt x="41020" y="38570"/>
                </a:lnTo>
                <a:lnTo>
                  <a:pt x="41000" y="38570"/>
                </a:lnTo>
                <a:lnTo>
                  <a:pt x="40970" y="38580"/>
                </a:lnTo>
                <a:lnTo>
                  <a:pt x="40950" y="38590"/>
                </a:lnTo>
                <a:lnTo>
                  <a:pt x="40930" y="38590"/>
                </a:lnTo>
                <a:lnTo>
                  <a:pt x="40900" y="38570"/>
                </a:lnTo>
                <a:lnTo>
                  <a:pt x="40880" y="38590"/>
                </a:lnTo>
                <a:lnTo>
                  <a:pt x="40860" y="38600"/>
                </a:lnTo>
                <a:lnTo>
                  <a:pt x="40830" y="38600"/>
                </a:lnTo>
                <a:lnTo>
                  <a:pt x="40810" y="38590"/>
                </a:lnTo>
                <a:lnTo>
                  <a:pt x="40780" y="38580"/>
                </a:lnTo>
                <a:lnTo>
                  <a:pt x="40760" y="38580"/>
                </a:lnTo>
                <a:lnTo>
                  <a:pt x="40730" y="38580"/>
                </a:lnTo>
                <a:lnTo>
                  <a:pt x="40710" y="38580"/>
                </a:lnTo>
                <a:lnTo>
                  <a:pt x="40690" y="38590"/>
                </a:lnTo>
                <a:lnTo>
                  <a:pt x="40670" y="38610"/>
                </a:lnTo>
                <a:lnTo>
                  <a:pt x="40640" y="38610"/>
                </a:lnTo>
                <a:lnTo>
                  <a:pt x="40620" y="38600"/>
                </a:lnTo>
                <a:lnTo>
                  <a:pt x="40600" y="38610"/>
                </a:lnTo>
                <a:lnTo>
                  <a:pt x="40580" y="38590"/>
                </a:lnTo>
                <a:lnTo>
                  <a:pt x="40560" y="38570"/>
                </a:lnTo>
                <a:lnTo>
                  <a:pt x="40540" y="38560"/>
                </a:lnTo>
                <a:lnTo>
                  <a:pt x="40510" y="38560"/>
                </a:lnTo>
                <a:lnTo>
                  <a:pt x="40490" y="38550"/>
                </a:lnTo>
                <a:lnTo>
                  <a:pt x="40460" y="38540"/>
                </a:lnTo>
                <a:lnTo>
                  <a:pt x="40440" y="38530"/>
                </a:lnTo>
                <a:lnTo>
                  <a:pt x="40420" y="38540"/>
                </a:lnTo>
                <a:lnTo>
                  <a:pt x="40390" y="38550"/>
                </a:lnTo>
                <a:lnTo>
                  <a:pt x="40370" y="38560"/>
                </a:lnTo>
                <a:lnTo>
                  <a:pt x="40350" y="38570"/>
                </a:lnTo>
                <a:lnTo>
                  <a:pt x="40340" y="38590"/>
                </a:lnTo>
                <a:lnTo>
                  <a:pt x="40320" y="38610"/>
                </a:lnTo>
                <a:lnTo>
                  <a:pt x="40300" y="38620"/>
                </a:lnTo>
                <a:lnTo>
                  <a:pt x="40270" y="38630"/>
                </a:lnTo>
                <a:lnTo>
                  <a:pt x="40250" y="38650"/>
                </a:lnTo>
                <a:lnTo>
                  <a:pt x="40220" y="38660"/>
                </a:lnTo>
                <a:lnTo>
                  <a:pt x="40200" y="38670"/>
                </a:lnTo>
                <a:lnTo>
                  <a:pt x="40180" y="38690"/>
                </a:lnTo>
                <a:lnTo>
                  <a:pt x="40160" y="38700"/>
                </a:lnTo>
                <a:lnTo>
                  <a:pt x="40140" y="38690"/>
                </a:lnTo>
                <a:lnTo>
                  <a:pt x="40120" y="38670"/>
                </a:lnTo>
                <a:lnTo>
                  <a:pt x="40110" y="38650"/>
                </a:lnTo>
                <a:lnTo>
                  <a:pt x="40100" y="38620"/>
                </a:lnTo>
                <a:lnTo>
                  <a:pt x="40080" y="38600"/>
                </a:lnTo>
                <a:lnTo>
                  <a:pt x="40060" y="38590"/>
                </a:lnTo>
                <a:lnTo>
                  <a:pt x="40040" y="38580"/>
                </a:lnTo>
                <a:lnTo>
                  <a:pt x="40020" y="38580"/>
                </a:lnTo>
                <a:lnTo>
                  <a:pt x="39990" y="38570"/>
                </a:lnTo>
                <a:lnTo>
                  <a:pt x="39970" y="38550"/>
                </a:lnTo>
                <a:lnTo>
                  <a:pt x="39950" y="38550"/>
                </a:lnTo>
                <a:lnTo>
                  <a:pt x="39920" y="38550"/>
                </a:lnTo>
                <a:lnTo>
                  <a:pt x="39900" y="38540"/>
                </a:lnTo>
                <a:lnTo>
                  <a:pt x="39870" y="38540"/>
                </a:lnTo>
                <a:lnTo>
                  <a:pt x="39850" y="38540"/>
                </a:lnTo>
                <a:lnTo>
                  <a:pt x="39820" y="38530"/>
                </a:lnTo>
                <a:lnTo>
                  <a:pt x="39790" y="38530"/>
                </a:lnTo>
                <a:lnTo>
                  <a:pt x="39760" y="38530"/>
                </a:lnTo>
                <a:lnTo>
                  <a:pt x="39740" y="38530"/>
                </a:lnTo>
                <a:lnTo>
                  <a:pt x="39710" y="38530"/>
                </a:lnTo>
                <a:lnTo>
                  <a:pt x="39680" y="38530"/>
                </a:lnTo>
                <a:lnTo>
                  <a:pt x="39650" y="38530"/>
                </a:lnTo>
                <a:lnTo>
                  <a:pt x="39620" y="38530"/>
                </a:lnTo>
                <a:lnTo>
                  <a:pt x="39600" y="38530"/>
                </a:lnTo>
                <a:lnTo>
                  <a:pt x="39560" y="38530"/>
                </a:lnTo>
                <a:lnTo>
                  <a:pt x="39540" y="38530"/>
                </a:lnTo>
                <a:lnTo>
                  <a:pt x="39510" y="38530"/>
                </a:lnTo>
                <a:lnTo>
                  <a:pt x="39480" y="38530"/>
                </a:lnTo>
                <a:lnTo>
                  <a:pt x="39460" y="38530"/>
                </a:lnTo>
                <a:lnTo>
                  <a:pt x="39430" y="38530"/>
                </a:lnTo>
                <a:lnTo>
                  <a:pt x="39400" y="38530"/>
                </a:lnTo>
                <a:lnTo>
                  <a:pt x="39370" y="38530"/>
                </a:lnTo>
                <a:lnTo>
                  <a:pt x="39350" y="38530"/>
                </a:lnTo>
                <a:lnTo>
                  <a:pt x="39320" y="38530"/>
                </a:lnTo>
                <a:lnTo>
                  <a:pt x="39290" y="38530"/>
                </a:lnTo>
                <a:lnTo>
                  <a:pt x="39260" y="38530"/>
                </a:lnTo>
                <a:lnTo>
                  <a:pt x="39240" y="38530"/>
                </a:lnTo>
                <a:lnTo>
                  <a:pt x="39210" y="38530"/>
                </a:lnTo>
                <a:lnTo>
                  <a:pt x="39190" y="38540"/>
                </a:lnTo>
                <a:lnTo>
                  <a:pt x="39150" y="38550"/>
                </a:lnTo>
                <a:lnTo>
                  <a:pt x="39130" y="38550"/>
                </a:lnTo>
                <a:lnTo>
                  <a:pt x="39110" y="38560"/>
                </a:lnTo>
                <a:lnTo>
                  <a:pt x="39080" y="38560"/>
                </a:lnTo>
                <a:lnTo>
                  <a:pt x="39050" y="38570"/>
                </a:lnTo>
                <a:lnTo>
                  <a:pt x="39020" y="38580"/>
                </a:lnTo>
                <a:lnTo>
                  <a:pt x="39000" y="38590"/>
                </a:lnTo>
                <a:lnTo>
                  <a:pt x="38970" y="38600"/>
                </a:lnTo>
                <a:lnTo>
                  <a:pt x="38950" y="38610"/>
                </a:lnTo>
                <a:lnTo>
                  <a:pt x="38930" y="38620"/>
                </a:lnTo>
                <a:lnTo>
                  <a:pt x="38900" y="38630"/>
                </a:lnTo>
                <a:lnTo>
                  <a:pt x="38880" y="38640"/>
                </a:lnTo>
                <a:lnTo>
                  <a:pt x="38860" y="38660"/>
                </a:lnTo>
                <a:lnTo>
                  <a:pt x="38840" y="38680"/>
                </a:lnTo>
                <a:lnTo>
                  <a:pt x="38820" y="38700"/>
                </a:lnTo>
                <a:lnTo>
                  <a:pt x="38810" y="38720"/>
                </a:lnTo>
                <a:lnTo>
                  <a:pt x="38790" y="38740"/>
                </a:lnTo>
                <a:lnTo>
                  <a:pt x="38780" y="38760"/>
                </a:lnTo>
                <a:lnTo>
                  <a:pt x="38770" y="38800"/>
                </a:lnTo>
                <a:lnTo>
                  <a:pt x="38750" y="38820"/>
                </a:lnTo>
                <a:lnTo>
                  <a:pt x="38740" y="38840"/>
                </a:lnTo>
                <a:lnTo>
                  <a:pt x="38730" y="38870"/>
                </a:lnTo>
                <a:lnTo>
                  <a:pt x="38720" y="38890"/>
                </a:lnTo>
                <a:lnTo>
                  <a:pt x="38700" y="38910"/>
                </a:lnTo>
                <a:lnTo>
                  <a:pt x="38690" y="38930"/>
                </a:lnTo>
                <a:lnTo>
                  <a:pt x="38670" y="38950"/>
                </a:lnTo>
                <a:lnTo>
                  <a:pt x="38650" y="38980"/>
                </a:lnTo>
                <a:lnTo>
                  <a:pt x="38630" y="38990"/>
                </a:lnTo>
                <a:lnTo>
                  <a:pt x="38610" y="39010"/>
                </a:lnTo>
                <a:lnTo>
                  <a:pt x="38590" y="39020"/>
                </a:lnTo>
                <a:lnTo>
                  <a:pt x="38570" y="39030"/>
                </a:lnTo>
                <a:lnTo>
                  <a:pt x="38540" y="39050"/>
                </a:lnTo>
                <a:lnTo>
                  <a:pt x="38520" y="39060"/>
                </a:lnTo>
                <a:lnTo>
                  <a:pt x="38500" y="39080"/>
                </a:lnTo>
                <a:lnTo>
                  <a:pt x="38480" y="39090"/>
                </a:lnTo>
                <a:lnTo>
                  <a:pt x="38460" y="39100"/>
                </a:lnTo>
                <a:lnTo>
                  <a:pt x="38430" y="39120"/>
                </a:lnTo>
                <a:lnTo>
                  <a:pt x="38410" y="39130"/>
                </a:lnTo>
                <a:lnTo>
                  <a:pt x="38390" y="39140"/>
                </a:lnTo>
                <a:lnTo>
                  <a:pt x="38360" y="39150"/>
                </a:lnTo>
                <a:lnTo>
                  <a:pt x="38340" y="39160"/>
                </a:lnTo>
                <a:lnTo>
                  <a:pt x="38310" y="39170"/>
                </a:lnTo>
                <a:lnTo>
                  <a:pt x="38280" y="39180"/>
                </a:lnTo>
                <a:lnTo>
                  <a:pt x="38250" y="39190"/>
                </a:lnTo>
                <a:lnTo>
                  <a:pt x="38230" y="39200"/>
                </a:lnTo>
                <a:lnTo>
                  <a:pt x="38200" y="39200"/>
                </a:lnTo>
                <a:lnTo>
                  <a:pt x="38170" y="39210"/>
                </a:lnTo>
                <a:lnTo>
                  <a:pt x="38150" y="39220"/>
                </a:lnTo>
                <a:lnTo>
                  <a:pt x="38120" y="39230"/>
                </a:lnTo>
                <a:lnTo>
                  <a:pt x="38090" y="39240"/>
                </a:lnTo>
                <a:lnTo>
                  <a:pt x="38060" y="39250"/>
                </a:lnTo>
                <a:lnTo>
                  <a:pt x="38030" y="39260"/>
                </a:lnTo>
                <a:lnTo>
                  <a:pt x="37990" y="39270"/>
                </a:lnTo>
                <a:lnTo>
                  <a:pt x="37970" y="39270"/>
                </a:lnTo>
                <a:lnTo>
                  <a:pt x="37950" y="39280"/>
                </a:lnTo>
                <a:lnTo>
                  <a:pt x="37920" y="39290"/>
                </a:lnTo>
                <a:lnTo>
                  <a:pt x="37900" y="39290"/>
                </a:lnTo>
                <a:lnTo>
                  <a:pt x="37870" y="39300"/>
                </a:lnTo>
                <a:lnTo>
                  <a:pt x="37840" y="39300"/>
                </a:lnTo>
                <a:lnTo>
                  <a:pt x="37820" y="39310"/>
                </a:lnTo>
                <a:lnTo>
                  <a:pt x="37780" y="39310"/>
                </a:lnTo>
                <a:lnTo>
                  <a:pt x="37750" y="39320"/>
                </a:lnTo>
                <a:lnTo>
                  <a:pt x="37730" y="39320"/>
                </a:lnTo>
                <a:lnTo>
                  <a:pt x="37700" y="39330"/>
                </a:lnTo>
                <a:lnTo>
                  <a:pt x="37670" y="39330"/>
                </a:lnTo>
                <a:lnTo>
                  <a:pt x="37640" y="39330"/>
                </a:lnTo>
                <a:lnTo>
                  <a:pt x="37620" y="39330"/>
                </a:lnTo>
                <a:lnTo>
                  <a:pt x="37590" y="39340"/>
                </a:lnTo>
                <a:lnTo>
                  <a:pt x="37570" y="39340"/>
                </a:lnTo>
                <a:lnTo>
                  <a:pt x="37540" y="39340"/>
                </a:lnTo>
                <a:lnTo>
                  <a:pt x="37520" y="39340"/>
                </a:lnTo>
                <a:lnTo>
                  <a:pt x="37490" y="39340"/>
                </a:lnTo>
                <a:lnTo>
                  <a:pt x="37470" y="39340"/>
                </a:lnTo>
                <a:lnTo>
                  <a:pt x="37440" y="39350"/>
                </a:lnTo>
                <a:lnTo>
                  <a:pt x="37410" y="39350"/>
                </a:lnTo>
                <a:lnTo>
                  <a:pt x="37380" y="39350"/>
                </a:lnTo>
                <a:lnTo>
                  <a:pt x="37360" y="39350"/>
                </a:lnTo>
                <a:lnTo>
                  <a:pt x="37330" y="39350"/>
                </a:lnTo>
                <a:lnTo>
                  <a:pt x="37300" y="39350"/>
                </a:lnTo>
                <a:lnTo>
                  <a:pt x="37270" y="39350"/>
                </a:lnTo>
                <a:lnTo>
                  <a:pt x="37250" y="39340"/>
                </a:lnTo>
                <a:lnTo>
                  <a:pt x="37220" y="39330"/>
                </a:lnTo>
                <a:lnTo>
                  <a:pt x="37190" y="39320"/>
                </a:lnTo>
                <a:lnTo>
                  <a:pt x="37170" y="39310"/>
                </a:lnTo>
                <a:lnTo>
                  <a:pt x="37160" y="39290"/>
                </a:lnTo>
                <a:lnTo>
                  <a:pt x="37140" y="39270"/>
                </a:lnTo>
                <a:lnTo>
                  <a:pt x="37120" y="39270"/>
                </a:lnTo>
                <a:lnTo>
                  <a:pt x="37090" y="39280"/>
                </a:lnTo>
                <a:lnTo>
                  <a:pt x="37060" y="39290"/>
                </a:lnTo>
                <a:lnTo>
                  <a:pt x="37040" y="39300"/>
                </a:lnTo>
                <a:lnTo>
                  <a:pt x="37020" y="39310"/>
                </a:lnTo>
                <a:lnTo>
                  <a:pt x="36990" y="39320"/>
                </a:lnTo>
                <a:lnTo>
                  <a:pt x="36970" y="39330"/>
                </a:lnTo>
                <a:lnTo>
                  <a:pt x="36940" y="39350"/>
                </a:lnTo>
                <a:lnTo>
                  <a:pt x="36920" y="39360"/>
                </a:lnTo>
                <a:lnTo>
                  <a:pt x="36890" y="39370"/>
                </a:lnTo>
                <a:lnTo>
                  <a:pt x="36870" y="39380"/>
                </a:lnTo>
                <a:lnTo>
                  <a:pt x="36850" y="39390"/>
                </a:lnTo>
                <a:lnTo>
                  <a:pt x="36820" y="39400"/>
                </a:lnTo>
                <a:lnTo>
                  <a:pt x="36790" y="39410"/>
                </a:lnTo>
                <a:lnTo>
                  <a:pt x="36770" y="39410"/>
                </a:lnTo>
                <a:lnTo>
                  <a:pt x="36750" y="39420"/>
                </a:lnTo>
                <a:lnTo>
                  <a:pt x="36710" y="39420"/>
                </a:lnTo>
                <a:lnTo>
                  <a:pt x="36690" y="39430"/>
                </a:lnTo>
                <a:lnTo>
                  <a:pt x="36660" y="39430"/>
                </a:lnTo>
                <a:lnTo>
                  <a:pt x="36640" y="39430"/>
                </a:lnTo>
                <a:lnTo>
                  <a:pt x="36610" y="39430"/>
                </a:lnTo>
                <a:lnTo>
                  <a:pt x="36580" y="39420"/>
                </a:lnTo>
                <a:lnTo>
                  <a:pt x="36560" y="39410"/>
                </a:lnTo>
                <a:lnTo>
                  <a:pt x="36550" y="39390"/>
                </a:lnTo>
                <a:lnTo>
                  <a:pt x="36530" y="39370"/>
                </a:lnTo>
                <a:lnTo>
                  <a:pt x="36520" y="39350"/>
                </a:lnTo>
                <a:lnTo>
                  <a:pt x="36500" y="39330"/>
                </a:lnTo>
                <a:lnTo>
                  <a:pt x="36490" y="39310"/>
                </a:lnTo>
                <a:lnTo>
                  <a:pt x="36470" y="39290"/>
                </a:lnTo>
                <a:lnTo>
                  <a:pt x="36460" y="39260"/>
                </a:lnTo>
                <a:lnTo>
                  <a:pt x="36450" y="39240"/>
                </a:lnTo>
                <a:lnTo>
                  <a:pt x="36440" y="39230"/>
                </a:lnTo>
                <a:lnTo>
                  <a:pt x="36440" y="39220"/>
                </a:lnTo>
                <a:lnTo>
                  <a:pt x="36440" y="39210"/>
                </a:lnTo>
                <a:lnTo>
                  <a:pt x="36450" y="39200"/>
                </a:lnTo>
                <a:lnTo>
                  <a:pt x="36580" y="39070"/>
                </a:lnTo>
                <a:lnTo>
                  <a:pt x="36600" y="39050"/>
                </a:lnTo>
                <a:lnTo>
                  <a:pt x="36620" y="39030"/>
                </a:lnTo>
                <a:lnTo>
                  <a:pt x="36640" y="39010"/>
                </a:lnTo>
                <a:lnTo>
                  <a:pt x="36660" y="39000"/>
                </a:lnTo>
                <a:lnTo>
                  <a:pt x="36670" y="38980"/>
                </a:lnTo>
                <a:lnTo>
                  <a:pt x="36690" y="38950"/>
                </a:lnTo>
                <a:lnTo>
                  <a:pt x="36710" y="38940"/>
                </a:lnTo>
                <a:lnTo>
                  <a:pt x="36730" y="38920"/>
                </a:lnTo>
                <a:lnTo>
                  <a:pt x="36750" y="38900"/>
                </a:lnTo>
                <a:lnTo>
                  <a:pt x="36770" y="38880"/>
                </a:lnTo>
                <a:lnTo>
                  <a:pt x="36790" y="38860"/>
                </a:lnTo>
                <a:lnTo>
                  <a:pt x="36810" y="38840"/>
                </a:lnTo>
                <a:lnTo>
                  <a:pt x="36830" y="38830"/>
                </a:lnTo>
                <a:lnTo>
                  <a:pt x="36840" y="38810"/>
                </a:lnTo>
                <a:lnTo>
                  <a:pt x="36860" y="38790"/>
                </a:lnTo>
                <a:lnTo>
                  <a:pt x="36880" y="38760"/>
                </a:lnTo>
                <a:lnTo>
                  <a:pt x="36890" y="38740"/>
                </a:lnTo>
                <a:lnTo>
                  <a:pt x="36900" y="38720"/>
                </a:lnTo>
                <a:lnTo>
                  <a:pt x="36920" y="38700"/>
                </a:lnTo>
                <a:lnTo>
                  <a:pt x="36930" y="38670"/>
                </a:lnTo>
                <a:lnTo>
                  <a:pt x="36930" y="38640"/>
                </a:lnTo>
                <a:lnTo>
                  <a:pt x="36930" y="38610"/>
                </a:lnTo>
                <a:lnTo>
                  <a:pt x="36920" y="38590"/>
                </a:lnTo>
                <a:lnTo>
                  <a:pt x="36920" y="38560"/>
                </a:lnTo>
                <a:lnTo>
                  <a:pt x="36920" y="38530"/>
                </a:lnTo>
                <a:lnTo>
                  <a:pt x="36920" y="38510"/>
                </a:lnTo>
                <a:lnTo>
                  <a:pt x="36930" y="38480"/>
                </a:lnTo>
                <a:lnTo>
                  <a:pt x="36930" y="38460"/>
                </a:lnTo>
                <a:lnTo>
                  <a:pt x="36920" y="38430"/>
                </a:lnTo>
                <a:lnTo>
                  <a:pt x="36910" y="38410"/>
                </a:lnTo>
                <a:lnTo>
                  <a:pt x="36900" y="38380"/>
                </a:lnTo>
                <a:lnTo>
                  <a:pt x="36890" y="38360"/>
                </a:lnTo>
                <a:lnTo>
                  <a:pt x="36880" y="38340"/>
                </a:lnTo>
                <a:lnTo>
                  <a:pt x="36860" y="38310"/>
                </a:lnTo>
                <a:lnTo>
                  <a:pt x="36850" y="38290"/>
                </a:lnTo>
                <a:lnTo>
                  <a:pt x="36840" y="38260"/>
                </a:lnTo>
                <a:lnTo>
                  <a:pt x="36820" y="38240"/>
                </a:lnTo>
                <a:lnTo>
                  <a:pt x="36810" y="38220"/>
                </a:lnTo>
                <a:lnTo>
                  <a:pt x="36800" y="38200"/>
                </a:lnTo>
                <a:lnTo>
                  <a:pt x="36780" y="38180"/>
                </a:lnTo>
                <a:lnTo>
                  <a:pt x="36770" y="38160"/>
                </a:lnTo>
                <a:lnTo>
                  <a:pt x="36750" y="38130"/>
                </a:lnTo>
                <a:lnTo>
                  <a:pt x="36730" y="38110"/>
                </a:lnTo>
                <a:lnTo>
                  <a:pt x="36720" y="38090"/>
                </a:lnTo>
                <a:lnTo>
                  <a:pt x="36700" y="38070"/>
                </a:lnTo>
                <a:lnTo>
                  <a:pt x="36690" y="38040"/>
                </a:lnTo>
                <a:lnTo>
                  <a:pt x="36680" y="38020"/>
                </a:lnTo>
                <a:lnTo>
                  <a:pt x="36660" y="38000"/>
                </a:lnTo>
                <a:lnTo>
                  <a:pt x="36650" y="37970"/>
                </a:lnTo>
                <a:lnTo>
                  <a:pt x="36630" y="37950"/>
                </a:lnTo>
                <a:lnTo>
                  <a:pt x="36620" y="37930"/>
                </a:lnTo>
                <a:lnTo>
                  <a:pt x="36600" y="37910"/>
                </a:lnTo>
                <a:lnTo>
                  <a:pt x="36590" y="37890"/>
                </a:lnTo>
                <a:lnTo>
                  <a:pt x="36580" y="37870"/>
                </a:lnTo>
                <a:lnTo>
                  <a:pt x="36560" y="37840"/>
                </a:lnTo>
                <a:lnTo>
                  <a:pt x="36550" y="37820"/>
                </a:lnTo>
                <a:lnTo>
                  <a:pt x="36540" y="37810"/>
                </a:lnTo>
                <a:lnTo>
                  <a:pt x="36540" y="37800"/>
                </a:lnTo>
                <a:lnTo>
                  <a:pt x="36520" y="37770"/>
                </a:lnTo>
                <a:lnTo>
                  <a:pt x="36520" y="37750"/>
                </a:lnTo>
                <a:lnTo>
                  <a:pt x="36510" y="37730"/>
                </a:lnTo>
                <a:lnTo>
                  <a:pt x="36490" y="37700"/>
                </a:lnTo>
                <a:lnTo>
                  <a:pt x="36480" y="37680"/>
                </a:lnTo>
                <a:lnTo>
                  <a:pt x="36470" y="37650"/>
                </a:lnTo>
                <a:lnTo>
                  <a:pt x="36460" y="37630"/>
                </a:lnTo>
                <a:lnTo>
                  <a:pt x="36450" y="37610"/>
                </a:lnTo>
                <a:lnTo>
                  <a:pt x="36440" y="37580"/>
                </a:lnTo>
                <a:lnTo>
                  <a:pt x="36430" y="37550"/>
                </a:lnTo>
                <a:lnTo>
                  <a:pt x="36430" y="37530"/>
                </a:lnTo>
                <a:lnTo>
                  <a:pt x="36420" y="37500"/>
                </a:lnTo>
                <a:lnTo>
                  <a:pt x="36410" y="37480"/>
                </a:lnTo>
                <a:lnTo>
                  <a:pt x="36390" y="37460"/>
                </a:lnTo>
                <a:lnTo>
                  <a:pt x="36370" y="37450"/>
                </a:lnTo>
                <a:lnTo>
                  <a:pt x="36350" y="37440"/>
                </a:lnTo>
                <a:lnTo>
                  <a:pt x="36320" y="37430"/>
                </a:lnTo>
                <a:lnTo>
                  <a:pt x="36300" y="37430"/>
                </a:lnTo>
                <a:lnTo>
                  <a:pt x="36270" y="37440"/>
                </a:lnTo>
                <a:lnTo>
                  <a:pt x="36250" y="37440"/>
                </a:lnTo>
                <a:lnTo>
                  <a:pt x="36220" y="37450"/>
                </a:lnTo>
                <a:lnTo>
                  <a:pt x="36200" y="37460"/>
                </a:lnTo>
                <a:lnTo>
                  <a:pt x="36170" y="37460"/>
                </a:lnTo>
                <a:lnTo>
                  <a:pt x="36150" y="37480"/>
                </a:lnTo>
                <a:lnTo>
                  <a:pt x="36130" y="37490"/>
                </a:lnTo>
                <a:lnTo>
                  <a:pt x="36110" y="37500"/>
                </a:lnTo>
                <a:lnTo>
                  <a:pt x="36090" y="37520"/>
                </a:lnTo>
                <a:lnTo>
                  <a:pt x="36060" y="37530"/>
                </a:lnTo>
                <a:lnTo>
                  <a:pt x="36050" y="37550"/>
                </a:lnTo>
                <a:lnTo>
                  <a:pt x="36030" y="37570"/>
                </a:lnTo>
                <a:lnTo>
                  <a:pt x="36010" y="37590"/>
                </a:lnTo>
                <a:lnTo>
                  <a:pt x="36000" y="37600"/>
                </a:lnTo>
                <a:lnTo>
                  <a:pt x="35980" y="37620"/>
                </a:lnTo>
                <a:lnTo>
                  <a:pt x="35960" y="37640"/>
                </a:lnTo>
                <a:lnTo>
                  <a:pt x="35940" y="37650"/>
                </a:lnTo>
                <a:lnTo>
                  <a:pt x="35920" y="37660"/>
                </a:lnTo>
                <a:lnTo>
                  <a:pt x="35900" y="37680"/>
                </a:lnTo>
                <a:lnTo>
                  <a:pt x="35890" y="37700"/>
                </a:lnTo>
                <a:lnTo>
                  <a:pt x="35860" y="37720"/>
                </a:lnTo>
                <a:lnTo>
                  <a:pt x="35840" y="37730"/>
                </a:lnTo>
                <a:lnTo>
                  <a:pt x="35820" y="37750"/>
                </a:lnTo>
                <a:lnTo>
                  <a:pt x="35790" y="37760"/>
                </a:lnTo>
                <a:lnTo>
                  <a:pt x="35770" y="37780"/>
                </a:lnTo>
                <a:lnTo>
                  <a:pt x="35760" y="37800"/>
                </a:lnTo>
                <a:lnTo>
                  <a:pt x="35740" y="37820"/>
                </a:lnTo>
                <a:lnTo>
                  <a:pt x="35720" y="37840"/>
                </a:lnTo>
                <a:lnTo>
                  <a:pt x="35700" y="37850"/>
                </a:lnTo>
                <a:lnTo>
                  <a:pt x="35670" y="37840"/>
                </a:lnTo>
                <a:lnTo>
                  <a:pt x="35650" y="37850"/>
                </a:lnTo>
                <a:lnTo>
                  <a:pt x="35620" y="37840"/>
                </a:lnTo>
                <a:lnTo>
                  <a:pt x="35600" y="37820"/>
                </a:lnTo>
                <a:lnTo>
                  <a:pt x="35590" y="37800"/>
                </a:lnTo>
                <a:lnTo>
                  <a:pt x="35570" y="37780"/>
                </a:lnTo>
                <a:lnTo>
                  <a:pt x="35550" y="37760"/>
                </a:lnTo>
                <a:lnTo>
                  <a:pt x="35530" y="37760"/>
                </a:lnTo>
                <a:lnTo>
                  <a:pt x="35500" y="37760"/>
                </a:lnTo>
                <a:lnTo>
                  <a:pt x="35480" y="37760"/>
                </a:lnTo>
                <a:lnTo>
                  <a:pt x="35450" y="37770"/>
                </a:lnTo>
                <a:lnTo>
                  <a:pt x="35430" y="37770"/>
                </a:lnTo>
                <a:lnTo>
                  <a:pt x="35400" y="37760"/>
                </a:lnTo>
                <a:lnTo>
                  <a:pt x="35380" y="37750"/>
                </a:lnTo>
                <a:lnTo>
                  <a:pt x="35360" y="37740"/>
                </a:lnTo>
                <a:lnTo>
                  <a:pt x="35340" y="37750"/>
                </a:lnTo>
                <a:lnTo>
                  <a:pt x="35330" y="37780"/>
                </a:lnTo>
                <a:lnTo>
                  <a:pt x="35320" y="37800"/>
                </a:lnTo>
                <a:lnTo>
                  <a:pt x="35310" y="37820"/>
                </a:lnTo>
                <a:lnTo>
                  <a:pt x="35300" y="37850"/>
                </a:lnTo>
                <a:lnTo>
                  <a:pt x="35300" y="37870"/>
                </a:lnTo>
                <a:lnTo>
                  <a:pt x="35290" y="37890"/>
                </a:lnTo>
                <a:lnTo>
                  <a:pt x="35290" y="37920"/>
                </a:lnTo>
                <a:lnTo>
                  <a:pt x="35290" y="37940"/>
                </a:lnTo>
                <a:lnTo>
                  <a:pt x="35290" y="37970"/>
                </a:lnTo>
                <a:lnTo>
                  <a:pt x="35280" y="37990"/>
                </a:lnTo>
                <a:lnTo>
                  <a:pt x="35250" y="38010"/>
                </a:lnTo>
                <a:lnTo>
                  <a:pt x="35230" y="38020"/>
                </a:lnTo>
                <a:lnTo>
                  <a:pt x="35210" y="38040"/>
                </a:lnTo>
                <a:lnTo>
                  <a:pt x="35190" y="38050"/>
                </a:lnTo>
                <a:lnTo>
                  <a:pt x="35170" y="38070"/>
                </a:lnTo>
                <a:lnTo>
                  <a:pt x="35150" y="38090"/>
                </a:lnTo>
                <a:lnTo>
                  <a:pt x="35130" y="38110"/>
                </a:lnTo>
                <a:lnTo>
                  <a:pt x="35120" y="38130"/>
                </a:lnTo>
                <a:lnTo>
                  <a:pt x="35100" y="38150"/>
                </a:lnTo>
                <a:lnTo>
                  <a:pt x="35080" y="38160"/>
                </a:lnTo>
                <a:lnTo>
                  <a:pt x="35060" y="38180"/>
                </a:lnTo>
                <a:lnTo>
                  <a:pt x="35040" y="38190"/>
                </a:lnTo>
                <a:lnTo>
                  <a:pt x="35020" y="38210"/>
                </a:lnTo>
                <a:lnTo>
                  <a:pt x="35000" y="38220"/>
                </a:lnTo>
                <a:lnTo>
                  <a:pt x="34980" y="38240"/>
                </a:lnTo>
                <a:lnTo>
                  <a:pt x="34960" y="38250"/>
                </a:lnTo>
                <a:lnTo>
                  <a:pt x="34940" y="38260"/>
                </a:lnTo>
                <a:lnTo>
                  <a:pt x="34910" y="38250"/>
                </a:lnTo>
                <a:lnTo>
                  <a:pt x="34890" y="38260"/>
                </a:lnTo>
                <a:lnTo>
                  <a:pt x="34860" y="38270"/>
                </a:lnTo>
                <a:lnTo>
                  <a:pt x="34840" y="38280"/>
                </a:lnTo>
                <a:lnTo>
                  <a:pt x="34820" y="38290"/>
                </a:lnTo>
                <a:lnTo>
                  <a:pt x="34790" y="38300"/>
                </a:lnTo>
                <a:lnTo>
                  <a:pt x="34770" y="38310"/>
                </a:lnTo>
                <a:lnTo>
                  <a:pt x="34760" y="38320"/>
                </a:lnTo>
                <a:lnTo>
                  <a:pt x="34720" y="38300"/>
                </a:lnTo>
                <a:lnTo>
                  <a:pt x="34700" y="38290"/>
                </a:lnTo>
                <a:lnTo>
                  <a:pt x="34680" y="38280"/>
                </a:lnTo>
                <a:lnTo>
                  <a:pt x="34650" y="38270"/>
                </a:lnTo>
                <a:lnTo>
                  <a:pt x="34630" y="38270"/>
                </a:lnTo>
                <a:lnTo>
                  <a:pt x="34600" y="38260"/>
                </a:lnTo>
                <a:lnTo>
                  <a:pt x="34580" y="38250"/>
                </a:lnTo>
                <a:lnTo>
                  <a:pt x="34560" y="38240"/>
                </a:lnTo>
                <a:lnTo>
                  <a:pt x="34530" y="38230"/>
                </a:lnTo>
                <a:lnTo>
                  <a:pt x="34510" y="38220"/>
                </a:lnTo>
                <a:lnTo>
                  <a:pt x="34480" y="38220"/>
                </a:lnTo>
                <a:lnTo>
                  <a:pt x="34460" y="38210"/>
                </a:lnTo>
                <a:lnTo>
                  <a:pt x="34440" y="38190"/>
                </a:lnTo>
                <a:lnTo>
                  <a:pt x="34420" y="38170"/>
                </a:lnTo>
                <a:lnTo>
                  <a:pt x="34400" y="38160"/>
                </a:lnTo>
                <a:lnTo>
                  <a:pt x="34380" y="38150"/>
                </a:lnTo>
                <a:lnTo>
                  <a:pt x="34360" y="38140"/>
                </a:lnTo>
                <a:lnTo>
                  <a:pt x="34350" y="38110"/>
                </a:lnTo>
                <a:lnTo>
                  <a:pt x="34340" y="38090"/>
                </a:lnTo>
                <a:lnTo>
                  <a:pt x="34320" y="38070"/>
                </a:lnTo>
                <a:lnTo>
                  <a:pt x="34300" y="38040"/>
                </a:lnTo>
                <a:lnTo>
                  <a:pt x="34310" y="38020"/>
                </a:lnTo>
                <a:lnTo>
                  <a:pt x="34330" y="38000"/>
                </a:lnTo>
                <a:lnTo>
                  <a:pt x="34340" y="37980"/>
                </a:lnTo>
                <a:lnTo>
                  <a:pt x="34350" y="37950"/>
                </a:lnTo>
                <a:lnTo>
                  <a:pt x="34330" y="37930"/>
                </a:lnTo>
                <a:lnTo>
                  <a:pt x="34330" y="37900"/>
                </a:lnTo>
                <a:lnTo>
                  <a:pt x="34330" y="37880"/>
                </a:lnTo>
                <a:lnTo>
                  <a:pt x="34320" y="37860"/>
                </a:lnTo>
                <a:lnTo>
                  <a:pt x="34290" y="37860"/>
                </a:lnTo>
                <a:lnTo>
                  <a:pt x="34240" y="37850"/>
                </a:lnTo>
                <a:lnTo>
                  <a:pt x="34230" y="37830"/>
                </a:lnTo>
                <a:lnTo>
                  <a:pt x="34260" y="37790"/>
                </a:lnTo>
                <a:lnTo>
                  <a:pt x="34270" y="37770"/>
                </a:lnTo>
                <a:lnTo>
                  <a:pt x="34270" y="37740"/>
                </a:lnTo>
                <a:lnTo>
                  <a:pt x="34230" y="37690"/>
                </a:lnTo>
                <a:lnTo>
                  <a:pt x="34220" y="37660"/>
                </a:lnTo>
                <a:lnTo>
                  <a:pt x="34230" y="37630"/>
                </a:lnTo>
                <a:lnTo>
                  <a:pt x="34240" y="37610"/>
                </a:lnTo>
                <a:lnTo>
                  <a:pt x="34240" y="37570"/>
                </a:lnTo>
                <a:lnTo>
                  <a:pt x="34230" y="37570"/>
                </a:lnTo>
                <a:lnTo>
                  <a:pt x="34230" y="37560"/>
                </a:lnTo>
                <a:lnTo>
                  <a:pt x="34230" y="37550"/>
                </a:lnTo>
                <a:lnTo>
                  <a:pt x="34250" y="37530"/>
                </a:lnTo>
                <a:lnTo>
                  <a:pt x="34270" y="37530"/>
                </a:lnTo>
                <a:lnTo>
                  <a:pt x="34280" y="37520"/>
                </a:lnTo>
                <a:lnTo>
                  <a:pt x="34280" y="37510"/>
                </a:lnTo>
                <a:lnTo>
                  <a:pt x="34290" y="37500"/>
                </a:lnTo>
                <a:lnTo>
                  <a:pt x="34280" y="37490"/>
                </a:lnTo>
                <a:lnTo>
                  <a:pt x="34260" y="37470"/>
                </a:lnTo>
                <a:lnTo>
                  <a:pt x="34260" y="37460"/>
                </a:lnTo>
                <a:lnTo>
                  <a:pt x="34260" y="37440"/>
                </a:lnTo>
                <a:lnTo>
                  <a:pt x="34250" y="37420"/>
                </a:lnTo>
                <a:lnTo>
                  <a:pt x="34230" y="37400"/>
                </a:lnTo>
                <a:lnTo>
                  <a:pt x="34220" y="37380"/>
                </a:lnTo>
                <a:lnTo>
                  <a:pt x="34200" y="37370"/>
                </a:lnTo>
                <a:lnTo>
                  <a:pt x="34180" y="37350"/>
                </a:lnTo>
                <a:lnTo>
                  <a:pt x="34160" y="37330"/>
                </a:lnTo>
                <a:lnTo>
                  <a:pt x="34130" y="37320"/>
                </a:lnTo>
                <a:lnTo>
                  <a:pt x="34110" y="37300"/>
                </a:lnTo>
                <a:lnTo>
                  <a:pt x="34100" y="37280"/>
                </a:lnTo>
                <a:lnTo>
                  <a:pt x="34080" y="37260"/>
                </a:lnTo>
                <a:lnTo>
                  <a:pt x="34060" y="37240"/>
                </a:lnTo>
                <a:lnTo>
                  <a:pt x="34040" y="37220"/>
                </a:lnTo>
                <a:lnTo>
                  <a:pt x="34010" y="37170"/>
                </a:lnTo>
                <a:lnTo>
                  <a:pt x="33750" y="37230"/>
                </a:lnTo>
                <a:lnTo>
                  <a:pt x="33740" y="37240"/>
                </a:lnTo>
                <a:lnTo>
                  <a:pt x="33730" y="37240"/>
                </a:lnTo>
                <a:lnTo>
                  <a:pt x="33710" y="37250"/>
                </a:lnTo>
                <a:lnTo>
                  <a:pt x="33700" y="37250"/>
                </a:lnTo>
                <a:lnTo>
                  <a:pt x="33690" y="37250"/>
                </a:lnTo>
                <a:lnTo>
                  <a:pt x="33680" y="37260"/>
                </a:lnTo>
                <a:lnTo>
                  <a:pt x="33660" y="37260"/>
                </a:lnTo>
                <a:lnTo>
                  <a:pt x="33650" y="37260"/>
                </a:lnTo>
                <a:lnTo>
                  <a:pt x="33640" y="37260"/>
                </a:lnTo>
                <a:lnTo>
                  <a:pt x="33620" y="37270"/>
                </a:lnTo>
                <a:lnTo>
                  <a:pt x="33610" y="37270"/>
                </a:lnTo>
                <a:lnTo>
                  <a:pt x="33600" y="37270"/>
                </a:lnTo>
                <a:lnTo>
                  <a:pt x="33590" y="37280"/>
                </a:lnTo>
                <a:lnTo>
                  <a:pt x="33580" y="37280"/>
                </a:lnTo>
                <a:lnTo>
                  <a:pt x="33560" y="37280"/>
                </a:lnTo>
                <a:lnTo>
                  <a:pt x="33550" y="37290"/>
                </a:lnTo>
                <a:lnTo>
                  <a:pt x="33530" y="37290"/>
                </a:lnTo>
                <a:lnTo>
                  <a:pt x="33520" y="37290"/>
                </a:lnTo>
                <a:lnTo>
                  <a:pt x="33510" y="37290"/>
                </a:lnTo>
                <a:lnTo>
                  <a:pt x="33490" y="37300"/>
                </a:lnTo>
                <a:lnTo>
                  <a:pt x="33480" y="37300"/>
                </a:lnTo>
                <a:lnTo>
                  <a:pt x="33470" y="37300"/>
                </a:lnTo>
                <a:lnTo>
                  <a:pt x="33450" y="37300"/>
                </a:lnTo>
                <a:lnTo>
                  <a:pt x="33440" y="37290"/>
                </a:lnTo>
                <a:lnTo>
                  <a:pt x="33420" y="37290"/>
                </a:lnTo>
                <a:lnTo>
                  <a:pt x="33410" y="37290"/>
                </a:lnTo>
                <a:lnTo>
                  <a:pt x="33400" y="37280"/>
                </a:lnTo>
                <a:lnTo>
                  <a:pt x="33390" y="37270"/>
                </a:lnTo>
                <a:lnTo>
                  <a:pt x="33350" y="37250"/>
                </a:lnTo>
                <a:lnTo>
                  <a:pt x="33330" y="37240"/>
                </a:lnTo>
                <a:lnTo>
                  <a:pt x="33310" y="37220"/>
                </a:lnTo>
                <a:lnTo>
                  <a:pt x="33290" y="37210"/>
                </a:lnTo>
                <a:lnTo>
                  <a:pt x="33280" y="37200"/>
                </a:lnTo>
                <a:lnTo>
                  <a:pt x="33200" y="37060"/>
                </a:lnTo>
                <a:lnTo>
                  <a:pt x="33140" y="36920"/>
                </a:lnTo>
                <a:lnTo>
                  <a:pt x="33100" y="36830"/>
                </a:lnTo>
                <a:lnTo>
                  <a:pt x="33090" y="36810"/>
                </a:lnTo>
                <a:lnTo>
                  <a:pt x="32950" y="36460"/>
                </a:lnTo>
                <a:lnTo>
                  <a:pt x="32950" y="36450"/>
                </a:lnTo>
                <a:lnTo>
                  <a:pt x="32950" y="36420"/>
                </a:lnTo>
                <a:lnTo>
                  <a:pt x="32940" y="36400"/>
                </a:lnTo>
                <a:lnTo>
                  <a:pt x="32940" y="36370"/>
                </a:lnTo>
                <a:lnTo>
                  <a:pt x="32930" y="36340"/>
                </a:lnTo>
                <a:lnTo>
                  <a:pt x="32930" y="36310"/>
                </a:lnTo>
                <a:lnTo>
                  <a:pt x="32920" y="36290"/>
                </a:lnTo>
                <a:lnTo>
                  <a:pt x="32920" y="36260"/>
                </a:lnTo>
                <a:lnTo>
                  <a:pt x="32910" y="36240"/>
                </a:lnTo>
                <a:lnTo>
                  <a:pt x="32900" y="36210"/>
                </a:lnTo>
                <a:lnTo>
                  <a:pt x="32890" y="36180"/>
                </a:lnTo>
                <a:lnTo>
                  <a:pt x="32890" y="36150"/>
                </a:lnTo>
                <a:lnTo>
                  <a:pt x="32870" y="36130"/>
                </a:lnTo>
                <a:lnTo>
                  <a:pt x="32860" y="36110"/>
                </a:lnTo>
                <a:lnTo>
                  <a:pt x="32850" y="36090"/>
                </a:lnTo>
                <a:lnTo>
                  <a:pt x="32840" y="36060"/>
                </a:lnTo>
                <a:lnTo>
                  <a:pt x="32830" y="36040"/>
                </a:lnTo>
                <a:lnTo>
                  <a:pt x="32820" y="36010"/>
                </a:lnTo>
                <a:lnTo>
                  <a:pt x="32810" y="35970"/>
                </a:lnTo>
                <a:lnTo>
                  <a:pt x="32800" y="35950"/>
                </a:lnTo>
                <a:lnTo>
                  <a:pt x="32790" y="35930"/>
                </a:lnTo>
                <a:lnTo>
                  <a:pt x="32780" y="35900"/>
                </a:lnTo>
                <a:lnTo>
                  <a:pt x="32770" y="35880"/>
                </a:lnTo>
                <a:lnTo>
                  <a:pt x="32760" y="35850"/>
                </a:lnTo>
                <a:lnTo>
                  <a:pt x="32740" y="35820"/>
                </a:lnTo>
                <a:lnTo>
                  <a:pt x="32730" y="35790"/>
                </a:lnTo>
                <a:lnTo>
                  <a:pt x="32720" y="35770"/>
                </a:lnTo>
                <a:lnTo>
                  <a:pt x="32710" y="35740"/>
                </a:lnTo>
                <a:lnTo>
                  <a:pt x="32700" y="35720"/>
                </a:lnTo>
                <a:lnTo>
                  <a:pt x="32690" y="35700"/>
                </a:lnTo>
                <a:lnTo>
                  <a:pt x="32690" y="35680"/>
                </a:lnTo>
                <a:lnTo>
                  <a:pt x="32680" y="35650"/>
                </a:lnTo>
                <a:lnTo>
                  <a:pt x="32660" y="35630"/>
                </a:lnTo>
                <a:lnTo>
                  <a:pt x="32650" y="35600"/>
                </a:lnTo>
                <a:lnTo>
                  <a:pt x="32640" y="35580"/>
                </a:lnTo>
                <a:lnTo>
                  <a:pt x="32630" y="35550"/>
                </a:lnTo>
                <a:lnTo>
                  <a:pt x="32620" y="35530"/>
                </a:lnTo>
                <a:lnTo>
                  <a:pt x="32610" y="35500"/>
                </a:lnTo>
                <a:lnTo>
                  <a:pt x="32600" y="35490"/>
                </a:lnTo>
                <a:lnTo>
                  <a:pt x="32540" y="35490"/>
                </a:lnTo>
                <a:lnTo>
                  <a:pt x="32510" y="35490"/>
                </a:lnTo>
                <a:lnTo>
                  <a:pt x="32480" y="35490"/>
                </a:lnTo>
                <a:lnTo>
                  <a:pt x="32460" y="35480"/>
                </a:lnTo>
                <a:lnTo>
                  <a:pt x="32430" y="35490"/>
                </a:lnTo>
                <a:lnTo>
                  <a:pt x="32410" y="35500"/>
                </a:lnTo>
                <a:lnTo>
                  <a:pt x="32390" y="35510"/>
                </a:lnTo>
                <a:lnTo>
                  <a:pt x="32370" y="35530"/>
                </a:lnTo>
                <a:lnTo>
                  <a:pt x="32350" y="35540"/>
                </a:lnTo>
                <a:lnTo>
                  <a:pt x="32320" y="35550"/>
                </a:lnTo>
                <a:lnTo>
                  <a:pt x="32300" y="35550"/>
                </a:lnTo>
                <a:lnTo>
                  <a:pt x="32270" y="35540"/>
                </a:lnTo>
                <a:lnTo>
                  <a:pt x="32250" y="35550"/>
                </a:lnTo>
                <a:lnTo>
                  <a:pt x="32230" y="35560"/>
                </a:lnTo>
                <a:lnTo>
                  <a:pt x="32210" y="35580"/>
                </a:lnTo>
                <a:lnTo>
                  <a:pt x="32180" y="35580"/>
                </a:lnTo>
                <a:lnTo>
                  <a:pt x="32160" y="35570"/>
                </a:lnTo>
                <a:lnTo>
                  <a:pt x="31920" y="35580"/>
                </a:lnTo>
                <a:lnTo>
                  <a:pt x="31920" y="35430"/>
                </a:lnTo>
                <a:lnTo>
                  <a:pt x="31930" y="35380"/>
                </a:lnTo>
                <a:lnTo>
                  <a:pt x="31950" y="35340"/>
                </a:lnTo>
                <a:lnTo>
                  <a:pt x="31970" y="35300"/>
                </a:lnTo>
                <a:lnTo>
                  <a:pt x="31980" y="35270"/>
                </a:lnTo>
                <a:lnTo>
                  <a:pt x="31980" y="35200"/>
                </a:lnTo>
                <a:lnTo>
                  <a:pt x="31980" y="35160"/>
                </a:lnTo>
                <a:lnTo>
                  <a:pt x="31990" y="35150"/>
                </a:lnTo>
                <a:lnTo>
                  <a:pt x="32100" y="35030"/>
                </a:lnTo>
                <a:lnTo>
                  <a:pt x="32110" y="35010"/>
                </a:lnTo>
                <a:lnTo>
                  <a:pt x="32130" y="34990"/>
                </a:lnTo>
                <a:lnTo>
                  <a:pt x="32140" y="34970"/>
                </a:lnTo>
                <a:lnTo>
                  <a:pt x="32160" y="34950"/>
                </a:lnTo>
                <a:lnTo>
                  <a:pt x="32170" y="34930"/>
                </a:lnTo>
                <a:lnTo>
                  <a:pt x="32190" y="34910"/>
                </a:lnTo>
                <a:lnTo>
                  <a:pt x="32200" y="34890"/>
                </a:lnTo>
                <a:lnTo>
                  <a:pt x="32220" y="34870"/>
                </a:lnTo>
                <a:lnTo>
                  <a:pt x="32230" y="34840"/>
                </a:lnTo>
                <a:lnTo>
                  <a:pt x="32230" y="34820"/>
                </a:lnTo>
                <a:lnTo>
                  <a:pt x="32240" y="34790"/>
                </a:lnTo>
                <a:lnTo>
                  <a:pt x="32240" y="34770"/>
                </a:lnTo>
                <a:lnTo>
                  <a:pt x="32260" y="34750"/>
                </a:lnTo>
                <a:lnTo>
                  <a:pt x="32260" y="34720"/>
                </a:lnTo>
                <a:lnTo>
                  <a:pt x="32260" y="34700"/>
                </a:lnTo>
                <a:lnTo>
                  <a:pt x="32250" y="34670"/>
                </a:lnTo>
                <a:lnTo>
                  <a:pt x="32230" y="34660"/>
                </a:lnTo>
                <a:lnTo>
                  <a:pt x="32210" y="34640"/>
                </a:lnTo>
                <a:lnTo>
                  <a:pt x="32190" y="34630"/>
                </a:lnTo>
                <a:lnTo>
                  <a:pt x="32170" y="34610"/>
                </a:lnTo>
                <a:lnTo>
                  <a:pt x="32150" y="34600"/>
                </a:lnTo>
                <a:lnTo>
                  <a:pt x="32140" y="34600"/>
                </a:lnTo>
                <a:lnTo>
                  <a:pt x="32140" y="34590"/>
                </a:lnTo>
                <a:lnTo>
                  <a:pt x="32120" y="34580"/>
                </a:lnTo>
                <a:lnTo>
                  <a:pt x="32090" y="34570"/>
                </a:lnTo>
                <a:lnTo>
                  <a:pt x="32070" y="34560"/>
                </a:lnTo>
                <a:lnTo>
                  <a:pt x="32050" y="34550"/>
                </a:lnTo>
                <a:lnTo>
                  <a:pt x="32030" y="34540"/>
                </a:lnTo>
                <a:lnTo>
                  <a:pt x="32010" y="34530"/>
                </a:lnTo>
                <a:lnTo>
                  <a:pt x="32000" y="34520"/>
                </a:lnTo>
                <a:lnTo>
                  <a:pt x="31990" y="34520"/>
                </a:lnTo>
                <a:lnTo>
                  <a:pt x="31960" y="34520"/>
                </a:lnTo>
                <a:lnTo>
                  <a:pt x="31940" y="34510"/>
                </a:lnTo>
                <a:lnTo>
                  <a:pt x="31910" y="34510"/>
                </a:lnTo>
                <a:lnTo>
                  <a:pt x="31890" y="34510"/>
                </a:lnTo>
                <a:lnTo>
                  <a:pt x="31860" y="34510"/>
                </a:lnTo>
                <a:lnTo>
                  <a:pt x="31830" y="34510"/>
                </a:lnTo>
                <a:lnTo>
                  <a:pt x="31810" y="34510"/>
                </a:lnTo>
                <a:lnTo>
                  <a:pt x="31780" y="34510"/>
                </a:lnTo>
                <a:lnTo>
                  <a:pt x="31770" y="34510"/>
                </a:lnTo>
                <a:lnTo>
                  <a:pt x="31750" y="34510"/>
                </a:lnTo>
                <a:lnTo>
                  <a:pt x="31730" y="34510"/>
                </a:lnTo>
                <a:lnTo>
                  <a:pt x="31700" y="34510"/>
                </a:lnTo>
                <a:lnTo>
                  <a:pt x="31680" y="34510"/>
                </a:lnTo>
                <a:lnTo>
                  <a:pt x="31650" y="34510"/>
                </a:lnTo>
                <a:lnTo>
                  <a:pt x="31630" y="34510"/>
                </a:lnTo>
                <a:lnTo>
                  <a:pt x="31600" y="34510"/>
                </a:lnTo>
                <a:lnTo>
                  <a:pt x="31580" y="34510"/>
                </a:lnTo>
                <a:lnTo>
                  <a:pt x="31550" y="34510"/>
                </a:lnTo>
                <a:lnTo>
                  <a:pt x="31520" y="34500"/>
                </a:lnTo>
                <a:lnTo>
                  <a:pt x="31500" y="34510"/>
                </a:lnTo>
                <a:lnTo>
                  <a:pt x="31470" y="34510"/>
                </a:lnTo>
                <a:lnTo>
                  <a:pt x="31440" y="34510"/>
                </a:lnTo>
                <a:lnTo>
                  <a:pt x="31420" y="34520"/>
                </a:lnTo>
                <a:lnTo>
                  <a:pt x="31410" y="34520"/>
                </a:lnTo>
                <a:lnTo>
                  <a:pt x="31390" y="34520"/>
                </a:lnTo>
                <a:lnTo>
                  <a:pt x="31360" y="34530"/>
                </a:lnTo>
                <a:lnTo>
                  <a:pt x="31330" y="34530"/>
                </a:lnTo>
                <a:lnTo>
                  <a:pt x="31310" y="34540"/>
                </a:lnTo>
                <a:lnTo>
                  <a:pt x="31290" y="34540"/>
                </a:lnTo>
                <a:lnTo>
                  <a:pt x="31280" y="34540"/>
                </a:lnTo>
                <a:lnTo>
                  <a:pt x="31250" y="34550"/>
                </a:lnTo>
                <a:lnTo>
                  <a:pt x="31220" y="34550"/>
                </a:lnTo>
                <a:lnTo>
                  <a:pt x="31190" y="34550"/>
                </a:lnTo>
                <a:lnTo>
                  <a:pt x="31160" y="34560"/>
                </a:lnTo>
                <a:lnTo>
                  <a:pt x="31140" y="34560"/>
                </a:lnTo>
                <a:lnTo>
                  <a:pt x="31110" y="34560"/>
                </a:lnTo>
                <a:lnTo>
                  <a:pt x="31090" y="34560"/>
                </a:lnTo>
                <a:lnTo>
                  <a:pt x="31060" y="34560"/>
                </a:lnTo>
                <a:lnTo>
                  <a:pt x="31050" y="34560"/>
                </a:lnTo>
                <a:lnTo>
                  <a:pt x="31040" y="34550"/>
                </a:lnTo>
                <a:lnTo>
                  <a:pt x="31020" y="34540"/>
                </a:lnTo>
                <a:lnTo>
                  <a:pt x="31000" y="34530"/>
                </a:lnTo>
                <a:lnTo>
                  <a:pt x="30990" y="34530"/>
                </a:lnTo>
                <a:lnTo>
                  <a:pt x="30970" y="34520"/>
                </a:lnTo>
                <a:lnTo>
                  <a:pt x="30950" y="34520"/>
                </a:lnTo>
                <a:lnTo>
                  <a:pt x="30930" y="34510"/>
                </a:lnTo>
                <a:lnTo>
                  <a:pt x="30910" y="34510"/>
                </a:lnTo>
                <a:lnTo>
                  <a:pt x="30900" y="34500"/>
                </a:lnTo>
                <a:lnTo>
                  <a:pt x="30880" y="34500"/>
                </a:lnTo>
                <a:lnTo>
                  <a:pt x="30860" y="34500"/>
                </a:lnTo>
                <a:lnTo>
                  <a:pt x="30840" y="34500"/>
                </a:lnTo>
                <a:lnTo>
                  <a:pt x="30820" y="34490"/>
                </a:lnTo>
                <a:lnTo>
                  <a:pt x="30810" y="34490"/>
                </a:lnTo>
                <a:lnTo>
                  <a:pt x="30790" y="34480"/>
                </a:lnTo>
                <a:lnTo>
                  <a:pt x="30770" y="34480"/>
                </a:lnTo>
                <a:lnTo>
                  <a:pt x="30760" y="34460"/>
                </a:lnTo>
                <a:lnTo>
                  <a:pt x="30740" y="34450"/>
                </a:lnTo>
                <a:lnTo>
                  <a:pt x="30740" y="34440"/>
                </a:lnTo>
                <a:lnTo>
                  <a:pt x="30730" y="34430"/>
                </a:lnTo>
                <a:lnTo>
                  <a:pt x="30730" y="34420"/>
                </a:lnTo>
                <a:lnTo>
                  <a:pt x="30730" y="34400"/>
                </a:lnTo>
                <a:lnTo>
                  <a:pt x="30730" y="34380"/>
                </a:lnTo>
                <a:lnTo>
                  <a:pt x="30730" y="34360"/>
                </a:lnTo>
                <a:lnTo>
                  <a:pt x="30730" y="34340"/>
                </a:lnTo>
                <a:lnTo>
                  <a:pt x="30730" y="34320"/>
                </a:lnTo>
                <a:lnTo>
                  <a:pt x="30730" y="34310"/>
                </a:lnTo>
                <a:lnTo>
                  <a:pt x="30730" y="34290"/>
                </a:lnTo>
                <a:lnTo>
                  <a:pt x="30730" y="34270"/>
                </a:lnTo>
                <a:lnTo>
                  <a:pt x="30730" y="34250"/>
                </a:lnTo>
                <a:lnTo>
                  <a:pt x="30730" y="34230"/>
                </a:lnTo>
                <a:lnTo>
                  <a:pt x="30730" y="34210"/>
                </a:lnTo>
                <a:lnTo>
                  <a:pt x="30740" y="34190"/>
                </a:lnTo>
                <a:lnTo>
                  <a:pt x="30740" y="34170"/>
                </a:lnTo>
                <a:lnTo>
                  <a:pt x="30740" y="34160"/>
                </a:lnTo>
                <a:lnTo>
                  <a:pt x="30740" y="34130"/>
                </a:lnTo>
                <a:lnTo>
                  <a:pt x="30740" y="34120"/>
                </a:lnTo>
                <a:lnTo>
                  <a:pt x="30750" y="34100"/>
                </a:lnTo>
                <a:lnTo>
                  <a:pt x="30750" y="34080"/>
                </a:lnTo>
                <a:lnTo>
                  <a:pt x="30750" y="34060"/>
                </a:lnTo>
                <a:lnTo>
                  <a:pt x="30750" y="34040"/>
                </a:lnTo>
                <a:lnTo>
                  <a:pt x="30750" y="34020"/>
                </a:lnTo>
                <a:lnTo>
                  <a:pt x="30750" y="34000"/>
                </a:lnTo>
                <a:lnTo>
                  <a:pt x="30750" y="33970"/>
                </a:lnTo>
                <a:lnTo>
                  <a:pt x="30760" y="33950"/>
                </a:lnTo>
                <a:lnTo>
                  <a:pt x="30760" y="33930"/>
                </a:lnTo>
                <a:lnTo>
                  <a:pt x="30760" y="33910"/>
                </a:lnTo>
                <a:lnTo>
                  <a:pt x="30760" y="33890"/>
                </a:lnTo>
                <a:lnTo>
                  <a:pt x="30760" y="33860"/>
                </a:lnTo>
                <a:lnTo>
                  <a:pt x="30760" y="33840"/>
                </a:lnTo>
                <a:lnTo>
                  <a:pt x="30760" y="33830"/>
                </a:lnTo>
                <a:lnTo>
                  <a:pt x="30760" y="33810"/>
                </a:lnTo>
                <a:lnTo>
                  <a:pt x="30760" y="33790"/>
                </a:lnTo>
                <a:lnTo>
                  <a:pt x="30760" y="33770"/>
                </a:lnTo>
                <a:lnTo>
                  <a:pt x="30760" y="33750"/>
                </a:lnTo>
                <a:lnTo>
                  <a:pt x="30760" y="33730"/>
                </a:lnTo>
                <a:lnTo>
                  <a:pt x="30760" y="33720"/>
                </a:lnTo>
                <a:lnTo>
                  <a:pt x="30760" y="33700"/>
                </a:lnTo>
                <a:lnTo>
                  <a:pt x="30760" y="33680"/>
                </a:lnTo>
                <a:lnTo>
                  <a:pt x="30760" y="33660"/>
                </a:lnTo>
                <a:lnTo>
                  <a:pt x="30770" y="33650"/>
                </a:lnTo>
                <a:lnTo>
                  <a:pt x="30770" y="33630"/>
                </a:lnTo>
                <a:lnTo>
                  <a:pt x="30780" y="33610"/>
                </a:lnTo>
                <a:lnTo>
                  <a:pt x="30780" y="33600"/>
                </a:lnTo>
                <a:lnTo>
                  <a:pt x="30790" y="33580"/>
                </a:lnTo>
                <a:lnTo>
                  <a:pt x="30800" y="33570"/>
                </a:lnTo>
                <a:lnTo>
                  <a:pt x="30810" y="33550"/>
                </a:lnTo>
                <a:lnTo>
                  <a:pt x="30820" y="33540"/>
                </a:lnTo>
                <a:lnTo>
                  <a:pt x="30830" y="33520"/>
                </a:lnTo>
                <a:lnTo>
                  <a:pt x="30840" y="33510"/>
                </a:lnTo>
                <a:lnTo>
                  <a:pt x="30850" y="33490"/>
                </a:lnTo>
                <a:lnTo>
                  <a:pt x="30870" y="33480"/>
                </a:lnTo>
                <a:lnTo>
                  <a:pt x="30880" y="33460"/>
                </a:lnTo>
                <a:lnTo>
                  <a:pt x="30890" y="33450"/>
                </a:lnTo>
                <a:lnTo>
                  <a:pt x="30900" y="33430"/>
                </a:lnTo>
                <a:lnTo>
                  <a:pt x="30910" y="33420"/>
                </a:lnTo>
                <a:lnTo>
                  <a:pt x="30910" y="33400"/>
                </a:lnTo>
                <a:lnTo>
                  <a:pt x="30910" y="33380"/>
                </a:lnTo>
                <a:lnTo>
                  <a:pt x="30910" y="33360"/>
                </a:lnTo>
                <a:lnTo>
                  <a:pt x="30920" y="33350"/>
                </a:lnTo>
                <a:lnTo>
                  <a:pt x="30930" y="33330"/>
                </a:lnTo>
                <a:lnTo>
                  <a:pt x="30940" y="33320"/>
                </a:lnTo>
                <a:lnTo>
                  <a:pt x="30930" y="33300"/>
                </a:lnTo>
                <a:lnTo>
                  <a:pt x="30920" y="33290"/>
                </a:lnTo>
                <a:lnTo>
                  <a:pt x="30900" y="33280"/>
                </a:lnTo>
                <a:lnTo>
                  <a:pt x="30890" y="33270"/>
                </a:lnTo>
                <a:lnTo>
                  <a:pt x="30880" y="33250"/>
                </a:lnTo>
                <a:lnTo>
                  <a:pt x="30870" y="33240"/>
                </a:lnTo>
                <a:lnTo>
                  <a:pt x="30870" y="33230"/>
                </a:lnTo>
                <a:lnTo>
                  <a:pt x="30880" y="33220"/>
                </a:lnTo>
                <a:lnTo>
                  <a:pt x="30880" y="33210"/>
                </a:lnTo>
                <a:lnTo>
                  <a:pt x="30890" y="33210"/>
                </a:lnTo>
                <a:lnTo>
                  <a:pt x="30900" y="33220"/>
                </a:lnTo>
                <a:lnTo>
                  <a:pt x="30910" y="33220"/>
                </a:lnTo>
                <a:lnTo>
                  <a:pt x="30920" y="33210"/>
                </a:lnTo>
                <a:lnTo>
                  <a:pt x="30930" y="33210"/>
                </a:lnTo>
                <a:lnTo>
                  <a:pt x="30940" y="33220"/>
                </a:lnTo>
                <a:lnTo>
                  <a:pt x="30950" y="33230"/>
                </a:lnTo>
                <a:lnTo>
                  <a:pt x="30960" y="33220"/>
                </a:lnTo>
                <a:lnTo>
                  <a:pt x="30970" y="33230"/>
                </a:lnTo>
                <a:lnTo>
                  <a:pt x="30990" y="33230"/>
                </a:lnTo>
                <a:lnTo>
                  <a:pt x="31000" y="33220"/>
                </a:lnTo>
                <a:lnTo>
                  <a:pt x="31000" y="33200"/>
                </a:lnTo>
                <a:lnTo>
                  <a:pt x="31000" y="33180"/>
                </a:lnTo>
                <a:lnTo>
                  <a:pt x="31000" y="33170"/>
                </a:lnTo>
                <a:lnTo>
                  <a:pt x="30990" y="33150"/>
                </a:lnTo>
                <a:lnTo>
                  <a:pt x="30990" y="33130"/>
                </a:lnTo>
                <a:lnTo>
                  <a:pt x="30990" y="33110"/>
                </a:lnTo>
                <a:lnTo>
                  <a:pt x="30980" y="33090"/>
                </a:lnTo>
                <a:lnTo>
                  <a:pt x="30980" y="33080"/>
                </a:lnTo>
                <a:lnTo>
                  <a:pt x="30970" y="33060"/>
                </a:lnTo>
                <a:lnTo>
                  <a:pt x="30970" y="33040"/>
                </a:lnTo>
                <a:lnTo>
                  <a:pt x="30960" y="33030"/>
                </a:lnTo>
                <a:lnTo>
                  <a:pt x="30950" y="33010"/>
                </a:lnTo>
                <a:lnTo>
                  <a:pt x="30940" y="33000"/>
                </a:lnTo>
                <a:lnTo>
                  <a:pt x="30930" y="32980"/>
                </a:lnTo>
                <a:lnTo>
                  <a:pt x="30930" y="32960"/>
                </a:lnTo>
                <a:lnTo>
                  <a:pt x="30930" y="32950"/>
                </a:lnTo>
                <a:lnTo>
                  <a:pt x="30940" y="32930"/>
                </a:lnTo>
                <a:lnTo>
                  <a:pt x="30940" y="32910"/>
                </a:lnTo>
                <a:lnTo>
                  <a:pt x="30940" y="32890"/>
                </a:lnTo>
                <a:lnTo>
                  <a:pt x="30950" y="32880"/>
                </a:lnTo>
                <a:lnTo>
                  <a:pt x="30960" y="32860"/>
                </a:lnTo>
                <a:lnTo>
                  <a:pt x="30970" y="32840"/>
                </a:lnTo>
                <a:lnTo>
                  <a:pt x="30980" y="32830"/>
                </a:lnTo>
                <a:lnTo>
                  <a:pt x="30990" y="32810"/>
                </a:lnTo>
                <a:lnTo>
                  <a:pt x="30990" y="32790"/>
                </a:lnTo>
                <a:lnTo>
                  <a:pt x="31000" y="32770"/>
                </a:lnTo>
                <a:lnTo>
                  <a:pt x="31010" y="32760"/>
                </a:lnTo>
                <a:lnTo>
                  <a:pt x="31010" y="32740"/>
                </a:lnTo>
                <a:lnTo>
                  <a:pt x="31000" y="32720"/>
                </a:lnTo>
                <a:lnTo>
                  <a:pt x="31000" y="32700"/>
                </a:lnTo>
                <a:lnTo>
                  <a:pt x="31000" y="32680"/>
                </a:lnTo>
                <a:lnTo>
                  <a:pt x="31000" y="32660"/>
                </a:lnTo>
                <a:lnTo>
                  <a:pt x="31010" y="32660"/>
                </a:lnTo>
                <a:lnTo>
                  <a:pt x="31010" y="32640"/>
                </a:lnTo>
                <a:lnTo>
                  <a:pt x="31010" y="32620"/>
                </a:lnTo>
                <a:lnTo>
                  <a:pt x="31020" y="32610"/>
                </a:lnTo>
                <a:lnTo>
                  <a:pt x="31030" y="32590"/>
                </a:lnTo>
                <a:lnTo>
                  <a:pt x="31040" y="32570"/>
                </a:lnTo>
                <a:lnTo>
                  <a:pt x="31050" y="32560"/>
                </a:lnTo>
                <a:lnTo>
                  <a:pt x="31060" y="32540"/>
                </a:lnTo>
                <a:lnTo>
                  <a:pt x="31070" y="32530"/>
                </a:lnTo>
                <a:lnTo>
                  <a:pt x="31080" y="32510"/>
                </a:lnTo>
                <a:lnTo>
                  <a:pt x="31100" y="32500"/>
                </a:lnTo>
                <a:lnTo>
                  <a:pt x="31110" y="32490"/>
                </a:lnTo>
                <a:lnTo>
                  <a:pt x="31120" y="32470"/>
                </a:lnTo>
                <a:lnTo>
                  <a:pt x="31140" y="32460"/>
                </a:lnTo>
                <a:lnTo>
                  <a:pt x="31150" y="32440"/>
                </a:lnTo>
                <a:lnTo>
                  <a:pt x="31160" y="32430"/>
                </a:lnTo>
                <a:lnTo>
                  <a:pt x="31170" y="32410"/>
                </a:lnTo>
                <a:lnTo>
                  <a:pt x="31170" y="32400"/>
                </a:lnTo>
                <a:lnTo>
                  <a:pt x="31170" y="32380"/>
                </a:lnTo>
                <a:lnTo>
                  <a:pt x="31180" y="32360"/>
                </a:lnTo>
                <a:lnTo>
                  <a:pt x="31190" y="32350"/>
                </a:lnTo>
                <a:lnTo>
                  <a:pt x="31210" y="32340"/>
                </a:lnTo>
                <a:lnTo>
                  <a:pt x="31210" y="32320"/>
                </a:lnTo>
                <a:lnTo>
                  <a:pt x="31220" y="32310"/>
                </a:lnTo>
                <a:lnTo>
                  <a:pt x="31220" y="32280"/>
                </a:lnTo>
                <a:lnTo>
                  <a:pt x="31220" y="32260"/>
                </a:lnTo>
                <a:lnTo>
                  <a:pt x="31230" y="32250"/>
                </a:lnTo>
                <a:lnTo>
                  <a:pt x="31240" y="32230"/>
                </a:lnTo>
                <a:lnTo>
                  <a:pt x="31240" y="32210"/>
                </a:lnTo>
                <a:lnTo>
                  <a:pt x="31240" y="32200"/>
                </a:lnTo>
                <a:lnTo>
                  <a:pt x="31250" y="32180"/>
                </a:lnTo>
                <a:lnTo>
                  <a:pt x="31250" y="32160"/>
                </a:lnTo>
                <a:lnTo>
                  <a:pt x="31270" y="32140"/>
                </a:lnTo>
                <a:lnTo>
                  <a:pt x="31280" y="32130"/>
                </a:lnTo>
                <a:lnTo>
                  <a:pt x="31290" y="32120"/>
                </a:lnTo>
                <a:lnTo>
                  <a:pt x="31310" y="32110"/>
                </a:lnTo>
                <a:lnTo>
                  <a:pt x="31320" y="32100"/>
                </a:lnTo>
                <a:lnTo>
                  <a:pt x="31330" y="32090"/>
                </a:lnTo>
                <a:lnTo>
                  <a:pt x="31340" y="32070"/>
                </a:lnTo>
                <a:lnTo>
                  <a:pt x="31350" y="32050"/>
                </a:lnTo>
                <a:lnTo>
                  <a:pt x="31350" y="32030"/>
                </a:lnTo>
                <a:lnTo>
                  <a:pt x="31350" y="32010"/>
                </a:lnTo>
                <a:lnTo>
                  <a:pt x="31350" y="32000"/>
                </a:lnTo>
                <a:lnTo>
                  <a:pt x="31360" y="31980"/>
                </a:lnTo>
                <a:lnTo>
                  <a:pt x="31360" y="31960"/>
                </a:lnTo>
                <a:lnTo>
                  <a:pt x="31370" y="31950"/>
                </a:lnTo>
                <a:lnTo>
                  <a:pt x="31390" y="31930"/>
                </a:lnTo>
                <a:lnTo>
                  <a:pt x="31400" y="31920"/>
                </a:lnTo>
                <a:lnTo>
                  <a:pt x="31410" y="31900"/>
                </a:lnTo>
                <a:lnTo>
                  <a:pt x="31420" y="31890"/>
                </a:lnTo>
                <a:lnTo>
                  <a:pt x="31420" y="31870"/>
                </a:lnTo>
                <a:lnTo>
                  <a:pt x="31420" y="31850"/>
                </a:lnTo>
                <a:lnTo>
                  <a:pt x="31420" y="31830"/>
                </a:lnTo>
                <a:lnTo>
                  <a:pt x="31420" y="31810"/>
                </a:lnTo>
                <a:lnTo>
                  <a:pt x="31430" y="31800"/>
                </a:lnTo>
                <a:lnTo>
                  <a:pt x="31440" y="31790"/>
                </a:lnTo>
                <a:lnTo>
                  <a:pt x="31460" y="31770"/>
                </a:lnTo>
                <a:lnTo>
                  <a:pt x="31470" y="31760"/>
                </a:lnTo>
                <a:lnTo>
                  <a:pt x="31470" y="31740"/>
                </a:lnTo>
                <a:lnTo>
                  <a:pt x="31500" y="31670"/>
                </a:lnTo>
                <a:lnTo>
                  <a:pt x="31520" y="31640"/>
                </a:lnTo>
                <a:lnTo>
                  <a:pt x="31540" y="31630"/>
                </a:lnTo>
                <a:lnTo>
                  <a:pt x="31550" y="31610"/>
                </a:lnTo>
                <a:lnTo>
                  <a:pt x="31570" y="31560"/>
                </a:lnTo>
                <a:lnTo>
                  <a:pt x="31580" y="31530"/>
                </a:lnTo>
                <a:lnTo>
                  <a:pt x="31600" y="31500"/>
                </a:lnTo>
                <a:lnTo>
                  <a:pt x="31870" y="31310"/>
                </a:lnTo>
                <a:lnTo>
                  <a:pt x="32180" y="31090"/>
                </a:lnTo>
                <a:lnTo>
                  <a:pt x="32190" y="31080"/>
                </a:lnTo>
                <a:lnTo>
                  <a:pt x="32980" y="30530"/>
                </a:lnTo>
                <a:lnTo>
                  <a:pt x="33240" y="30350"/>
                </a:lnTo>
                <a:lnTo>
                  <a:pt x="33910" y="29880"/>
                </a:lnTo>
                <a:lnTo>
                  <a:pt x="34360" y="29570"/>
                </a:lnTo>
                <a:lnTo>
                  <a:pt x="35620" y="28700"/>
                </a:lnTo>
                <a:lnTo>
                  <a:pt x="36340" y="28200"/>
                </a:lnTo>
                <a:lnTo>
                  <a:pt x="36580" y="28040"/>
                </a:lnTo>
                <a:lnTo>
                  <a:pt x="36630" y="27980"/>
                </a:lnTo>
                <a:lnTo>
                  <a:pt x="36640" y="27960"/>
                </a:lnTo>
                <a:lnTo>
                  <a:pt x="37110" y="27930"/>
                </a:lnTo>
                <a:lnTo>
                  <a:pt x="37230" y="27920"/>
                </a:lnTo>
                <a:lnTo>
                  <a:pt x="38240" y="27780"/>
                </a:lnTo>
                <a:lnTo>
                  <a:pt x="38620" y="27720"/>
                </a:lnTo>
                <a:lnTo>
                  <a:pt x="40160" y="27570"/>
                </a:lnTo>
                <a:lnTo>
                  <a:pt x="41030" y="27490"/>
                </a:lnTo>
                <a:lnTo>
                  <a:pt x="44160" y="27320"/>
                </a:lnTo>
                <a:lnTo>
                  <a:pt x="44550" y="27280"/>
                </a:lnTo>
                <a:lnTo>
                  <a:pt x="44760" y="27250"/>
                </a:lnTo>
                <a:lnTo>
                  <a:pt x="45940" y="27090"/>
                </a:lnTo>
                <a:lnTo>
                  <a:pt x="46220" y="27090"/>
                </a:lnTo>
                <a:lnTo>
                  <a:pt x="46500" y="27090"/>
                </a:lnTo>
                <a:lnTo>
                  <a:pt x="47000" y="27090"/>
                </a:lnTo>
                <a:lnTo>
                  <a:pt x="47520" y="27090"/>
                </a:lnTo>
                <a:lnTo>
                  <a:pt x="47550" y="27090"/>
                </a:lnTo>
                <a:lnTo>
                  <a:pt x="47580" y="27090"/>
                </a:lnTo>
                <a:lnTo>
                  <a:pt x="47610" y="27090"/>
                </a:lnTo>
                <a:lnTo>
                  <a:pt x="47640" y="27100"/>
                </a:lnTo>
                <a:lnTo>
                  <a:pt x="47640" y="27150"/>
                </a:lnTo>
                <a:lnTo>
                  <a:pt x="47640" y="27180"/>
                </a:lnTo>
                <a:lnTo>
                  <a:pt x="47640" y="27200"/>
                </a:lnTo>
                <a:lnTo>
                  <a:pt x="47640" y="27210"/>
                </a:lnTo>
                <a:lnTo>
                  <a:pt x="47630" y="27270"/>
                </a:lnTo>
                <a:lnTo>
                  <a:pt x="47620" y="27330"/>
                </a:lnTo>
                <a:lnTo>
                  <a:pt x="47600" y="27400"/>
                </a:lnTo>
                <a:lnTo>
                  <a:pt x="47570" y="27450"/>
                </a:lnTo>
                <a:lnTo>
                  <a:pt x="47560" y="27500"/>
                </a:lnTo>
                <a:lnTo>
                  <a:pt x="47560" y="27560"/>
                </a:lnTo>
                <a:lnTo>
                  <a:pt x="47550" y="27610"/>
                </a:lnTo>
                <a:lnTo>
                  <a:pt x="47550" y="27620"/>
                </a:lnTo>
                <a:lnTo>
                  <a:pt x="47550" y="27680"/>
                </a:lnTo>
                <a:lnTo>
                  <a:pt x="47540" y="27740"/>
                </a:lnTo>
                <a:lnTo>
                  <a:pt x="47540" y="27750"/>
                </a:lnTo>
                <a:lnTo>
                  <a:pt x="47520" y="27800"/>
                </a:lnTo>
                <a:lnTo>
                  <a:pt x="47480" y="27840"/>
                </a:lnTo>
                <a:lnTo>
                  <a:pt x="47450" y="27890"/>
                </a:lnTo>
                <a:lnTo>
                  <a:pt x="47420" y="27950"/>
                </a:lnTo>
                <a:lnTo>
                  <a:pt x="47410" y="27960"/>
                </a:lnTo>
                <a:lnTo>
                  <a:pt x="47390" y="28000"/>
                </a:lnTo>
                <a:lnTo>
                  <a:pt x="47350" y="28040"/>
                </a:lnTo>
                <a:lnTo>
                  <a:pt x="47310" y="28080"/>
                </a:lnTo>
                <a:lnTo>
                  <a:pt x="47300" y="28090"/>
                </a:lnTo>
                <a:lnTo>
                  <a:pt x="47270" y="28130"/>
                </a:lnTo>
                <a:lnTo>
                  <a:pt x="47240" y="28180"/>
                </a:lnTo>
                <a:lnTo>
                  <a:pt x="47240" y="28190"/>
                </a:lnTo>
                <a:lnTo>
                  <a:pt x="47200" y="28230"/>
                </a:lnTo>
                <a:lnTo>
                  <a:pt x="47160" y="28270"/>
                </a:lnTo>
                <a:lnTo>
                  <a:pt x="47120" y="28290"/>
                </a:lnTo>
                <a:lnTo>
                  <a:pt x="47110" y="28290"/>
                </a:lnTo>
                <a:lnTo>
                  <a:pt x="47100" y="28300"/>
                </a:lnTo>
                <a:lnTo>
                  <a:pt x="47060" y="28320"/>
                </a:lnTo>
                <a:lnTo>
                  <a:pt x="47020" y="28360"/>
                </a:lnTo>
                <a:lnTo>
                  <a:pt x="46980" y="28400"/>
                </a:lnTo>
                <a:lnTo>
                  <a:pt x="46970" y="28430"/>
                </a:lnTo>
                <a:lnTo>
                  <a:pt x="46960" y="28460"/>
                </a:lnTo>
                <a:lnTo>
                  <a:pt x="46940" y="28520"/>
                </a:lnTo>
                <a:lnTo>
                  <a:pt x="46920" y="28580"/>
                </a:lnTo>
                <a:lnTo>
                  <a:pt x="46910" y="28620"/>
                </a:lnTo>
                <a:lnTo>
                  <a:pt x="46900" y="28640"/>
                </a:lnTo>
                <a:lnTo>
                  <a:pt x="46890" y="28690"/>
                </a:lnTo>
                <a:lnTo>
                  <a:pt x="46880" y="28730"/>
                </a:lnTo>
                <a:lnTo>
                  <a:pt x="46870" y="28750"/>
                </a:lnTo>
                <a:lnTo>
                  <a:pt x="46850" y="28810"/>
                </a:lnTo>
                <a:lnTo>
                  <a:pt x="46820" y="28860"/>
                </a:lnTo>
                <a:lnTo>
                  <a:pt x="46790" y="28910"/>
                </a:lnTo>
                <a:lnTo>
                  <a:pt x="46780" y="28920"/>
                </a:lnTo>
                <a:lnTo>
                  <a:pt x="46750" y="28970"/>
                </a:lnTo>
                <a:lnTo>
                  <a:pt x="46750" y="28980"/>
                </a:lnTo>
                <a:lnTo>
                  <a:pt x="46720" y="29020"/>
                </a:lnTo>
                <a:lnTo>
                  <a:pt x="46690" y="29070"/>
                </a:lnTo>
                <a:lnTo>
                  <a:pt x="46660" y="29130"/>
                </a:lnTo>
                <a:lnTo>
                  <a:pt x="46630" y="29160"/>
                </a:lnTo>
                <a:lnTo>
                  <a:pt x="46620" y="29180"/>
                </a:lnTo>
                <a:lnTo>
                  <a:pt x="46600" y="29210"/>
                </a:lnTo>
                <a:lnTo>
                  <a:pt x="46590" y="29220"/>
                </a:lnTo>
                <a:lnTo>
                  <a:pt x="46540" y="29270"/>
                </a:lnTo>
                <a:lnTo>
                  <a:pt x="46500" y="29310"/>
                </a:lnTo>
                <a:lnTo>
                  <a:pt x="46450" y="29350"/>
                </a:lnTo>
                <a:lnTo>
                  <a:pt x="46400" y="29380"/>
                </a:lnTo>
                <a:lnTo>
                  <a:pt x="46350" y="29420"/>
                </a:lnTo>
                <a:lnTo>
                  <a:pt x="46330" y="29430"/>
                </a:lnTo>
                <a:lnTo>
                  <a:pt x="46300" y="29450"/>
                </a:lnTo>
                <a:lnTo>
                  <a:pt x="46270" y="29470"/>
                </a:lnTo>
                <a:lnTo>
                  <a:pt x="46250" y="29490"/>
                </a:lnTo>
                <a:lnTo>
                  <a:pt x="46210" y="29510"/>
                </a:lnTo>
                <a:lnTo>
                  <a:pt x="46200" y="29520"/>
                </a:lnTo>
                <a:lnTo>
                  <a:pt x="46190" y="29520"/>
                </a:lnTo>
                <a:lnTo>
                  <a:pt x="46150" y="29550"/>
                </a:lnTo>
                <a:lnTo>
                  <a:pt x="46110" y="29580"/>
                </a:lnTo>
                <a:lnTo>
                  <a:pt x="46100" y="29590"/>
                </a:lnTo>
                <a:lnTo>
                  <a:pt x="46080" y="29620"/>
                </a:lnTo>
                <a:lnTo>
                  <a:pt x="46070" y="29640"/>
                </a:lnTo>
                <a:lnTo>
                  <a:pt x="46040" y="29690"/>
                </a:lnTo>
                <a:lnTo>
                  <a:pt x="46030" y="29740"/>
                </a:lnTo>
                <a:lnTo>
                  <a:pt x="46030" y="29770"/>
                </a:lnTo>
                <a:lnTo>
                  <a:pt x="46030" y="29810"/>
                </a:lnTo>
                <a:lnTo>
                  <a:pt x="46020" y="29870"/>
                </a:lnTo>
                <a:lnTo>
                  <a:pt x="46020" y="29930"/>
                </a:lnTo>
                <a:lnTo>
                  <a:pt x="46010" y="29960"/>
                </a:lnTo>
                <a:lnTo>
                  <a:pt x="46010" y="29990"/>
                </a:lnTo>
                <a:lnTo>
                  <a:pt x="46000" y="30050"/>
                </a:lnTo>
                <a:lnTo>
                  <a:pt x="46000" y="30080"/>
                </a:lnTo>
                <a:lnTo>
                  <a:pt x="46000" y="30110"/>
                </a:lnTo>
                <a:lnTo>
                  <a:pt x="45990" y="30170"/>
                </a:lnTo>
                <a:lnTo>
                  <a:pt x="45990" y="30230"/>
                </a:lnTo>
                <a:lnTo>
                  <a:pt x="45980" y="30290"/>
                </a:lnTo>
                <a:lnTo>
                  <a:pt x="46030" y="30330"/>
                </a:lnTo>
                <a:lnTo>
                  <a:pt x="46070" y="30370"/>
                </a:lnTo>
                <a:lnTo>
                  <a:pt x="46040" y="30420"/>
                </a:lnTo>
                <a:lnTo>
                  <a:pt x="46000" y="30470"/>
                </a:lnTo>
                <a:lnTo>
                  <a:pt x="45960" y="30500"/>
                </a:lnTo>
                <a:lnTo>
                  <a:pt x="45960" y="30510"/>
                </a:lnTo>
                <a:lnTo>
                  <a:pt x="45920" y="30550"/>
                </a:lnTo>
                <a:lnTo>
                  <a:pt x="45910" y="30610"/>
                </a:lnTo>
                <a:lnTo>
                  <a:pt x="45910" y="30630"/>
                </a:lnTo>
                <a:lnTo>
                  <a:pt x="45910" y="30660"/>
                </a:lnTo>
                <a:lnTo>
                  <a:pt x="45900" y="30680"/>
                </a:lnTo>
                <a:lnTo>
                  <a:pt x="45900" y="30690"/>
                </a:lnTo>
                <a:lnTo>
                  <a:pt x="45890" y="30720"/>
                </a:lnTo>
                <a:lnTo>
                  <a:pt x="45880" y="30750"/>
                </a:lnTo>
                <a:lnTo>
                  <a:pt x="45870" y="30780"/>
                </a:lnTo>
                <a:lnTo>
                  <a:pt x="45860" y="30800"/>
                </a:lnTo>
                <a:lnTo>
                  <a:pt x="45860" y="30810"/>
                </a:lnTo>
                <a:lnTo>
                  <a:pt x="45840" y="30830"/>
                </a:lnTo>
                <a:lnTo>
                  <a:pt x="45820" y="30860"/>
                </a:lnTo>
                <a:lnTo>
                  <a:pt x="45810" y="30880"/>
                </a:lnTo>
                <a:lnTo>
                  <a:pt x="45780" y="30940"/>
                </a:lnTo>
                <a:lnTo>
                  <a:pt x="45760" y="30990"/>
                </a:lnTo>
                <a:lnTo>
                  <a:pt x="45750" y="31050"/>
                </a:lnTo>
                <a:lnTo>
                  <a:pt x="45750" y="31100"/>
                </a:lnTo>
                <a:lnTo>
                  <a:pt x="45750" y="31110"/>
                </a:lnTo>
                <a:lnTo>
                  <a:pt x="45750" y="31130"/>
                </a:lnTo>
                <a:lnTo>
                  <a:pt x="45730" y="31170"/>
                </a:lnTo>
                <a:lnTo>
                  <a:pt x="45730" y="31180"/>
                </a:lnTo>
                <a:lnTo>
                  <a:pt x="45710" y="31230"/>
                </a:lnTo>
                <a:lnTo>
                  <a:pt x="45710" y="31270"/>
                </a:lnTo>
                <a:lnTo>
                  <a:pt x="45710" y="31310"/>
                </a:lnTo>
                <a:lnTo>
                  <a:pt x="45740" y="31400"/>
                </a:lnTo>
                <a:lnTo>
                  <a:pt x="45770" y="31460"/>
                </a:lnTo>
                <a:lnTo>
                  <a:pt x="45810" y="31530"/>
                </a:lnTo>
                <a:lnTo>
                  <a:pt x="45820" y="31540"/>
                </a:lnTo>
                <a:lnTo>
                  <a:pt x="45840" y="31540"/>
                </a:lnTo>
                <a:lnTo>
                  <a:pt x="46010" y="31710"/>
                </a:lnTo>
                <a:lnTo>
                  <a:pt x="46030" y="31750"/>
                </a:lnTo>
                <a:lnTo>
                  <a:pt x="46040" y="31760"/>
                </a:lnTo>
                <a:lnTo>
                  <a:pt x="46080" y="31800"/>
                </a:lnTo>
                <a:lnTo>
                  <a:pt x="46130" y="31840"/>
                </a:lnTo>
                <a:lnTo>
                  <a:pt x="46170" y="31880"/>
                </a:lnTo>
                <a:lnTo>
                  <a:pt x="46190" y="31890"/>
                </a:lnTo>
                <a:lnTo>
                  <a:pt x="46220" y="31920"/>
                </a:lnTo>
                <a:lnTo>
                  <a:pt x="46260" y="31960"/>
                </a:lnTo>
                <a:lnTo>
                  <a:pt x="46280" y="31980"/>
                </a:lnTo>
                <a:lnTo>
                  <a:pt x="46300" y="32010"/>
                </a:lnTo>
                <a:lnTo>
                  <a:pt x="46330" y="32060"/>
                </a:lnTo>
                <a:lnTo>
                  <a:pt x="46330" y="32080"/>
                </a:lnTo>
                <a:lnTo>
                  <a:pt x="46330" y="32120"/>
                </a:lnTo>
                <a:lnTo>
                  <a:pt x="46320" y="32140"/>
                </a:lnTo>
                <a:lnTo>
                  <a:pt x="46320" y="32170"/>
                </a:lnTo>
                <a:lnTo>
                  <a:pt x="46300" y="32230"/>
                </a:lnTo>
                <a:lnTo>
                  <a:pt x="46280" y="32280"/>
                </a:lnTo>
                <a:lnTo>
                  <a:pt x="46280" y="32300"/>
                </a:lnTo>
                <a:lnTo>
                  <a:pt x="46260" y="32340"/>
                </a:lnTo>
                <a:lnTo>
                  <a:pt x="46220" y="32380"/>
                </a:lnTo>
                <a:lnTo>
                  <a:pt x="46170" y="32420"/>
                </a:lnTo>
                <a:lnTo>
                  <a:pt x="46140" y="32450"/>
                </a:lnTo>
                <a:lnTo>
                  <a:pt x="46130" y="32460"/>
                </a:lnTo>
                <a:lnTo>
                  <a:pt x="46100" y="32480"/>
                </a:lnTo>
                <a:lnTo>
                  <a:pt x="46080" y="32490"/>
                </a:lnTo>
                <a:lnTo>
                  <a:pt x="46040" y="32520"/>
                </a:lnTo>
                <a:lnTo>
                  <a:pt x="46030" y="32520"/>
                </a:lnTo>
                <a:lnTo>
                  <a:pt x="46020" y="32530"/>
                </a:lnTo>
                <a:lnTo>
                  <a:pt x="45970" y="32580"/>
                </a:lnTo>
                <a:lnTo>
                  <a:pt x="45700" y="32770"/>
                </a:lnTo>
                <a:lnTo>
                  <a:pt x="45690" y="32780"/>
                </a:lnTo>
                <a:lnTo>
                  <a:pt x="45470" y="32900"/>
                </a:lnTo>
                <a:lnTo>
                  <a:pt x="45430" y="32920"/>
                </a:lnTo>
                <a:lnTo>
                  <a:pt x="45410" y="32950"/>
                </a:lnTo>
                <a:lnTo>
                  <a:pt x="45390" y="32990"/>
                </a:lnTo>
                <a:lnTo>
                  <a:pt x="45390" y="33030"/>
                </a:lnTo>
                <a:lnTo>
                  <a:pt x="45370" y="33090"/>
                </a:lnTo>
                <a:lnTo>
                  <a:pt x="45360" y="33120"/>
                </a:lnTo>
                <a:lnTo>
                  <a:pt x="45340" y="33140"/>
                </a:lnTo>
                <a:lnTo>
                  <a:pt x="45310" y="33180"/>
                </a:lnTo>
                <a:lnTo>
                  <a:pt x="45270" y="33220"/>
                </a:lnTo>
                <a:lnTo>
                  <a:pt x="45250" y="33250"/>
                </a:lnTo>
                <a:lnTo>
                  <a:pt x="45200" y="33270"/>
                </a:lnTo>
                <a:lnTo>
                  <a:pt x="45000" y="33350"/>
                </a:lnTo>
                <a:lnTo>
                  <a:pt x="44980" y="33360"/>
                </a:lnTo>
                <a:lnTo>
                  <a:pt x="44970" y="33370"/>
                </a:lnTo>
                <a:lnTo>
                  <a:pt x="44930" y="33380"/>
                </a:lnTo>
                <a:lnTo>
                  <a:pt x="44880" y="33400"/>
                </a:lnTo>
                <a:lnTo>
                  <a:pt x="44840" y="33430"/>
                </a:lnTo>
                <a:lnTo>
                  <a:pt x="44820" y="33440"/>
                </a:lnTo>
                <a:lnTo>
                  <a:pt x="44800" y="33460"/>
                </a:lnTo>
                <a:lnTo>
                  <a:pt x="44760" y="33480"/>
                </a:lnTo>
                <a:lnTo>
                  <a:pt x="44730" y="33520"/>
                </a:lnTo>
                <a:lnTo>
                  <a:pt x="44700" y="33560"/>
                </a:lnTo>
                <a:lnTo>
                  <a:pt x="44690" y="33580"/>
                </a:lnTo>
                <a:lnTo>
                  <a:pt x="44680" y="33600"/>
                </a:lnTo>
                <a:lnTo>
                  <a:pt x="44660" y="33640"/>
                </a:lnTo>
                <a:lnTo>
                  <a:pt x="44640" y="33680"/>
                </a:lnTo>
                <a:lnTo>
                  <a:pt x="44620" y="33750"/>
                </a:lnTo>
                <a:lnTo>
                  <a:pt x="44630" y="33800"/>
                </a:lnTo>
                <a:lnTo>
                  <a:pt x="44670" y="33840"/>
                </a:lnTo>
                <a:lnTo>
                  <a:pt x="44700" y="33870"/>
                </a:lnTo>
                <a:lnTo>
                  <a:pt x="44730" y="33880"/>
                </a:lnTo>
                <a:lnTo>
                  <a:pt x="44780" y="33890"/>
                </a:lnTo>
                <a:lnTo>
                  <a:pt x="44790" y="33900"/>
                </a:lnTo>
                <a:lnTo>
                  <a:pt x="44830" y="33910"/>
                </a:lnTo>
                <a:lnTo>
                  <a:pt x="44870" y="33910"/>
                </a:lnTo>
                <a:lnTo>
                  <a:pt x="44890" y="33920"/>
                </a:lnTo>
                <a:lnTo>
                  <a:pt x="44920" y="33910"/>
                </a:lnTo>
                <a:lnTo>
                  <a:pt x="44950" y="33910"/>
                </a:lnTo>
                <a:lnTo>
                  <a:pt x="45000" y="33900"/>
                </a:lnTo>
                <a:lnTo>
                  <a:pt x="45040" y="33910"/>
                </a:lnTo>
                <a:lnTo>
                  <a:pt x="45060" y="33920"/>
                </a:lnTo>
                <a:lnTo>
                  <a:pt x="45110" y="33950"/>
                </a:lnTo>
                <a:lnTo>
                  <a:pt x="45170" y="33980"/>
                </a:lnTo>
                <a:lnTo>
                  <a:pt x="45180" y="33980"/>
                </a:lnTo>
                <a:lnTo>
                  <a:pt x="45220" y="34000"/>
                </a:lnTo>
                <a:lnTo>
                  <a:pt x="45270" y="34020"/>
                </a:lnTo>
                <a:lnTo>
                  <a:pt x="45330" y="34040"/>
                </a:lnTo>
                <a:lnTo>
                  <a:pt x="45390" y="34060"/>
                </a:lnTo>
                <a:lnTo>
                  <a:pt x="45430" y="34080"/>
                </a:lnTo>
                <a:lnTo>
                  <a:pt x="45450" y="34090"/>
                </a:lnTo>
                <a:lnTo>
                  <a:pt x="45460" y="34100"/>
                </a:lnTo>
                <a:lnTo>
                  <a:pt x="45500" y="34110"/>
                </a:lnTo>
                <a:lnTo>
                  <a:pt x="45560" y="34130"/>
                </a:lnTo>
                <a:lnTo>
                  <a:pt x="45570" y="34140"/>
                </a:lnTo>
                <a:lnTo>
                  <a:pt x="45600" y="34170"/>
                </a:lnTo>
                <a:lnTo>
                  <a:pt x="45630" y="34210"/>
                </a:lnTo>
                <a:lnTo>
                  <a:pt x="45660" y="34270"/>
                </a:lnTo>
                <a:lnTo>
                  <a:pt x="45680" y="34330"/>
                </a:lnTo>
                <a:lnTo>
                  <a:pt x="45680" y="34360"/>
                </a:lnTo>
                <a:lnTo>
                  <a:pt x="45680" y="34380"/>
                </a:lnTo>
                <a:lnTo>
                  <a:pt x="45690" y="34450"/>
                </a:lnTo>
                <a:lnTo>
                  <a:pt x="45690" y="34460"/>
                </a:lnTo>
                <a:lnTo>
                  <a:pt x="45700" y="34500"/>
                </a:lnTo>
                <a:lnTo>
                  <a:pt x="45700" y="34520"/>
                </a:lnTo>
                <a:lnTo>
                  <a:pt x="45720" y="34560"/>
                </a:lnTo>
                <a:lnTo>
                  <a:pt x="45730" y="34600"/>
                </a:lnTo>
                <a:lnTo>
                  <a:pt x="45730" y="34620"/>
                </a:lnTo>
                <a:lnTo>
                  <a:pt x="45750" y="34660"/>
                </a:lnTo>
                <a:lnTo>
                  <a:pt x="45760" y="34670"/>
                </a:lnTo>
                <a:lnTo>
                  <a:pt x="45800" y="34720"/>
                </a:lnTo>
                <a:lnTo>
                  <a:pt x="45840" y="34750"/>
                </a:lnTo>
                <a:lnTo>
                  <a:pt x="45850" y="34760"/>
                </a:lnTo>
                <a:lnTo>
                  <a:pt x="45890" y="34790"/>
                </a:lnTo>
                <a:lnTo>
                  <a:pt x="45930" y="34810"/>
                </a:lnTo>
                <a:lnTo>
                  <a:pt x="45940" y="34820"/>
                </a:lnTo>
                <a:lnTo>
                  <a:pt x="45990" y="34850"/>
                </a:lnTo>
                <a:lnTo>
                  <a:pt x="46030" y="34890"/>
                </a:lnTo>
                <a:lnTo>
                  <a:pt x="46040" y="34890"/>
                </a:lnTo>
                <a:lnTo>
                  <a:pt x="46080" y="34930"/>
                </a:lnTo>
                <a:lnTo>
                  <a:pt x="46110" y="34950"/>
                </a:lnTo>
                <a:lnTo>
                  <a:pt x="46130" y="34960"/>
                </a:lnTo>
                <a:lnTo>
                  <a:pt x="46180" y="34990"/>
                </a:lnTo>
                <a:lnTo>
                  <a:pt x="46230" y="35030"/>
                </a:lnTo>
                <a:lnTo>
                  <a:pt x="46260" y="35060"/>
                </a:lnTo>
                <a:lnTo>
                  <a:pt x="46270" y="35070"/>
                </a:lnTo>
                <a:lnTo>
                  <a:pt x="46320" y="35100"/>
                </a:lnTo>
                <a:lnTo>
                  <a:pt x="46380" y="35100"/>
                </a:lnTo>
                <a:lnTo>
                  <a:pt x="46440" y="35080"/>
                </a:lnTo>
                <a:lnTo>
                  <a:pt x="46490" y="35080"/>
                </a:lnTo>
                <a:lnTo>
                  <a:pt x="46500" y="35080"/>
                </a:lnTo>
                <a:lnTo>
                  <a:pt x="46550" y="35100"/>
                </a:lnTo>
                <a:lnTo>
                  <a:pt x="46600" y="35140"/>
                </a:lnTo>
                <a:lnTo>
                  <a:pt x="46620" y="35170"/>
                </a:lnTo>
                <a:lnTo>
                  <a:pt x="46630" y="35180"/>
                </a:lnTo>
                <a:lnTo>
                  <a:pt x="46670" y="35220"/>
                </a:lnTo>
                <a:lnTo>
                  <a:pt x="46720" y="35250"/>
                </a:lnTo>
                <a:lnTo>
                  <a:pt x="46770" y="35260"/>
                </a:lnTo>
                <a:lnTo>
                  <a:pt x="46790" y="35270"/>
                </a:lnTo>
                <a:lnTo>
                  <a:pt x="46840" y="35280"/>
                </a:lnTo>
                <a:lnTo>
                  <a:pt x="46860" y="35280"/>
                </a:lnTo>
                <a:lnTo>
                  <a:pt x="46890" y="35310"/>
                </a:lnTo>
                <a:lnTo>
                  <a:pt x="46920" y="35330"/>
                </a:lnTo>
                <a:lnTo>
                  <a:pt x="46940" y="35340"/>
                </a:lnTo>
                <a:lnTo>
                  <a:pt x="46990" y="35370"/>
                </a:lnTo>
                <a:lnTo>
                  <a:pt x="47050" y="35400"/>
                </a:lnTo>
                <a:lnTo>
                  <a:pt x="47100" y="35420"/>
                </a:lnTo>
                <a:lnTo>
                  <a:pt x="47160" y="35440"/>
                </a:lnTo>
                <a:lnTo>
                  <a:pt x="47220" y="35440"/>
                </a:lnTo>
                <a:lnTo>
                  <a:pt x="47280" y="35450"/>
                </a:lnTo>
                <a:lnTo>
                  <a:pt x="47340" y="35460"/>
                </a:lnTo>
                <a:lnTo>
                  <a:pt x="47400" y="35470"/>
                </a:lnTo>
                <a:lnTo>
                  <a:pt x="47420" y="35480"/>
                </a:lnTo>
                <a:lnTo>
                  <a:pt x="47460" y="35490"/>
                </a:lnTo>
                <a:lnTo>
                  <a:pt x="47480" y="35490"/>
                </a:lnTo>
                <a:lnTo>
                  <a:pt x="47510" y="35500"/>
                </a:lnTo>
                <a:lnTo>
                  <a:pt x="47540" y="35510"/>
                </a:lnTo>
                <a:lnTo>
                  <a:pt x="47570" y="35510"/>
                </a:lnTo>
                <a:lnTo>
                  <a:pt x="47630" y="35520"/>
                </a:lnTo>
                <a:lnTo>
                  <a:pt x="47660" y="35520"/>
                </a:lnTo>
                <a:lnTo>
                  <a:pt x="47690" y="35520"/>
                </a:lnTo>
                <a:lnTo>
                  <a:pt x="47710" y="35520"/>
                </a:lnTo>
                <a:lnTo>
                  <a:pt x="47750" y="35530"/>
                </a:lnTo>
                <a:lnTo>
                  <a:pt x="47800" y="35550"/>
                </a:lnTo>
                <a:lnTo>
                  <a:pt x="47850" y="35570"/>
                </a:lnTo>
                <a:lnTo>
                  <a:pt x="47860" y="35570"/>
                </a:lnTo>
                <a:lnTo>
                  <a:pt x="47870" y="35570"/>
                </a:lnTo>
                <a:lnTo>
                  <a:pt x="47920" y="35590"/>
                </a:lnTo>
                <a:lnTo>
                  <a:pt x="47980" y="35600"/>
                </a:lnTo>
                <a:lnTo>
                  <a:pt x="48010" y="35600"/>
                </a:lnTo>
                <a:lnTo>
                  <a:pt x="48030" y="35610"/>
                </a:lnTo>
                <a:lnTo>
                  <a:pt x="48090" y="35610"/>
                </a:lnTo>
                <a:lnTo>
                  <a:pt x="48150" y="35600"/>
                </a:lnTo>
                <a:lnTo>
                  <a:pt x="48200" y="35580"/>
                </a:lnTo>
                <a:lnTo>
                  <a:pt x="48200" y="35570"/>
                </a:lnTo>
                <a:lnTo>
                  <a:pt x="48210" y="35570"/>
                </a:lnTo>
                <a:lnTo>
                  <a:pt x="48250" y="35540"/>
                </a:lnTo>
                <a:lnTo>
                  <a:pt x="48320" y="35520"/>
                </a:lnTo>
                <a:lnTo>
                  <a:pt x="48330" y="35520"/>
                </a:lnTo>
                <a:lnTo>
                  <a:pt x="48380" y="35520"/>
                </a:lnTo>
                <a:lnTo>
                  <a:pt x="48410" y="35520"/>
                </a:lnTo>
                <a:lnTo>
                  <a:pt x="48440" y="35530"/>
                </a:lnTo>
                <a:lnTo>
                  <a:pt x="48500" y="35530"/>
                </a:lnTo>
                <a:lnTo>
                  <a:pt x="48540" y="35540"/>
                </a:lnTo>
                <a:lnTo>
                  <a:pt x="48550" y="35540"/>
                </a:lnTo>
                <a:lnTo>
                  <a:pt x="48570" y="35540"/>
                </a:lnTo>
                <a:lnTo>
                  <a:pt x="48610" y="35550"/>
                </a:lnTo>
                <a:lnTo>
                  <a:pt x="48650" y="35590"/>
                </a:lnTo>
                <a:lnTo>
                  <a:pt x="48660" y="35590"/>
                </a:lnTo>
                <a:lnTo>
                  <a:pt x="48710" y="35610"/>
                </a:lnTo>
                <a:lnTo>
                  <a:pt x="48740" y="35610"/>
                </a:lnTo>
                <a:lnTo>
                  <a:pt x="48760" y="35610"/>
                </a:lnTo>
                <a:lnTo>
                  <a:pt x="48790" y="35610"/>
                </a:lnTo>
                <a:lnTo>
                  <a:pt x="48820" y="35600"/>
                </a:lnTo>
                <a:lnTo>
                  <a:pt x="48840" y="35610"/>
                </a:lnTo>
                <a:lnTo>
                  <a:pt x="48870" y="35630"/>
                </a:lnTo>
                <a:lnTo>
                  <a:pt x="48900" y="35680"/>
                </a:lnTo>
                <a:lnTo>
                  <a:pt x="48920" y="35720"/>
                </a:lnTo>
                <a:lnTo>
                  <a:pt x="48930" y="35730"/>
                </a:lnTo>
                <a:lnTo>
                  <a:pt x="48960" y="35780"/>
                </a:lnTo>
                <a:lnTo>
                  <a:pt x="48980" y="35810"/>
                </a:lnTo>
                <a:lnTo>
                  <a:pt x="48990" y="35830"/>
                </a:lnTo>
                <a:lnTo>
                  <a:pt x="49030" y="35870"/>
                </a:lnTo>
                <a:lnTo>
                  <a:pt x="49070" y="35920"/>
                </a:lnTo>
                <a:lnTo>
                  <a:pt x="49090" y="35960"/>
                </a:lnTo>
                <a:lnTo>
                  <a:pt x="49090" y="35970"/>
                </a:lnTo>
                <a:lnTo>
                  <a:pt x="49110" y="36000"/>
                </a:lnTo>
                <a:lnTo>
                  <a:pt x="49120" y="36020"/>
                </a:lnTo>
                <a:lnTo>
                  <a:pt x="49130" y="36030"/>
                </a:lnTo>
                <a:lnTo>
                  <a:pt x="49160" y="36060"/>
                </a:lnTo>
                <a:lnTo>
                  <a:pt x="49170" y="36080"/>
                </a:lnTo>
                <a:lnTo>
                  <a:pt x="49180" y="36120"/>
                </a:lnTo>
                <a:lnTo>
                  <a:pt x="49190" y="36170"/>
                </a:lnTo>
                <a:lnTo>
                  <a:pt x="49190" y="36180"/>
                </a:lnTo>
                <a:lnTo>
                  <a:pt x="49190" y="36190"/>
                </a:lnTo>
                <a:lnTo>
                  <a:pt x="49200" y="36240"/>
                </a:lnTo>
                <a:lnTo>
                  <a:pt x="49200" y="36290"/>
                </a:lnTo>
                <a:lnTo>
                  <a:pt x="49200" y="36350"/>
                </a:lnTo>
                <a:lnTo>
                  <a:pt x="49210" y="36380"/>
                </a:lnTo>
                <a:lnTo>
                  <a:pt x="49210" y="36410"/>
                </a:lnTo>
                <a:lnTo>
                  <a:pt x="49230" y="36430"/>
                </a:lnTo>
                <a:lnTo>
                  <a:pt x="49250" y="36460"/>
                </a:lnTo>
                <a:lnTo>
                  <a:pt x="49270" y="36490"/>
                </a:lnTo>
                <a:lnTo>
                  <a:pt x="49290" y="36500"/>
                </a:lnTo>
                <a:lnTo>
                  <a:pt x="49300" y="36520"/>
                </a:lnTo>
                <a:lnTo>
                  <a:pt x="49330" y="36540"/>
                </a:lnTo>
                <a:lnTo>
                  <a:pt x="49350" y="36560"/>
                </a:lnTo>
                <a:lnTo>
                  <a:pt x="49370" y="36590"/>
                </a:lnTo>
                <a:lnTo>
                  <a:pt x="49420" y="36630"/>
                </a:lnTo>
                <a:lnTo>
                  <a:pt x="49440" y="36660"/>
                </a:lnTo>
                <a:lnTo>
                  <a:pt x="49450" y="36670"/>
                </a:lnTo>
                <a:lnTo>
                  <a:pt x="49480" y="36720"/>
                </a:lnTo>
                <a:lnTo>
                  <a:pt x="49520" y="36770"/>
                </a:lnTo>
                <a:lnTo>
                  <a:pt x="49530" y="36830"/>
                </a:lnTo>
                <a:lnTo>
                  <a:pt x="49550" y="36890"/>
                </a:lnTo>
                <a:lnTo>
                  <a:pt x="49570" y="36910"/>
                </a:lnTo>
                <a:lnTo>
                  <a:pt x="49590" y="36930"/>
                </a:lnTo>
                <a:lnTo>
                  <a:pt x="49610" y="36950"/>
                </a:lnTo>
                <a:lnTo>
                  <a:pt x="49630" y="36970"/>
                </a:lnTo>
                <a:lnTo>
                  <a:pt x="49640" y="36980"/>
                </a:lnTo>
                <a:lnTo>
                  <a:pt x="49670" y="37010"/>
                </a:lnTo>
                <a:lnTo>
                  <a:pt x="49700" y="37040"/>
                </a:lnTo>
                <a:lnTo>
                  <a:pt x="49710" y="37050"/>
                </a:lnTo>
                <a:lnTo>
                  <a:pt x="49750" y="37100"/>
                </a:lnTo>
                <a:lnTo>
                  <a:pt x="49770" y="37160"/>
                </a:lnTo>
                <a:lnTo>
                  <a:pt x="49780" y="37210"/>
                </a:lnTo>
                <a:lnTo>
                  <a:pt x="49840" y="37220"/>
                </a:lnTo>
                <a:lnTo>
                  <a:pt x="49850" y="37220"/>
                </a:lnTo>
                <a:lnTo>
                  <a:pt x="49900" y="37210"/>
                </a:lnTo>
                <a:lnTo>
                  <a:pt x="49950" y="37220"/>
                </a:lnTo>
                <a:lnTo>
                  <a:pt x="49960" y="37220"/>
                </a:lnTo>
                <a:lnTo>
                  <a:pt x="49970" y="37230"/>
                </a:lnTo>
                <a:lnTo>
                  <a:pt x="50010" y="37250"/>
                </a:lnTo>
                <a:lnTo>
                  <a:pt x="50060" y="37280"/>
                </a:lnTo>
                <a:lnTo>
                  <a:pt x="50080" y="37290"/>
                </a:lnTo>
                <a:lnTo>
                  <a:pt x="50110" y="37310"/>
                </a:lnTo>
                <a:lnTo>
                  <a:pt x="50140" y="37330"/>
                </a:lnTo>
                <a:lnTo>
                  <a:pt x="50160" y="37340"/>
                </a:lnTo>
                <a:lnTo>
                  <a:pt x="50190" y="37360"/>
                </a:lnTo>
                <a:lnTo>
                  <a:pt x="50210" y="37370"/>
                </a:lnTo>
                <a:lnTo>
                  <a:pt x="50220" y="37380"/>
                </a:lnTo>
                <a:lnTo>
                  <a:pt x="50260" y="37400"/>
                </a:lnTo>
                <a:lnTo>
                  <a:pt x="50280" y="37420"/>
                </a:lnTo>
                <a:lnTo>
                  <a:pt x="50300" y="37440"/>
                </a:lnTo>
                <a:lnTo>
                  <a:pt x="50300" y="37490"/>
                </a:lnTo>
                <a:lnTo>
                  <a:pt x="50310" y="37500"/>
                </a:lnTo>
                <a:lnTo>
                  <a:pt x="50340" y="37540"/>
                </a:lnTo>
                <a:lnTo>
                  <a:pt x="50400" y="37550"/>
                </a:lnTo>
                <a:lnTo>
                  <a:pt x="50460" y="37540"/>
                </a:lnTo>
                <a:lnTo>
                  <a:pt x="50500" y="37540"/>
                </a:lnTo>
                <a:lnTo>
                  <a:pt x="50510" y="37540"/>
                </a:lnTo>
                <a:lnTo>
                  <a:pt x="50560" y="37510"/>
                </a:lnTo>
                <a:lnTo>
                  <a:pt x="50590" y="37510"/>
                </a:lnTo>
                <a:lnTo>
                  <a:pt x="50620" y="37510"/>
                </a:lnTo>
                <a:lnTo>
                  <a:pt x="50660" y="37530"/>
                </a:lnTo>
                <a:lnTo>
                  <a:pt x="50680" y="37530"/>
                </a:lnTo>
                <a:lnTo>
                  <a:pt x="50690" y="37530"/>
                </a:lnTo>
                <a:lnTo>
                  <a:pt x="50730" y="37550"/>
                </a:lnTo>
                <a:lnTo>
                  <a:pt x="50770" y="37560"/>
                </a:lnTo>
                <a:lnTo>
                  <a:pt x="50790" y="37570"/>
                </a:lnTo>
                <a:lnTo>
                  <a:pt x="50800" y="37580"/>
                </a:lnTo>
                <a:lnTo>
                  <a:pt x="50840" y="37590"/>
                </a:lnTo>
                <a:lnTo>
                  <a:pt x="50890" y="37570"/>
                </a:lnTo>
                <a:lnTo>
                  <a:pt x="50950" y="37550"/>
                </a:lnTo>
                <a:lnTo>
                  <a:pt x="51000" y="37520"/>
                </a:lnTo>
                <a:lnTo>
                  <a:pt x="51060" y="37500"/>
                </a:lnTo>
                <a:lnTo>
                  <a:pt x="51120" y="37500"/>
                </a:lnTo>
                <a:lnTo>
                  <a:pt x="51170" y="37500"/>
                </a:lnTo>
                <a:lnTo>
                  <a:pt x="51240" y="37500"/>
                </a:lnTo>
                <a:lnTo>
                  <a:pt x="51290" y="37520"/>
                </a:lnTo>
                <a:lnTo>
                  <a:pt x="51350" y="37510"/>
                </a:lnTo>
                <a:lnTo>
                  <a:pt x="51370" y="37500"/>
                </a:lnTo>
                <a:lnTo>
                  <a:pt x="51410" y="37490"/>
                </a:lnTo>
                <a:lnTo>
                  <a:pt x="51460" y="37490"/>
                </a:lnTo>
                <a:lnTo>
                  <a:pt x="51500" y="37490"/>
                </a:lnTo>
                <a:lnTo>
                  <a:pt x="51520" y="37490"/>
                </a:lnTo>
                <a:lnTo>
                  <a:pt x="51570" y="37500"/>
                </a:lnTo>
                <a:lnTo>
                  <a:pt x="51580" y="37500"/>
                </a:lnTo>
                <a:lnTo>
                  <a:pt x="51590" y="37500"/>
                </a:lnTo>
                <a:lnTo>
                  <a:pt x="51640" y="37510"/>
                </a:lnTo>
                <a:lnTo>
                  <a:pt x="51680" y="37550"/>
                </a:lnTo>
                <a:lnTo>
                  <a:pt x="51740" y="37570"/>
                </a:lnTo>
                <a:lnTo>
                  <a:pt x="51780" y="37600"/>
                </a:lnTo>
                <a:lnTo>
                  <a:pt x="51840" y="37600"/>
                </a:lnTo>
                <a:lnTo>
                  <a:pt x="51900" y="37590"/>
                </a:lnTo>
                <a:lnTo>
                  <a:pt x="51920" y="37590"/>
                </a:lnTo>
                <a:lnTo>
                  <a:pt x="51960" y="37600"/>
                </a:lnTo>
                <a:lnTo>
                  <a:pt x="51970" y="37600"/>
                </a:lnTo>
                <a:lnTo>
                  <a:pt x="52010" y="37630"/>
                </a:lnTo>
                <a:lnTo>
                  <a:pt x="52070" y="37660"/>
                </a:lnTo>
                <a:lnTo>
                  <a:pt x="52120" y="37680"/>
                </a:lnTo>
                <a:lnTo>
                  <a:pt x="52170" y="37710"/>
                </a:lnTo>
                <a:lnTo>
                  <a:pt x="52220" y="37740"/>
                </a:lnTo>
                <a:lnTo>
                  <a:pt x="52250" y="37750"/>
                </a:lnTo>
                <a:lnTo>
                  <a:pt x="52270" y="37750"/>
                </a:lnTo>
                <a:lnTo>
                  <a:pt x="52280" y="37750"/>
                </a:lnTo>
                <a:lnTo>
                  <a:pt x="52340" y="37760"/>
                </a:lnTo>
                <a:lnTo>
                  <a:pt x="52390" y="37800"/>
                </a:lnTo>
                <a:lnTo>
                  <a:pt x="52420" y="37830"/>
                </a:lnTo>
                <a:lnTo>
                  <a:pt x="52430" y="37850"/>
                </a:lnTo>
                <a:lnTo>
                  <a:pt x="52440" y="37860"/>
                </a:lnTo>
                <a:lnTo>
                  <a:pt x="52480" y="37890"/>
                </a:lnTo>
                <a:lnTo>
                  <a:pt x="52530" y="37930"/>
                </a:lnTo>
                <a:lnTo>
                  <a:pt x="52580" y="37950"/>
                </a:lnTo>
                <a:lnTo>
                  <a:pt x="52620" y="37980"/>
                </a:lnTo>
                <a:lnTo>
                  <a:pt x="52620" y="37990"/>
                </a:lnTo>
                <a:lnTo>
                  <a:pt x="52670" y="37960"/>
                </a:lnTo>
                <a:lnTo>
                  <a:pt x="52730" y="37960"/>
                </a:lnTo>
                <a:lnTo>
                  <a:pt x="52770" y="38000"/>
                </a:lnTo>
                <a:lnTo>
                  <a:pt x="52780" y="38060"/>
                </a:lnTo>
                <a:lnTo>
                  <a:pt x="52800" y="38100"/>
                </a:lnTo>
                <a:lnTo>
                  <a:pt x="52810" y="38110"/>
                </a:lnTo>
                <a:lnTo>
                  <a:pt x="52840" y="38160"/>
                </a:lnTo>
                <a:lnTo>
                  <a:pt x="52840" y="38180"/>
                </a:lnTo>
                <a:lnTo>
                  <a:pt x="52840" y="38220"/>
                </a:lnTo>
                <a:lnTo>
                  <a:pt x="52840" y="38270"/>
                </a:lnTo>
                <a:lnTo>
                  <a:pt x="52870" y="38320"/>
                </a:lnTo>
                <a:lnTo>
                  <a:pt x="52910" y="38330"/>
                </a:lnTo>
                <a:lnTo>
                  <a:pt x="52930" y="38330"/>
                </a:lnTo>
                <a:lnTo>
                  <a:pt x="52940" y="38340"/>
                </a:lnTo>
                <a:lnTo>
                  <a:pt x="52960" y="38380"/>
                </a:lnTo>
                <a:lnTo>
                  <a:pt x="53000" y="38430"/>
                </a:lnTo>
                <a:lnTo>
                  <a:pt x="53040" y="38470"/>
                </a:lnTo>
                <a:lnTo>
                  <a:pt x="53070" y="38520"/>
                </a:lnTo>
                <a:lnTo>
                  <a:pt x="53090" y="38570"/>
                </a:lnTo>
                <a:lnTo>
                  <a:pt x="53090" y="38580"/>
                </a:lnTo>
                <a:lnTo>
                  <a:pt x="53060" y="38630"/>
                </a:lnTo>
                <a:lnTo>
                  <a:pt x="53040" y="38660"/>
                </a:lnTo>
                <a:lnTo>
                  <a:pt x="53030" y="38680"/>
                </a:lnTo>
                <a:lnTo>
                  <a:pt x="52990" y="38730"/>
                </a:lnTo>
                <a:lnTo>
                  <a:pt x="52990" y="38790"/>
                </a:lnTo>
                <a:lnTo>
                  <a:pt x="53030" y="38830"/>
                </a:lnTo>
                <a:lnTo>
                  <a:pt x="53050" y="38850"/>
                </a:lnTo>
                <a:lnTo>
                  <a:pt x="53070" y="38870"/>
                </a:lnTo>
                <a:lnTo>
                  <a:pt x="53090" y="38880"/>
                </a:lnTo>
                <a:lnTo>
                  <a:pt x="53120" y="38900"/>
                </a:lnTo>
                <a:lnTo>
                  <a:pt x="53150" y="38920"/>
                </a:lnTo>
                <a:lnTo>
                  <a:pt x="53170" y="38930"/>
                </a:lnTo>
                <a:lnTo>
                  <a:pt x="53190" y="38950"/>
                </a:lnTo>
                <a:lnTo>
                  <a:pt x="53210" y="38980"/>
                </a:lnTo>
                <a:lnTo>
                  <a:pt x="53230" y="39030"/>
                </a:lnTo>
                <a:lnTo>
                  <a:pt x="53260" y="39080"/>
                </a:lnTo>
                <a:lnTo>
                  <a:pt x="53290" y="39140"/>
                </a:lnTo>
                <a:lnTo>
                  <a:pt x="53300" y="39200"/>
                </a:lnTo>
                <a:lnTo>
                  <a:pt x="53300" y="39210"/>
                </a:lnTo>
                <a:lnTo>
                  <a:pt x="53300" y="39220"/>
                </a:lnTo>
                <a:lnTo>
                  <a:pt x="53300" y="39250"/>
                </a:lnTo>
                <a:lnTo>
                  <a:pt x="53320" y="39290"/>
                </a:lnTo>
                <a:lnTo>
                  <a:pt x="53320" y="39310"/>
                </a:lnTo>
                <a:lnTo>
                  <a:pt x="53330" y="39330"/>
                </a:lnTo>
                <a:lnTo>
                  <a:pt x="53330" y="39370"/>
                </a:lnTo>
                <a:lnTo>
                  <a:pt x="53320" y="39410"/>
                </a:lnTo>
                <a:lnTo>
                  <a:pt x="53320" y="39430"/>
                </a:lnTo>
                <a:lnTo>
                  <a:pt x="53310" y="39430"/>
                </a:lnTo>
                <a:lnTo>
                  <a:pt x="53270" y="39460"/>
                </a:lnTo>
                <a:lnTo>
                  <a:pt x="53260" y="39470"/>
                </a:lnTo>
                <a:lnTo>
                  <a:pt x="53230" y="39490"/>
                </a:lnTo>
                <a:lnTo>
                  <a:pt x="53220" y="39490"/>
                </a:lnTo>
                <a:lnTo>
                  <a:pt x="53220" y="39480"/>
                </a:lnTo>
                <a:lnTo>
                  <a:pt x="53210" y="39480"/>
                </a:lnTo>
                <a:lnTo>
                  <a:pt x="53200" y="39490"/>
                </a:lnTo>
                <a:lnTo>
                  <a:pt x="53180" y="39480"/>
                </a:lnTo>
                <a:lnTo>
                  <a:pt x="53140" y="39480"/>
                </a:lnTo>
                <a:lnTo>
                  <a:pt x="53100" y="39480"/>
                </a:lnTo>
                <a:lnTo>
                  <a:pt x="53070" y="39480"/>
                </a:lnTo>
                <a:lnTo>
                  <a:pt x="53000" y="39470"/>
                </a:lnTo>
                <a:lnTo>
                  <a:pt x="52890" y="39480"/>
                </a:lnTo>
                <a:lnTo>
                  <a:pt x="52790" y="39490"/>
                </a:lnTo>
                <a:lnTo>
                  <a:pt x="52770" y="39490"/>
                </a:lnTo>
                <a:lnTo>
                  <a:pt x="52730" y="39500"/>
                </a:lnTo>
                <a:lnTo>
                  <a:pt x="52720" y="39500"/>
                </a:lnTo>
                <a:lnTo>
                  <a:pt x="52710" y="39500"/>
                </a:lnTo>
                <a:lnTo>
                  <a:pt x="52640" y="39510"/>
                </a:lnTo>
                <a:lnTo>
                  <a:pt x="52600" y="39530"/>
                </a:lnTo>
                <a:lnTo>
                  <a:pt x="52550" y="39550"/>
                </a:lnTo>
                <a:lnTo>
                  <a:pt x="52490" y="39580"/>
                </a:lnTo>
                <a:lnTo>
                  <a:pt x="52480" y="39580"/>
                </a:lnTo>
                <a:lnTo>
                  <a:pt x="52460" y="39600"/>
                </a:lnTo>
                <a:lnTo>
                  <a:pt x="52450" y="39610"/>
                </a:lnTo>
                <a:lnTo>
                  <a:pt x="52400" y="39640"/>
                </a:lnTo>
                <a:lnTo>
                  <a:pt x="52380" y="39660"/>
                </a:lnTo>
                <a:lnTo>
                  <a:pt x="52370" y="39670"/>
                </a:lnTo>
                <a:lnTo>
                  <a:pt x="52360" y="39680"/>
                </a:lnTo>
                <a:lnTo>
                  <a:pt x="52350" y="39690"/>
                </a:lnTo>
                <a:lnTo>
                  <a:pt x="52350" y="39700"/>
                </a:lnTo>
                <a:lnTo>
                  <a:pt x="52340" y="39700"/>
                </a:lnTo>
                <a:lnTo>
                  <a:pt x="52330" y="39700"/>
                </a:lnTo>
                <a:lnTo>
                  <a:pt x="52330" y="39710"/>
                </a:lnTo>
                <a:lnTo>
                  <a:pt x="52320" y="39710"/>
                </a:lnTo>
                <a:lnTo>
                  <a:pt x="52310" y="39720"/>
                </a:lnTo>
                <a:lnTo>
                  <a:pt x="52300" y="39730"/>
                </a:lnTo>
                <a:lnTo>
                  <a:pt x="52290" y="39730"/>
                </a:lnTo>
                <a:lnTo>
                  <a:pt x="52290" y="39740"/>
                </a:lnTo>
                <a:lnTo>
                  <a:pt x="52280" y="39740"/>
                </a:lnTo>
                <a:lnTo>
                  <a:pt x="52280" y="39750"/>
                </a:lnTo>
                <a:lnTo>
                  <a:pt x="52280" y="39760"/>
                </a:lnTo>
                <a:lnTo>
                  <a:pt x="52270" y="39760"/>
                </a:lnTo>
                <a:lnTo>
                  <a:pt x="52260" y="39770"/>
                </a:lnTo>
                <a:lnTo>
                  <a:pt x="52250" y="39780"/>
                </a:lnTo>
                <a:lnTo>
                  <a:pt x="52240" y="39790"/>
                </a:lnTo>
                <a:lnTo>
                  <a:pt x="52230" y="39800"/>
                </a:lnTo>
                <a:lnTo>
                  <a:pt x="52220" y="39800"/>
                </a:lnTo>
                <a:lnTo>
                  <a:pt x="52210" y="39800"/>
                </a:lnTo>
                <a:lnTo>
                  <a:pt x="52200" y="39800"/>
                </a:lnTo>
                <a:lnTo>
                  <a:pt x="52200" y="39790"/>
                </a:lnTo>
                <a:lnTo>
                  <a:pt x="52190" y="39790"/>
                </a:lnTo>
                <a:lnTo>
                  <a:pt x="52180" y="39790"/>
                </a:lnTo>
                <a:lnTo>
                  <a:pt x="52170" y="39790"/>
                </a:lnTo>
                <a:lnTo>
                  <a:pt x="52170" y="39780"/>
                </a:lnTo>
                <a:lnTo>
                  <a:pt x="52160" y="39780"/>
                </a:lnTo>
                <a:lnTo>
                  <a:pt x="52150" y="39770"/>
                </a:lnTo>
                <a:lnTo>
                  <a:pt x="52140" y="39770"/>
                </a:lnTo>
                <a:lnTo>
                  <a:pt x="52120" y="39770"/>
                </a:lnTo>
                <a:lnTo>
                  <a:pt x="52110" y="39780"/>
                </a:lnTo>
                <a:lnTo>
                  <a:pt x="52090" y="39790"/>
                </a:lnTo>
                <a:lnTo>
                  <a:pt x="52070" y="39810"/>
                </a:lnTo>
                <a:lnTo>
                  <a:pt x="52050" y="39820"/>
                </a:lnTo>
                <a:lnTo>
                  <a:pt x="52040" y="39830"/>
                </a:lnTo>
                <a:lnTo>
                  <a:pt x="52040" y="39840"/>
                </a:lnTo>
                <a:lnTo>
                  <a:pt x="52030" y="39840"/>
                </a:lnTo>
                <a:lnTo>
                  <a:pt x="52040" y="39840"/>
                </a:lnTo>
                <a:lnTo>
                  <a:pt x="52030" y="39850"/>
                </a:lnTo>
                <a:lnTo>
                  <a:pt x="52030" y="39860"/>
                </a:lnTo>
                <a:lnTo>
                  <a:pt x="52010" y="39870"/>
                </a:lnTo>
                <a:lnTo>
                  <a:pt x="52000" y="39860"/>
                </a:lnTo>
                <a:lnTo>
                  <a:pt x="51990" y="39860"/>
                </a:lnTo>
                <a:lnTo>
                  <a:pt x="51990" y="39850"/>
                </a:lnTo>
                <a:lnTo>
                  <a:pt x="51980" y="39850"/>
                </a:lnTo>
                <a:lnTo>
                  <a:pt x="51970" y="39850"/>
                </a:lnTo>
                <a:lnTo>
                  <a:pt x="51950" y="39840"/>
                </a:lnTo>
                <a:lnTo>
                  <a:pt x="51950" y="39800"/>
                </a:lnTo>
                <a:lnTo>
                  <a:pt x="51950" y="39770"/>
                </a:lnTo>
                <a:lnTo>
                  <a:pt x="51950" y="39750"/>
                </a:lnTo>
                <a:lnTo>
                  <a:pt x="51960" y="39740"/>
                </a:lnTo>
                <a:lnTo>
                  <a:pt x="51950" y="39730"/>
                </a:lnTo>
                <a:lnTo>
                  <a:pt x="51930" y="39710"/>
                </a:lnTo>
                <a:lnTo>
                  <a:pt x="51930" y="39700"/>
                </a:lnTo>
                <a:lnTo>
                  <a:pt x="51900" y="39690"/>
                </a:lnTo>
                <a:lnTo>
                  <a:pt x="51890" y="39680"/>
                </a:lnTo>
                <a:lnTo>
                  <a:pt x="51890" y="39690"/>
                </a:lnTo>
                <a:lnTo>
                  <a:pt x="51880" y="39690"/>
                </a:lnTo>
                <a:lnTo>
                  <a:pt x="51880" y="39680"/>
                </a:lnTo>
                <a:lnTo>
                  <a:pt x="51870" y="39670"/>
                </a:lnTo>
                <a:lnTo>
                  <a:pt x="51870" y="39660"/>
                </a:lnTo>
                <a:lnTo>
                  <a:pt x="51860" y="39660"/>
                </a:lnTo>
                <a:lnTo>
                  <a:pt x="51860" y="39650"/>
                </a:lnTo>
                <a:lnTo>
                  <a:pt x="51850" y="39650"/>
                </a:lnTo>
                <a:lnTo>
                  <a:pt x="51840" y="39650"/>
                </a:lnTo>
                <a:lnTo>
                  <a:pt x="51820" y="39650"/>
                </a:lnTo>
                <a:lnTo>
                  <a:pt x="51800" y="39650"/>
                </a:lnTo>
                <a:lnTo>
                  <a:pt x="51790" y="39660"/>
                </a:lnTo>
                <a:lnTo>
                  <a:pt x="51780" y="39660"/>
                </a:lnTo>
                <a:lnTo>
                  <a:pt x="51780" y="39670"/>
                </a:lnTo>
                <a:lnTo>
                  <a:pt x="51780" y="39680"/>
                </a:lnTo>
                <a:lnTo>
                  <a:pt x="51790" y="39680"/>
                </a:lnTo>
                <a:lnTo>
                  <a:pt x="51790" y="39690"/>
                </a:lnTo>
                <a:lnTo>
                  <a:pt x="51790" y="39710"/>
                </a:lnTo>
                <a:lnTo>
                  <a:pt x="51790" y="39720"/>
                </a:lnTo>
                <a:lnTo>
                  <a:pt x="51790" y="39730"/>
                </a:lnTo>
                <a:lnTo>
                  <a:pt x="51780" y="39720"/>
                </a:lnTo>
                <a:lnTo>
                  <a:pt x="51780" y="39710"/>
                </a:lnTo>
                <a:lnTo>
                  <a:pt x="51770" y="39700"/>
                </a:lnTo>
                <a:lnTo>
                  <a:pt x="51760" y="39700"/>
                </a:lnTo>
                <a:lnTo>
                  <a:pt x="51730" y="39710"/>
                </a:lnTo>
                <a:lnTo>
                  <a:pt x="51720" y="39720"/>
                </a:lnTo>
                <a:lnTo>
                  <a:pt x="51710" y="39720"/>
                </a:lnTo>
                <a:lnTo>
                  <a:pt x="51710" y="39730"/>
                </a:lnTo>
                <a:lnTo>
                  <a:pt x="51700" y="39720"/>
                </a:lnTo>
                <a:lnTo>
                  <a:pt x="51700" y="39710"/>
                </a:lnTo>
                <a:lnTo>
                  <a:pt x="51700" y="39700"/>
                </a:lnTo>
                <a:lnTo>
                  <a:pt x="51700" y="39690"/>
                </a:lnTo>
                <a:lnTo>
                  <a:pt x="51700" y="39680"/>
                </a:lnTo>
                <a:lnTo>
                  <a:pt x="51680" y="39680"/>
                </a:lnTo>
                <a:lnTo>
                  <a:pt x="51670" y="39680"/>
                </a:lnTo>
                <a:lnTo>
                  <a:pt x="51660" y="39680"/>
                </a:lnTo>
                <a:lnTo>
                  <a:pt x="51650" y="39680"/>
                </a:lnTo>
                <a:lnTo>
                  <a:pt x="51640" y="39680"/>
                </a:lnTo>
                <a:lnTo>
                  <a:pt x="51630" y="39670"/>
                </a:lnTo>
                <a:lnTo>
                  <a:pt x="51610" y="39670"/>
                </a:lnTo>
                <a:lnTo>
                  <a:pt x="51600" y="39680"/>
                </a:lnTo>
                <a:lnTo>
                  <a:pt x="51590" y="39690"/>
                </a:lnTo>
                <a:lnTo>
                  <a:pt x="51570" y="39690"/>
                </a:lnTo>
                <a:lnTo>
                  <a:pt x="51560" y="39710"/>
                </a:lnTo>
                <a:lnTo>
                  <a:pt x="51550" y="39710"/>
                </a:lnTo>
                <a:lnTo>
                  <a:pt x="51540" y="39710"/>
                </a:lnTo>
                <a:lnTo>
                  <a:pt x="51530" y="39710"/>
                </a:lnTo>
                <a:lnTo>
                  <a:pt x="51520" y="39720"/>
                </a:lnTo>
                <a:lnTo>
                  <a:pt x="51520" y="39730"/>
                </a:lnTo>
                <a:lnTo>
                  <a:pt x="51510" y="39730"/>
                </a:lnTo>
                <a:lnTo>
                  <a:pt x="51500" y="39730"/>
                </a:lnTo>
                <a:lnTo>
                  <a:pt x="51490" y="39730"/>
                </a:lnTo>
                <a:lnTo>
                  <a:pt x="51470" y="39720"/>
                </a:lnTo>
                <a:lnTo>
                  <a:pt x="51460" y="39730"/>
                </a:lnTo>
                <a:lnTo>
                  <a:pt x="51460" y="39720"/>
                </a:lnTo>
                <a:lnTo>
                  <a:pt x="51450" y="39710"/>
                </a:lnTo>
                <a:lnTo>
                  <a:pt x="51440" y="39710"/>
                </a:lnTo>
                <a:lnTo>
                  <a:pt x="51420" y="39700"/>
                </a:lnTo>
                <a:lnTo>
                  <a:pt x="51400" y="39700"/>
                </a:lnTo>
                <a:lnTo>
                  <a:pt x="51390" y="39700"/>
                </a:lnTo>
                <a:lnTo>
                  <a:pt x="51370" y="39700"/>
                </a:lnTo>
                <a:lnTo>
                  <a:pt x="51360" y="39700"/>
                </a:lnTo>
                <a:lnTo>
                  <a:pt x="51350" y="39700"/>
                </a:lnTo>
                <a:lnTo>
                  <a:pt x="51350" y="39710"/>
                </a:lnTo>
                <a:lnTo>
                  <a:pt x="51340" y="39710"/>
                </a:lnTo>
                <a:lnTo>
                  <a:pt x="51330" y="39710"/>
                </a:lnTo>
                <a:lnTo>
                  <a:pt x="51320" y="39700"/>
                </a:lnTo>
                <a:lnTo>
                  <a:pt x="51320" y="39690"/>
                </a:lnTo>
                <a:lnTo>
                  <a:pt x="51310" y="39700"/>
                </a:lnTo>
                <a:lnTo>
                  <a:pt x="51300" y="39700"/>
                </a:lnTo>
                <a:lnTo>
                  <a:pt x="51300" y="39710"/>
                </a:lnTo>
                <a:lnTo>
                  <a:pt x="51310" y="39710"/>
                </a:lnTo>
                <a:lnTo>
                  <a:pt x="51310" y="39720"/>
                </a:lnTo>
                <a:lnTo>
                  <a:pt x="51300" y="39720"/>
                </a:lnTo>
                <a:lnTo>
                  <a:pt x="51300" y="39730"/>
                </a:lnTo>
                <a:lnTo>
                  <a:pt x="51290" y="39730"/>
                </a:lnTo>
                <a:lnTo>
                  <a:pt x="51280" y="39730"/>
                </a:lnTo>
                <a:lnTo>
                  <a:pt x="51270" y="39730"/>
                </a:lnTo>
                <a:lnTo>
                  <a:pt x="51270" y="39720"/>
                </a:lnTo>
                <a:lnTo>
                  <a:pt x="51270" y="39710"/>
                </a:lnTo>
                <a:lnTo>
                  <a:pt x="51270" y="39700"/>
                </a:lnTo>
                <a:lnTo>
                  <a:pt x="51260" y="39700"/>
                </a:lnTo>
                <a:lnTo>
                  <a:pt x="51250" y="39700"/>
                </a:lnTo>
                <a:lnTo>
                  <a:pt x="51250" y="39690"/>
                </a:lnTo>
                <a:lnTo>
                  <a:pt x="51240" y="39680"/>
                </a:lnTo>
                <a:lnTo>
                  <a:pt x="51230" y="39670"/>
                </a:lnTo>
                <a:lnTo>
                  <a:pt x="51220" y="39670"/>
                </a:lnTo>
                <a:lnTo>
                  <a:pt x="51210" y="39670"/>
                </a:lnTo>
                <a:lnTo>
                  <a:pt x="51190" y="39670"/>
                </a:lnTo>
                <a:lnTo>
                  <a:pt x="51190" y="39660"/>
                </a:lnTo>
                <a:lnTo>
                  <a:pt x="51190" y="39650"/>
                </a:lnTo>
                <a:lnTo>
                  <a:pt x="51180" y="39650"/>
                </a:lnTo>
                <a:lnTo>
                  <a:pt x="51170" y="39650"/>
                </a:lnTo>
                <a:lnTo>
                  <a:pt x="51150" y="39650"/>
                </a:lnTo>
                <a:lnTo>
                  <a:pt x="51120" y="39650"/>
                </a:lnTo>
                <a:lnTo>
                  <a:pt x="51090" y="39660"/>
                </a:lnTo>
                <a:lnTo>
                  <a:pt x="51080" y="39670"/>
                </a:lnTo>
                <a:lnTo>
                  <a:pt x="51060" y="39680"/>
                </a:lnTo>
                <a:lnTo>
                  <a:pt x="51060" y="39690"/>
                </a:lnTo>
                <a:lnTo>
                  <a:pt x="51050" y="39700"/>
                </a:lnTo>
                <a:lnTo>
                  <a:pt x="51050" y="39710"/>
                </a:lnTo>
                <a:lnTo>
                  <a:pt x="51040" y="39740"/>
                </a:lnTo>
                <a:lnTo>
                  <a:pt x="51050" y="39740"/>
                </a:lnTo>
                <a:lnTo>
                  <a:pt x="51060" y="39750"/>
                </a:lnTo>
                <a:lnTo>
                  <a:pt x="51070" y="39750"/>
                </a:lnTo>
                <a:lnTo>
                  <a:pt x="51080" y="39760"/>
                </a:lnTo>
                <a:lnTo>
                  <a:pt x="51060" y="39770"/>
                </a:lnTo>
                <a:lnTo>
                  <a:pt x="51060" y="39780"/>
                </a:lnTo>
                <a:lnTo>
                  <a:pt x="51060" y="39790"/>
                </a:lnTo>
                <a:lnTo>
                  <a:pt x="51060" y="39800"/>
                </a:lnTo>
                <a:lnTo>
                  <a:pt x="51050" y="39790"/>
                </a:lnTo>
                <a:lnTo>
                  <a:pt x="51040" y="39790"/>
                </a:lnTo>
                <a:lnTo>
                  <a:pt x="51030" y="39790"/>
                </a:lnTo>
                <a:lnTo>
                  <a:pt x="51020" y="39800"/>
                </a:lnTo>
                <a:lnTo>
                  <a:pt x="51010" y="39800"/>
                </a:lnTo>
                <a:lnTo>
                  <a:pt x="51000" y="39810"/>
                </a:lnTo>
                <a:lnTo>
                  <a:pt x="51000" y="39820"/>
                </a:lnTo>
                <a:lnTo>
                  <a:pt x="50990" y="39820"/>
                </a:lnTo>
                <a:lnTo>
                  <a:pt x="50980" y="39830"/>
                </a:lnTo>
                <a:lnTo>
                  <a:pt x="50980" y="39840"/>
                </a:lnTo>
                <a:lnTo>
                  <a:pt x="50960" y="39840"/>
                </a:lnTo>
                <a:lnTo>
                  <a:pt x="50950" y="39840"/>
                </a:lnTo>
                <a:lnTo>
                  <a:pt x="50940" y="39840"/>
                </a:lnTo>
                <a:lnTo>
                  <a:pt x="50930" y="39840"/>
                </a:lnTo>
                <a:lnTo>
                  <a:pt x="50920" y="39840"/>
                </a:lnTo>
                <a:lnTo>
                  <a:pt x="50910" y="39840"/>
                </a:lnTo>
                <a:lnTo>
                  <a:pt x="50910" y="39850"/>
                </a:lnTo>
                <a:lnTo>
                  <a:pt x="50900" y="39850"/>
                </a:lnTo>
                <a:lnTo>
                  <a:pt x="50900" y="39840"/>
                </a:lnTo>
                <a:lnTo>
                  <a:pt x="50900" y="39850"/>
                </a:lnTo>
                <a:lnTo>
                  <a:pt x="50890" y="39860"/>
                </a:lnTo>
                <a:lnTo>
                  <a:pt x="50880" y="39860"/>
                </a:lnTo>
                <a:lnTo>
                  <a:pt x="50870" y="39870"/>
                </a:lnTo>
                <a:lnTo>
                  <a:pt x="50860" y="39870"/>
                </a:lnTo>
                <a:lnTo>
                  <a:pt x="50850" y="39880"/>
                </a:lnTo>
                <a:lnTo>
                  <a:pt x="50860" y="39890"/>
                </a:lnTo>
                <a:lnTo>
                  <a:pt x="50860" y="39900"/>
                </a:lnTo>
                <a:lnTo>
                  <a:pt x="50860" y="39910"/>
                </a:lnTo>
                <a:lnTo>
                  <a:pt x="50860" y="39920"/>
                </a:lnTo>
                <a:lnTo>
                  <a:pt x="50850" y="39920"/>
                </a:lnTo>
                <a:lnTo>
                  <a:pt x="50850" y="39930"/>
                </a:lnTo>
                <a:lnTo>
                  <a:pt x="50840" y="39940"/>
                </a:lnTo>
                <a:lnTo>
                  <a:pt x="50850" y="39940"/>
                </a:lnTo>
                <a:lnTo>
                  <a:pt x="50840" y="39940"/>
                </a:lnTo>
                <a:lnTo>
                  <a:pt x="50830" y="39940"/>
                </a:lnTo>
                <a:lnTo>
                  <a:pt x="50820" y="39940"/>
                </a:lnTo>
                <a:lnTo>
                  <a:pt x="50810" y="39940"/>
                </a:lnTo>
                <a:lnTo>
                  <a:pt x="50810" y="39930"/>
                </a:lnTo>
                <a:lnTo>
                  <a:pt x="50810" y="39940"/>
                </a:lnTo>
                <a:lnTo>
                  <a:pt x="50800" y="39940"/>
                </a:lnTo>
                <a:lnTo>
                  <a:pt x="50800" y="39930"/>
                </a:lnTo>
                <a:lnTo>
                  <a:pt x="50790" y="39920"/>
                </a:lnTo>
                <a:lnTo>
                  <a:pt x="50780" y="39910"/>
                </a:lnTo>
                <a:lnTo>
                  <a:pt x="50770" y="39910"/>
                </a:lnTo>
                <a:lnTo>
                  <a:pt x="50770" y="39900"/>
                </a:lnTo>
                <a:lnTo>
                  <a:pt x="50760" y="39900"/>
                </a:lnTo>
                <a:lnTo>
                  <a:pt x="50770" y="39890"/>
                </a:lnTo>
                <a:lnTo>
                  <a:pt x="50760" y="39890"/>
                </a:lnTo>
                <a:lnTo>
                  <a:pt x="50760" y="39880"/>
                </a:lnTo>
                <a:lnTo>
                  <a:pt x="50750" y="39880"/>
                </a:lnTo>
                <a:lnTo>
                  <a:pt x="50750" y="39870"/>
                </a:lnTo>
                <a:lnTo>
                  <a:pt x="50740" y="39860"/>
                </a:lnTo>
                <a:lnTo>
                  <a:pt x="50730" y="39860"/>
                </a:lnTo>
                <a:lnTo>
                  <a:pt x="50730" y="39870"/>
                </a:lnTo>
                <a:lnTo>
                  <a:pt x="50720" y="39880"/>
                </a:lnTo>
                <a:lnTo>
                  <a:pt x="50700" y="39880"/>
                </a:lnTo>
                <a:lnTo>
                  <a:pt x="50690" y="39880"/>
                </a:lnTo>
                <a:lnTo>
                  <a:pt x="50690" y="39890"/>
                </a:lnTo>
                <a:lnTo>
                  <a:pt x="50690" y="39900"/>
                </a:lnTo>
                <a:lnTo>
                  <a:pt x="50680" y="39900"/>
                </a:lnTo>
                <a:lnTo>
                  <a:pt x="50680" y="39910"/>
                </a:lnTo>
                <a:lnTo>
                  <a:pt x="50680" y="39920"/>
                </a:lnTo>
                <a:lnTo>
                  <a:pt x="50670" y="39920"/>
                </a:lnTo>
                <a:lnTo>
                  <a:pt x="50670" y="39910"/>
                </a:lnTo>
                <a:lnTo>
                  <a:pt x="50660" y="39910"/>
                </a:lnTo>
                <a:lnTo>
                  <a:pt x="50650" y="39910"/>
                </a:lnTo>
                <a:lnTo>
                  <a:pt x="50640" y="39910"/>
                </a:lnTo>
                <a:lnTo>
                  <a:pt x="50640" y="39920"/>
                </a:lnTo>
                <a:lnTo>
                  <a:pt x="50630" y="39920"/>
                </a:lnTo>
                <a:lnTo>
                  <a:pt x="50620" y="39910"/>
                </a:lnTo>
                <a:lnTo>
                  <a:pt x="50620" y="39920"/>
                </a:lnTo>
                <a:lnTo>
                  <a:pt x="50620" y="39910"/>
                </a:lnTo>
                <a:lnTo>
                  <a:pt x="50610" y="39910"/>
                </a:lnTo>
                <a:lnTo>
                  <a:pt x="50600" y="39910"/>
                </a:lnTo>
                <a:lnTo>
                  <a:pt x="50590" y="39910"/>
                </a:lnTo>
                <a:lnTo>
                  <a:pt x="50580" y="39910"/>
                </a:lnTo>
                <a:lnTo>
                  <a:pt x="50570" y="39920"/>
                </a:lnTo>
                <a:lnTo>
                  <a:pt x="50560" y="39930"/>
                </a:lnTo>
                <a:lnTo>
                  <a:pt x="50560" y="39940"/>
                </a:lnTo>
                <a:lnTo>
                  <a:pt x="50560" y="39950"/>
                </a:lnTo>
                <a:lnTo>
                  <a:pt x="50570" y="39950"/>
                </a:lnTo>
                <a:lnTo>
                  <a:pt x="50570" y="39960"/>
                </a:lnTo>
                <a:lnTo>
                  <a:pt x="50580" y="39960"/>
                </a:lnTo>
                <a:lnTo>
                  <a:pt x="50580" y="39970"/>
                </a:lnTo>
                <a:lnTo>
                  <a:pt x="50580" y="39980"/>
                </a:lnTo>
                <a:lnTo>
                  <a:pt x="50570" y="39980"/>
                </a:lnTo>
                <a:lnTo>
                  <a:pt x="50570" y="39990"/>
                </a:lnTo>
                <a:lnTo>
                  <a:pt x="50560" y="39990"/>
                </a:lnTo>
                <a:lnTo>
                  <a:pt x="50550" y="40000"/>
                </a:lnTo>
                <a:lnTo>
                  <a:pt x="50540" y="40000"/>
                </a:lnTo>
                <a:lnTo>
                  <a:pt x="50530" y="40000"/>
                </a:lnTo>
                <a:lnTo>
                  <a:pt x="50520" y="40000"/>
                </a:lnTo>
                <a:lnTo>
                  <a:pt x="50520" y="39990"/>
                </a:lnTo>
                <a:lnTo>
                  <a:pt x="50510" y="39990"/>
                </a:lnTo>
                <a:lnTo>
                  <a:pt x="50500" y="39980"/>
                </a:lnTo>
                <a:lnTo>
                  <a:pt x="50500" y="39970"/>
                </a:lnTo>
                <a:lnTo>
                  <a:pt x="50490" y="39970"/>
                </a:lnTo>
                <a:lnTo>
                  <a:pt x="50490" y="39960"/>
                </a:lnTo>
                <a:lnTo>
                  <a:pt x="50500" y="39950"/>
                </a:lnTo>
                <a:lnTo>
                  <a:pt x="50500" y="39940"/>
                </a:lnTo>
                <a:lnTo>
                  <a:pt x="50490" y="39940"/>
                </a:lnTo>
                <a:lnTo>
                  <a:pt x="50480" y="39940"/>
                </a:lnTo>
                <a:lnTo>
                  <a:pt x="50470" y="39940"/>
                </a:lnTo>
                <a:lnTo>
                  <a:pt x="50470" y="39930"/>
                </a:lnTo>
                <a:lnTo>
                  <a:pt x="50460" y="39930"/>
                </a:lnTo>
                <a:lnTo>
                  <a:pt x="50460" y="39940"/>
                </a:lnTo>
                <a:lnTo>
                  <a:pt x="50450" y="39940"/>
                </a:lnTo>
                <a:lnTo>
                  <a:pt x="50430" y="39950"/>
                </a:lnTo>
                <a:lnTo>
                  <a:pt x="50420" y="39950"/>
                </a:lnTo>
                <a:lnTo>
                  <a:pt x="50410" y="39940"/>
                </a:lnTo>
                <a:lnTo>
                  <a:pt x="50400" y="39940"/>
                </a:lnTo>
                <a:lnTo>
                  <a:pt x="50400" y="39930"/>
                </a:lnTo>
                <a:lnTo>
                  <a:pt x="50400" y="39940"/>
                </a:lnTo>
                <a:lnTo>
                  <a:pt x="50390" y="39940"/>
                </a:lnTo>
                <a:lnTo>
                  <a:pt x="50380" y="39940"/>
                </a:lnTo>
                <a:lnTo>
                  <a:pt x="50380" y="39930"/>
                </a:lnTo>
                <a:lnTo>
                  <a:pt x="50370" y="39930"/>
                </a:lnTo>
                <a:lnTo>
                  <a:pt x="50360" y="39930"/>
                </a:lnTo>
                <a:lnTo>
                  <a:pt x="50360" y="39920"/>
                </a:lnTo>
                <a:lnTo>
                  <a:pt x="50360" y="39910"/>
                </a:lnTo>
                <a:lnTo>
                  <a:pt x="50350" y="39910"/>
                </a:lnTo>
                <a:lnTo>
                  <a:pt x="50340" y="39910"/>
                </a:lnTo>
                <a:lnTo>
                  <a:pt x="50330" y="39910"/>
                </a:lnTo>
                <a:lnTo>
                  <a:pt x="50320" y="39920"/>
                </a:lnTo>
                <a:lnTo>
                  <a:pt x="50310" y="39930"/>
                </a:lnTo>
                <a:lnTo>
                  <a:pt x="50300" y="39930"/>
                </a:lnTo>
                <a:lnTo>
                  <a:pt x="50300" y="39940"/>
                </a:lnTo>
                <a:lnTo>
                  <a:pt x="50300" y="39950"/>
                </a:lnTo>
                <a:lnTo>
                  <a:pt x="50300" y="39960"/>
                </a:lnTo>
                <a:lnTo>
                  <a:pt x="50290" y="39960"/>
                </a:lnTo>
                <a:lnTo>
                  <a:pt x="50290" y="39970"/>
                </a:lnTo>
                <a:lnTo>
                  <a:pt x="50280" y="39980"/>
                </a:lnTo>
                <a:lnTo>
                  <a:pt x="50270" y="39980"/>
                </a:lnTo>
                <a:lnTo>
                  <a:pt x="50270" y="39990"/>
                </a:lnTo>
                <a:lnTo>
                  <a:pt x="50270" y="40000"/>
                </a:lnTo>
                <a:lnTo>
                  <a:pt x="50260" y="40000"/>
                </a:lnTo>
                <a:lnTo>
                  <a:pt x="50260" y="40010"/>
                </a:lnTo>
                <a:lnTo>
                  <a:pt x="50250" y="40010"/>
                </a:lnTo>
                <a:lnTo>
                  <a:pt x="50240" y="40010"/>
                </a:lnTo>
                <a:lnTo>
                  <a:pt x="50240" y="40020"/>
                </a:lnTo>
                <a:lnTo>
                  <a:pt x="50230" y="40020"/>
                </a:lnTo>
                <a:lnTo>
                  <a:pt x="50220" y="40020"/>
                </a:lnTo>
                <a:lnTo>
                  <a:pt x="50210" y="40020"/>
                </a:lnTo>
                <a:lnTo>
                  <a:pt x="50200" y="40030"/>
                </a:lnTo>
                <a:lnTo>
                  <a:pt x="50190" y="40030"/>
                </a:lnTo>
                <a:lnTo>
                  <a:pt x="50130" y="40020"/>
                </a:lnTo>
                <a:lnTo>
                  <a:pt x="50100" y="40010"/>
                </a:lnTo>
                <a:lnTo>
                  <a:pt x="50080" y="40010"/>
                </a:lnTo>
                <a:lnTo>
                  <a:pt x="50070" y="40020"/>
                </a:lnTo>
                <a:lnTo>
                  <a:pt x="50070" y="40030"/>
                </a:lnTo>
                <a:lnTo>
                  <a:pt x="50060" y="40040"/>
                </a:lnTo>
                <a:lnTo>
                  <a:pt x="50060" y="40050"/>
                </a:lnTo>
                <a:lnTo>
                  <a:pt x="50060" y="40060"/>
                </a:lnTo>
                <a:lnTo>
                  <a:pt x="50050" y="40050"/>
                </a:lnTo>
                <a:lnTo>
                  <a:pt x="50020" y="40050"/>
                </a:lnTo>
                <a:lnTo>
                  <a:pt x="50020" y="40040"/>
                </a:lnTo>
                <a:lnTo>
                  <a:pt x="50010" y="40040"/>
                </a:lnTo>
                <a:lnTo>
                  <a:pt x="50000" y="40050"/>
                </a:lnTo>
                <a:lnTo>
                  <a:pt x="49990" y="40040"/>
                </a:lnTo>
                <a:lnTo>
                  <a:pt x="49990" y="40030"/>
                </a:lnTo>
                <a:lnTo>
                  <a:pt x="50000" y="40030"/>
                </a:lnTo>
                <a:lnTo>
                  <a:pt x="50000" y="40020"/>
                </a:lnTo>
                <a:lnTo>
                  <a:pt x="49990" y="40010"/>
                </a:lnTo>
                <a:lnTo>
                  <a:pt x="50000" y="40010"/>
                </a:lnTo>
                <a:lnTo>
                  <a:pt x="50010" y="40010"/>
                </a:lnTo>
                <a:lnTo>
                  <a:pt x="50010" y="40000"/>
                </a:lnTo>
                <a:lnTo>
                  <a:pt x="50020" y="40000"/>
                </a:lnTo>
                <a:lnTo>
                  <a:pt x="50010" y="40000"/>
                </a:lnTo>
                <a:lnTo>
                  <a:pt x="50010" y="39990"/>
                </a:lnTo>
                <a:lnTo>
                  <a:pt x="50000" y="39990"/>
                </a:lnTo>
                <a:lnTo>
                  <a:pt x="50000" y="39980"/>
                </a:lnTo>
                <a:lnTo>
                  <a:pt x="50000" y="39970"/>
                </a:lnTo>
                <a:lnTo>
                  <a:pt x="50010" y="39970"/>
                </a:lnTo>
                <a:lnTo>
                  <a:pt x="50010" y="39960"/>
                </a:lnTo>
                <a:lnTo>
                  <a:pt x="50010" y="39950"/>
                </a:lnTo>
                <a:lnTo>
                  <a:pt x="50000" y="39950"/>
                </a:lnTo>
                <a:lnTo>
                  <a:pt x="50010" y="39950"/>
                </a:lnTo>
                <a:lnTo>
                  <a:pt x="50000" y="39950"/>
                </a:lnTo>
                <a:lnTo>
                  <a:pt x="50000" y="39940"/>
                </a:lnTo>
                <a:lnTo>
                  <a:pt x="50010" y="39940"/>
                </a:lnTo>
                <a:lnTo>
                  <a:pt x="50000" y="39940"/>
                </a:lnTo>
                <a:lnTo>
                  <a:pt x="50010" y="39940"/>
                </a:lnTo>
                <a:lnTo>
                  <a:pt x="50000" y="39940"/>
                </a:lnTo>
                <a:lnTo>
                  <a:pt x="50000" y="39930"/>
                </a:lnTo>
                <a:lnTo>
                  <a:pt x="50000" y="39920"/>
                </a:lnTo>
                <a:lnTo>
                  <a:pt x="50010" y="39920"/>
                </a:lnTo>
                <a:lnTo>
                  <a:pt x="50000" y="39920"/>
                </a:lnTo>
                <a:lnTo>
                  <a:pt x="50010" y="39920"/>
                </a:lnTo>
                <a:lnTo>
                  <a:pt x="50010" y="39910"/>
                </a:lnTo>
                <a:lnTo>
                  <a:pt x="50010" y="39900"/>
                </a:lnTo>
                <a:lnTo>
                  <a:pt x="50010" y="39890"/>
                </a:lnTo>
                <a:lnTo>
                  <a:pt x="49990" y="39870"/>
                </a:lnTo>
                <a:lnTo>
                  <a:pt x="49940" y="39830"/>
                </a:lnTo>
                <a:lnTo>
                  <a:pt x="49870" y="39780"/>
                </a:lnTo>
                <a:lnTo>
                  <a:pt x="49770" y="39720"/>
                </a:lnTo>
                <a:lnTo>
                  <a:pt x="49700" y="39680"/>
                </a:lnTo>
                <a:lnTo>
                  <a:pt x="49690" y="39670"/>
                </a:lnTo>
                <a:lnTo>
                  <a:pt x="49680" y="39660"/>
                </a:lnTo>
                <a:lnTo>
                  <a:pt x="49670" y="39660"/>
                </a:lnTo>
                <a:lnTo>
                  <a:pt x="49670" y="39650"/>
                </a:lnTo>
                <a:lnTo>
                  <a:pt x="49650" y="39640"/>
                </a:lnTo>
                <a:lnTo>
                  <a:pt x="49630" y="39640"/>
                </a:lnTo>
                <a:lnTo>
                  <a:pt x="49600" y="39620"/>
                </a:lnTo>
                <a:lnTo>
                  <a:pt x="49580" y="39620"/>
                </a:lnTo>
                <a:lnTo>
                  <a:pt x="49530" y="39600"/>
                </a:lnTo>
                <a:lnTo>
                  <a:pt x="49450" y="39570"/>
                </a:lnTo>
                <a:lnTo>
                  <a:pt x="49380" y="39540"/>
                </a:lnTo>
                <a:lnTo>
                  <a:pt x="49300" y="39510"/>
                </a:lnTo>
                <a:lnTo>
                  <a:pt x="49270" y="39500"/>
                </a:lnTo>
                <a:lnTo>
                  <a:pt x="49230" y="39480"/>
                </a:lnTo>
                <a:lnTo>
                  <a:pt x="49180" y="39470"/>
                </a:lnTo>
                <a:lnTo>
                  <a:pt x="49130" y="39460"/>
                </a:lnTo>
                <a:lnTo>
                  <a:pt x="49070" y="39440"/>
                </a:lnTo>
                <a:lnTo>
                  <a:pt x="48930" y="39430"/>
                </a:lnTo>
                <a:lnTo>
                  <a:pt x="48850" y="39420"/>
                </a:lnTo>
                <a:lnTo>
                  <a:pt x="48750" y="39430"/>
                </a:lnTo>
                <a:lnTo>
                  <a:pt x="48740" y="39430"/>
                </a:lnTo>
                <a:lnTo>
                  <a:pt x="48730" y="39430"/>
                </a:lnTo>
                <a:lnTo>
                  <a:pt x="48700" y="39430"/>
                </a:lnTo>
                <a:lnTo>
                  <a:pt x="48660" y="39440"/>
                </a:lnTo>
                <a:lnTo>
                  <a:pt x="48620" y="39450"/>
                </a:lnTo>
                <a:lnTo>
                  <a:pt x="48580" y="39450"/>
                </a:lnTo>
                <a:lnTo>
                  <a:pt x="48510" y="39480"/>
                </a:lnTo>
                <a:lnTo>
                  <a:pt x="48430" y="39500"/>
                </a:lnTo>
                <a:lnTo>
                  <a:pt x="48380" y="39520"/>
                </a:lnTo>
                <a:lnTo>
                  <a:pt x="48350" y="39540"/>
                </a:lnTo>
                <a:lnTo>
                  <a:pt x="48280" y="39580"/>
                </a:lnTo>
                <a:lnTo>
                  <a:pt x="48160" y="39650"/>
                </a:lnTo>
                <a:lnTo>
                  <a:pt x="48100" y="39700"/>
                </a:lnTo>
                <a:lnTo>
                  <a:pt x="48080" y="39720"/>
                </a:lnTo>
                <a:lnTo>
                  <a:pt x="48010" y="39780"/>
                </a:lnTo>
                <a:lnTo>
                  <a:pt x="47990" y="39810"/>
                </a:lnTo>
                <a:lnTo>
                  <a:pt x="47970" y="39830"/>
                </a:lnTo>
                <a:lnTo>
                  <a:pt x="47960" y="39830"/>
                </a:lnTo>
                <a:lnTo>
                  <a:pt x="47910" y="39880"/>
                </a:lnTo>
                <a:lnTo>
                  <a:pt x="47820" y="39950"/>
                </a:lnTo>
                <a:lnTo>
                  <a:pt x="47820" y="39960"/>
                </a:lnTo>
                <a:lnTo>
                  <a:pt x="47810" y="39960"/>
                </a:lnTo>
                <a:lnTo>
                  <a:pt x="47760" y="40000"/>
                </a:lnTo>
                <a:lnTo>
                  <a:pt x="47640" y="40090"/>
                </a:lnTo>
                <a:lnTo>
                  <a:pt x="47580" y="40140"/>
                </a:lnTo>
                <a:lnTo>
                  <a:pt x="47480" y="40210"/>
                </a:lnTo>
                <a:lnTo>
                  <a:pt x="47410" y="40280"/>
                </a:lnTo>
                <a:lnTo>
                  <a:pt x="47370" y="40310"/>
                </a:lnTo>
                <a:lnTo>
                  <a:pt x="47330" y="40330"/>
                </a:lnTo>
                <a:lnTo>
                  <a:pt x="47290" y="40340"/>
                </a:lnTo>
                <a:lnTo>
                  <a:pt x="47180" y="40380"/>
                </a:lnTo>
                <a:lnTo>
                  <a:pt x="47160" y="40380"/>
                </a:lnTo>
                <a:lnTo>
                  <a:pt x="47140" y="40400"/>
                </a:lnTo>
                <a:lnTo>
                  <a:pt x="47130" y="40400"/>
                </a:lnTo>
                <a:lnTo>
                  <a:pt x="47110" y="40400"/>
                </a:lnTo>
                <a:lnTo>
                  <a:pt x="47070" y="40400"/>
                </a:lnTo>
                <a:lnTo>
                  <a:pt x="47060" y="40400"/>
                </a:lnTo>
                <a:lnTo>
                  <a:pt x="46970" y="40410"/>
                </a:lnTo>
                <a:lnTo>
                  <a:pt x="46920" y="40410"/>
                </a:lnTo>
                <a:lnTo>
                  <a:pt x="46900" y="40420"/>
                </a:lnTo>
                <a:lnTo>
                  <a:pt x="46870" y="40420"/>
                </a:lnTo>
                <a:lnTo>
                  <a:pt x="46850" y="40430"/>
                </a:lnTo>
                <a:lnTo>
                  <a:pt x="46830" y="40430"/>
                </a:lnTo>
                <a:lnTo>
                  <a:pt x="46800" y="40430"/>
                </a:lnTo>
                <a:lnTo>
                  <a:pt x="46780" y="40440"/>
                </a:lnTo>
                <a:lnTo>
                  <a:pt x="46750" y="40450"/>
                </a:lnTo>
                <a:lnTo>
                  <a:pt x="46720" y="40450"/>
                </a:lnTo>
                <a:lnTo>
                  <a:pt x="46690" y="40460"/>
                </a:lnTo>
                <a:lnTo>
                  <a:pt x="46670" y="40470"/>
                </a:lnTo>
                <a:lnTo>
                  <a:pt x="46640" y="40480"/>
                </a:lnTo>
                <a:lnTo>
                  <a:pt x="46610" y="40500"/>
                </a:lnTo>
                <a:lnTo>
                  <a:pt x="46550" y="40530"/>
                </a:lnTo>
                <a:lnTo>
                  <a:pt x="46510" y="40560"/>
                </a:lnTo>
                <a:lnTo>
                  <a:pt x="46500" y="40560"/>
                </a:lnTo>
                <a:lnTo>
                  <a:pt x="46490" y="40570"/>
                </a:lnTo>
                <a:lnTo>
                  <a:pt x="46480" y="40580"/>
                </a:lnTo>
                <a:lnTo>
                  <a:pt x="46450" y="40600"/>
                </a:lnTo>
                <a:lnTo>
                  <a:pt x="46400" y="40640"/>
                </a:lnTo>
                <a:lnTo>
                  <a:pt x="46370" y="40660"/>
                </a:lnTo>
                <a:lnTo>
                  <a:pt x="46310" y="40700"/>
                </a:lnTo>
                <a:lnTo>
                  <a:pt x="46260" y="40740"/>
                </a:lnTo>
                <a:lnTo>
                  <a:pt x="46250" y="40750"/>
                </a:lnTo>
                <a:lnTo>
                  <a:pt x="46250" y="40760"/>
                </a:lnTo>
                <a:lnTo>
                  <a:pt x="46240" y="40760"/>
                </a:lnTo>
                <a:lnTo>
                  <a:pt x="46240" y="40750"/>
                </a:lnTo>
                <a:lnTo>
                  <a:pt x="46230" y="40750"/>
                </a:lnTo>
                <a:lnTo>
                  <a:pt x="46210" y="40760"/>
                </a:lnTo>
                <a:lnTo>
                  <a:pt x="46170" y="40790"/>
                </a:lnTo>
                <a:lnTo>
                  <a:pt x="46090" y="40860"/>
                </a:lnTo>
                <a:lnTo>
                  <a:pt x="46060" y="40890"/>
                </a:lnTo>
                <a:lnTo>
                  <a:pt x="46020" y="40930"/>
                </a:lnTo>
                <a:lnTo>
                  <a:pt x="45990" y="40970"/>
                </a:lnTo>
                <a:lnTo>
                  <a:pt x="45950" y="41020"/>
                </a:lnTo>
                <a:lnTo>
                  <a:pt x="45880" y="41120"/>
                </a:lnTo>
                <a:lnTo>
                  <a:pt x="45870" y="41150"/>
                </a:lnTo>
                <a:lnTo>
                  <a:pt x="45840" y="41170"/>
                </a:lnTo>
                <a:lnTo>
                  <a:pt x="45830" y="41180"/>
                </a:lnTo>
                <a:lnTo>
                  <a:pt x="45810" y="41190"/>
                </a:lnTo>
                <a:lnTo>
                  <a:pt x="45780" y="41210"/>
                </a:lnTo>
                <a:lnTo>
                  <a:pt x="45750" y="41230"/>
                </a:lnTo>
                <a:lnTo>
                  <a:pt x="45690" y="41280"/>
                </a:lnTo>
                <a:lnTo>
                  <a:pt x="45660" y="41300"/>
                </a:lnTo>
                <a:lnTo>
                  <a:pt x="45650" y="41300"/>
                </a:lnTo>
                <a:lnTo>
                  <a:pt x="45560" y="41390"/>
                </a:lnTo>
                <a:lnTo>
                  <a:pt x="45510" y="41430"/>
                </a:lnTo>
                <a:lnTo>
                  <a:pt x="45470" y="41480"/>
                </a:lnTo>
                <a:lnTo>
                  <a:pt x="45430" y="41510"/>
                </a:lnTo>
                <a:lnTo>
                  <a:pt x="45410" y="41530"/>
                </a:lnTo>
                <a:lnTo>
                  <a:pt x="45360" y="41570"/>
                </a:lnTo>
                <a:lnTo>
                  <a:pt x="45350" y="41580"/>
                </a:lnTo>
                <a:lnTo>
                  <a:pt x="45320" y="41610"/>
                </a:lnTo>
                <a:lnTo>
                  <a:pt x="45310" y="41620"/>
                </a:lnTo>
                <a:lnTo>
                  <a:pt x="45290" y="41640"/>
                </a:lnTo>
                <a:lnTo>
                  <a:pt x="45280" y="41650"/>
                </a:lnTo>
                <a:lnTo>
                  <a:pt x="45120" y="41790"/>
                </a:lnTo>
                <a:lnTo>
                  <a:pt x="45030" y="41870"/>
                </a:lnTo>
                <a:lnTo>
                  <a:pt x="44990" y="41920"/>
                </a:lnTo>
                <a:lnTo>
                  <a:pt x="44910" y="41990"/>
                </a:lnTo>
                <a:lnTo>
                  <a:pt x="44870" y="42020"/>
                </a:lnTo>
                <a:lnTo>
                  <a:pt x="44760" y="42110"/>
                </a:lnTo>
                <a:lnTo>
                  <a:pt x="44630" y="42200"/>
                </a:lnTo>
                <a:lnTo>
                  <a:pt x="44600" y="42220"/>
                </a:lnTo>
                <a:lnTo>
                  <a:pt x="44570" y="42240"/>
                </a:lnTo>
                <a:lnTo>
                  <a:pt x="44510" y="42280"/>
                </a:lnTo>
                <a:lnTo>
                  <a:pt x="44450" y="42330"/>
                </a:lnTo>
                <a:lnTo>
                  <a:pt x="44430" y="42350"/>
                </a:lnTo>
                <a:lnTo>
                  <a:pt x="44410" y="42370"/>
                </a:lnTo>
                <a:lnTo>
                  <a:pt x="44400" y="42370"/>
                </a:lnTo>
                <a:lnTo>
                  <a:pt x="44370" y="42380"/>
                </a:lnTo>
                <a:lnTo>
                  <a:pt x="44340" y="42390"/>
                </a:lnTo>
                <a:lnTo>
                  <a:pt x="44330" y="42400"/>
                </a:lnTo>
                <a:lnTo>
                  <a:pt x="44310" y="42410"/>
                </a:lnTo>
                <a:lnTo>
                  <a:pt x="44300" y="42420"/>
                </a:lnTo>
                <a:lnTo>
                  <a:pt x="44280" y="42420"/>
                </a:lnTo>
                <a:lnTo>
                  <a:pt x="44250" y="42430"/>
                </a:lnTo>
                <a:lnTo>
                  <a:pt x="44230" y="42430"/>
                </a:lnTo>
                <a:lnTo>
                  <a:pt x="44160" y="42440"/>
                </a:lnTo>
                <a:lnTo>
                  <a:pt x="44120" y="42440"/>
                </a:lnTo>
                <a:lnTo>
                  <a:pt x="44090" y="42450"/>
                </a:lnTo>
                <a:lnTo>
                  <a:pt x="44060" y="42450"/>
                </a:lnTo>
                <a:lnTo>
                  <a:pt x="44040" y="42450"/>
                </a:lnTo>
                <a:lnTo>
                  <a:pt x="44020" y="42450"/>
                </a:lnTo>
                <a:lnTo>
                  <a:pt x="43990" y="42460"/>
                </a:lnTo>
                <a:lnTo>
                  <a:pt x="43950" y="42460"/>
                </a:lnTo>
                <a:lnTo>
                  <a:pt x="43910" y="42480"/>
                </a:lnTo>
                <a:lnTo>
                  <a:pt x="43870" y="42490"/>
                </a:lnTo>
                <a:lnTo>
                  <a:pt x="43860" y="42500"/>
                </a:lnTo>
                <a:lnTo>
                  <a:pt x="43830" y="42510"/>
                </a:lnTo>
                <a:lnTo>
                  <a:pt x="43810" y="42520"/>
                </a:lnTo>
                <a:lnTo>
                  <a:pt x="43800" y="42520"/>
                </a:lnTo>
                <a:lnTo>
                  <a:pt x="43790" y="42530"/>
                </a:lnTo>
                <a:lnTo>
                  <a:pt x="43770" y="42540"/>
                </a:lnTo>
                <a:lnTo>
                  <a:pt x="43760" y="42550"/>
                </a:lnTo>
                <a:lnTo>
                  <a:pt x="43740" y="42550"/>
                </a:lnTo>
                <a:lnTo>
                  <a:pt x="43720" y="42560"/>
                </a:lnTo>
                <a:lnTo>
                  <a:pt x="43700" y="42570"/>
                </a:lnTo>
                <a:lnTo>
                  <a:pt x="43660" y="42580"/>
                </a:lnTo>
                <a:lnTo>
                  <a:pt x="43620" y="42590"/>
                </a:lnTo>
                <a:lnTo>
                  <a:pt x="43570" y="42610"/>
                </a:lnTo>
                <a:lnTo>
                  <a:pt x="43530" y="42620"/>
                </a:lnTo>
                <a:lnTo>
                  <a:pt x="43490" y="42630"/>
                </a:lnTo>
                <a:lnTo>
                  <a:pt x="43460" y="42640"/>
                </a:lnTo>
                <a:lnTo>
                  <a:pt x="43420" y="42650"/>
                </a:lnTo>
                <a:lnTo>
                  <a:pt x="43380" y="42670"/>
                </a:lnTo>
                <a:lnTo>
                  <a:pt x="43340" y="42680"/>
                </a:lnTo>
                <a:lnTo>
                  <a:pt x="43300" y="42690"/>
                </a:lnTo>
                <a:lnTo>
                  <a:pt x="43280" y="42700"/>
                </a:lnTo>
                <a:lnTo>
                  <a:pt x="43250" y="42710"/>
                </a:lnTo>
                <a:lnTo>
                  <a:pt x="43240" y="42720"/>
                </a:lnTo>
                <a:lnTo>
                  <a:pt x="43220" y="42720"/>
                </a:lnTo>
                <a:lnTo>
                  <a:pt x="43180" y="42730"/>
                </a:lnTo>
                <a:lnTo>
                  <a:pt x="43170" y="42730"/>
                </a:lnTo>
                <a:lnTo>
                  <a:pt x="43160" y="42740"/>
                </a:lnTo>
                <a:lnTo>
                  <a:pt x="43130" y="42750"/>
                </a:lnTo>
                <a:lnTo>
                  <a:pt x="43120" y="42750"/>
                </a:lnTo>
                <a:lnTo>
                  <a:pt x="43110" y="42750"/>
                </a:lnTo>
                <a:lnTo>
                  <a:pt x="43070" y="42750"/>
                </a:lnTo>
                <a:lnTo>
                  <a:pt x="43000" y="42770"/>
                </a:lnTo>
                <a:lnTo>
                  <a:pt x="42960" y="42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