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Sana'a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Sana'a City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2540" y="27950"/>
                </a:moveTo>
                <a:lnTo>
                  <a:pt x="22670" y="28010"/>
                </a:lnTo>
                <a:lnTo>
                  <a:pt x="22730" y="28080"/>
                </a:lnTo>
                <a:lnTo>
                  <a:pt x="22740" y="28090"/>
                </a:lnTo>
                <a:lnTo>
                  <a:pt x="22750" y="28090"/>
                </a:lnTo>
                <a:lnTo>
                  <a:pt x="22760" y="28090"/>
                </a:lnTo>
                <a:lnTo>
                  <a:pt x="22770" y="28090"/>
                </a:lnTo>
                <a:lnTo>
                  <a:pt x="22780" y="28090"/>
                </a:lnTo>
                <a:lnTo>
                  <a:pt x="22790" y="28090"/>
                </a:lnTo>
                <a:lnTo>
                  <a:pt x="22800" y="28100"/>
                </a:lnTo>
                <a:lnTo>
                  <a:pt x="22800" y="28110"/>
                </a:lnTo>
                <a:lnTo>
                  <a:pt x="22810" y="28110"/>
                </a:lnTo>
                <a:lnTo>
                  <a:pt x="22810" y="28120"/>
                </a:lnTo>
                <a:lnTo>
                  <a:pt x="22810" y="28130"/>
                </a:lnTo>
                <a:lnTo>
                  <a:pt x="22810" y="28140"/>
                </a:lnTo>
                <a:lnTo>
                  <a:pt x="22820" y="28150"/>
                </a:lnTo>
                <a:lnTo>
                  <a:pt x="22820" y="28160"/>
                </a:lnTo>
                <a:lnTo>
                  <a:pt x="22830" y="28160"/>
                </a:lnTo>
                <a:lnTo>
                  <a:pt x="22830" y="28170"/>
                </a:lnTo>
                <a:lnTo>
                  <a:pt x="22840" y="28170"/>
                </a:lnTo>
                <a:lnTo>
                  <a:pt x="22850" y="28180"/>
                </a:lnTo>
                <a:lnTo>
                  <a:pt x="22860" y="28180"/>
                </a:lnTo>
                <a:lnTo>
                  <a:pt x="22870" y="28190"/>
                </a:lnTo>
                <a:lnTo>
                  <a:pt x="22880" y="28200"/>
                </a:lnTo>
                <a:lnTo>
                  <a:pt x="22890" y="28200"/>
                </a:lnTo>
                <a:lnTo>
                  <a:pt x="22890" y="28210"/>
                </a:lnTo>
                <a:lnTo>
                  <a:pt x="22900" y="28210"/>
                </a:lnTo>
                <a:lnTo>
                  <a:pt x="22910" y="28220"/>
                </a:lnTo>
                <a:lnTo>
                  <a:pt x="22920" y="28230"/>
                </a:lnTo>
                <a:lnTo>
                  <a:pt x="22930" y="28230"/>
                </a:lnTo>
                <a:lnTo>
                  <a:pt x="22940" y="28240"/>
                </a:lnTo>
                <a:lnTo>
                  <a:pt x="22950" y="28240"/>
                </a:lnTo>
                <a:lnTo>
                  <a:pt x="22960" y="28250"/>
                </a:lnTo>
                <a:lnTo>
                  <a:pt x="22970" y="28260"/>
                </a:lnTo>
                <a:lnTo>
                  <a:pt x="22980" y="28260"/>
                </a:lnTo>
                <a:lnTo>
                  <a:pt x="22980" y="28270"/>
                </a:lnTo>
                <a:lnTo>
                  <a:pt x="22990" y="28270"/>
                </a:lnTo>
                <a:lnTo>
                  <a:pt x="23000" y="28280"/>
                </a:lnTo>
                <a:lnTo>
                  <a:pt x="23010" y="28280"/>
                </a:lnTo>
                <a:lnTo>
                  <a:pt x="23020" y="28280"/>
                </a:lnTo>
                <a:lnTo>
                  <a:pt x="23030" y="28280"/>
                </a:lnTo>
                <a:lnTo>
                  <a:pt x="23040" y="28290"/>
                </a:lnTo>
                <a:lnTo>
                  <a:pt x="23050" y="28290"/>
                </a:lnTo>
                <a:lnTo>
                  <a:pt x="23060" y="28290"/>
                </a:lnTo>
                <a:lnTo>
                  <a:pt x="23070" y="28300"/>
                </a:lnTo>
                <a:lnTo>
                  <a:pt x="23080" y="28300"/>
                </a:lnTo>
                <a:lnTo>
                  <a:pt x="23090" y="28300"/>
                </a:lnTo>
                <a:lnTo>
                  <a:pt x="23100" y="28300"/>
                </a:lnTo>
                <a:lnTo>
                  <a:pt x="23110" y="28310"/>
                </a:lnTo>
                <a:lnTo>
                  <a:pt x="23100" y="28320"/>
                </a:lnTo>
                <a:lnTo>
                  <a:pt x="23100" y="28330"/>
                </a:lnTo>
                <a:lnTo>
                  <a:pt x="23090" y="28330"/>
                </a:lnTo>
                <a:lnTo>
                  <a:pt x="23090" y="28340"/>
                </a:lnTo>
                <a:lnTo>
                  <a:pt x="23090" y="28350"/>
                </a:lnTo>
                <a:lnTo>
                  <a:pt x="23080" y="28350"/>
                </a:lnTo>
                <a:lnTo>
                  <a:pt x="23080" y="28360"/>
                </a:lnTo>
                <a:lnTo>
                  <a:pt x="23070" y="28370"/>
                </a:lnTo>
                <a:lnTo>
                  <a:pt x="23070" y="28380"/>
                </a:lnTo>
                <a:lnTo>
                  <a:pt x="23060" y="28390"/>
                </a:lnTo>
                <a:lnTo>
                  <a:pt x="23060" y="28400"/>
                </a:lnTo>
                <a:lnTo>
                  <a:pt x="23050" y="28400"/>
                </a:lnTo>
                <a:lnTo>
                  <a:pt x="23050" y="28410"/>
                </a:lnTo>
                <a:lnTo>
                  <a:pt x="23050" y="28420"/>
                </a:lnTo>
                <a:lnTo>
                  <a:pt x="23040" y="28430"/>
                </a:lnTo>
                <a:lnTo>
                  <a:pt x="23040" y="28440"/>
                </a:lnTo>
                <a:lnTo>
                  <a:pt x="23030" y="28440"/>
                </a:lnTo>
                <a:lnTo>
                  <a:pt x="23030" y="28450"/>
                </a:lnTo>
                <a:lnTo>
                  <a:pt x="23020" y="28450"/>
                </a:lnTo>
                <a:lnTo>
                  <a:pt x="23020" y="28460"/>
                </a:lnTo>
                <a:lnTo>
                  <a:pt x="23010" y="28460"/>
                </a:lnTo>
                <a:lnTo>
                  <a:pt x="23000" y="28460"/>
                </a:lnTo>
                <a:lnTo>
                  <a:pt x="23000" y="28470"/>
                </a:lnTo>
                <a:lnTo>
                  <a:pt x="22990" y="28470"/>
                </a:lnTo>
                <a:lnTo>
                  <a:pt x="22980" y="28480"/>
                </a:lnTo>
                <a:lnTo>
                  <a:pt x="22970" y="28480"/>
                </a:lnTo>
                <a:lnTo>
                  <a:pt x="22960" y="28490"/>
                </a:lnTo>
                <a:lnTo>
                  <a:pt x="22950" y="28490"/>
                </a:lnTo>
                <a:lnTo>
                  <a:pt x="22940" y="28490"/>
                </a:lnTo>
                <a:lnTo>
                  <a:pt x="22930" y="28500"/>
                </a:lnTo>
                <a:lnTo>
                  <a:pt x="22920" y="28500"/>
                </a:lnTo>
                <a:lnTo>
                  <a:pt x="22910" y="28500"/>
                </a:lnTo>
                <a:lnTo>
                  <a:pt x="22900" y="28500"/>
                </a:lnTo>
                <a:lnTo>
                  <a:pt x="22890" y="28500"/>
                </a:lnTo>
                <a:lnTo>
                  <a:pt x="22880" y="28500"/>
                </a:lnTo>
                <a:lnTo>
                  <a:pt x="22870" y="28500"/>
                </a:lnTo>
                <a:lnTo>
                  <a:pt x="22860" y="28500"/>
                </a:lnTo>
                <a:lnTo>
                  <a:pt x="22850" y="28500"/>
                </a:lnTo>
                <a:lnTo>
                  <a:pt x="22840" y="28500"/>
                </a:lnTo>
                <a:lnTo>
                  <a:pt x="22830" y="28500"/>
                </a:lnTo>
                <a:lnTo>
                  <a:pt x="22820" y="28500"/>
                </a:lnTo>
                <a:lnTo>
                  <a:pt x="22810" y="28500"/>
                </a:lnTo>
                <a:lnTo>
                  <a:pt x="22810" y="28490"/>
                </a:lnTo>
                <a:lnTo>
                  <a:pt x="22800" y="28490"/>
                </a:lnTo>
                <a:lnTo>
                  <a:pt x="22790" y="28490"/>
                </a:lnTo>
                <a:lnTo>
                  <a:pt x="22790" y="28480"/>
                </a:lnTo>
                <a:lnTo>
                  <a:pt x="22780" y="28480"/>
                </a:lnTo>
                <a:lnTo>
                  <a:pt x="22780" y="28470"/>
                </a:lnTo>
                <a:lnTo>
                  <a:pt x="22770" y="28470"/>
                </a:lnTo>
                <a:lnTo>
                  <a:pt x="22770" y="28460"/>
                </a:lnTo>
                <a:lnTo>
                  <a:pt x="22760" y="28460"/>
                </a:lnTo>
                <a:lnTo>
                  <a:pt x="22760" y="28450"/>
                </a:lnTo>
                <a:lnTo>
                  <a:pt x="22750" y="28450"/>
                </a:lnTo>
                <a:lnTo>
                  <a:pt x="22750" y="28440"/>
                </a:lnTo>
                <a:lnTo>
                  <a:pt x="22740" y="28440"/>
                </a:lnTo>
                <a:lnTo>
                  <a:pt x="22740" y="28430"/>
                </a:lnTo>
                <a:lnTo>
                  <a:pt x="22730" y="28430"/>
                </a:lnTo>
                <a:lnTo>
                  <a:pt x="22730" y="28420"/>
                </a:lnTo>
                <a:lnTo>
                  <a:pt x="22720" y="28420"/>
                </a:lnTo>
                <a:lnTo>
                  <a:pt x="22710" y="28420"/>
                </a:lnTo>
                <a:lnTo>
                  <a:pt x="22710" y="28410"/>
                </a:lnTo>
                <a:lnTo>
                  <a:pt x="22700" y="28410"/>
                </a:lnTo>
                <a:lnTo>
                  <a:pt x="22690" y="28410"/>
                </a:lnTo>
                <a:lnTo>
                  <a:pt x="22680" y="28410"/>
                </a:lnTo>
                <a:lnTo>
                  <a:pt x="22670" y="28410"/>
                </a:lnTo>
                <a:lnTo>
                  <a:pt x="22660" y="28410"/>
                </a:lnTo>
                <a:lnTo>
                  <a:pt x="22660" y="28420"/>
                </a:lnTo>
                <a:lnTo>
                  <a:pt x="22650" y="28420"/>
                </a:lnTo>
                <a:lnTo>
                  <a:pt x="22640" y="28420"/>
                </a:lnTo>
                <a:lnTo>
                  <a:pt x="22630" y="28420"/>
                </a:lnTo>
                <a:lnTo>
                  <a:pt x="22620" y="28430"/>
                </a:lnTo>
                <a:lnTo>
                  <a:pt x="22610" y="28430"/>
                </a:lnTo>
                <a:lnTo>
                  <a:pt x="22600" y="28430"/>
                </a:lnTo>
                <a:lnTo>
                  <a:pt x="22600" y="28440"/>
                </a:lnTo>
                <a:lnTo>
                  <a:pt x="22590" y="28440"/>
                </a:lnTo>
                <a:lnTo>
                  <a:pt x="22590" y="28450"/>
                </a:lnTo>
                <a:lnTo>
                  <a:pt x="22580" y="28450"/>
                </a:lnTo>
                <a:lnTo>
                  <a:pt x="22580" y="28460"/>
                </a:lnTo>
                <a:lnTo>
                  <a:pt x="22580" y="28470"/>
                </a:lnTo>
                <a:lnTo>
                  <a:pt x="22580" y="28480"/>
                </a:lnTo>
                <a:lnTo>
                  <a:pt x="22580" y="28490"/>
                </a:lnTo>
                <a:lnTo>
                  <a:pt x="22580" y="28500"/>
                </a:lnTo>
                <a:lnTo>
                  <a:pt x="22580" y="28510"/>
                </a:lnTo>
                <a:lnTo>
                  <a:pt x="22580" y="28520"/>
                </a:lnTo>
                <a:lnTo>
                  <a:pt x="22580" y="28530"/>
                </a:lnTo>
                <a:lnTo>
                  <a:pt x="22590" y="28530"/>
                </a:lnTo>
                <a:lnTo>
                  <a:pt x="22590" y="28540"/>
                </a:lnTo>
                <a:lnTo>
                  <a:pt x="22590" y="28550"/>
                </a:lnTo>
                <a:lnTo>
                  <a:pt x="22600" y="28560"/>
                </a:lnTo>
                <a:lnTo>
                  <a:pt x="22600" y="28570"/>
                </a:lnTo>
                <a:lnTo>
                  <a:pt x="22600" y="28580"/>
                </a:lnTo>
                <a:lnTo>
                  <a:pt x="22600" y="28590"/>
                </a:lnTo>
                <a:lnTo>
                  <a:pt x="22600" y="28600"/>
                </a:lnTo>
                <a:lnTo>
                  <a:pt x="22600" y="28610"/>
                </a:lnTo>
                <a:lnTo>
                  <a:pt x="22590" y="28620"/>
                </a:lnTo>
                <a:lnTo>
                  <a:pt x="22580" y="28630"/>
                </a:lnTo>
                <a:lnTo>
                  <a:pt x="22570" y="28630"/>
                </a:lnTo>
                <a:lnTo>
                  <a:pt x="22560" y="28630"/>
                </a:lnTo>
                <a:lnTo>
                  <a:pt x="22550" y="28630"/>
                </a:lnTo>
                <a:lnTo>
                  <a:pt x="22540" y="28630"/>
                </a:lnTo>
                <a:lnTo>
                  <a:pt x="22530" y="28630"/>
                </a:lnTo>
                <a:lnTo>
                  <a:pt x="22520" y="28630"/>
                </a:lnTo>
                <a:lnTo>
                  <a:pt x="22510" y="28630"/>
                </a:lnTo>
                <a:lnTo>
                  <a:pt x="22500" y="28630"/>
                </a:lnTo>
                <a:lnTo>
                  <a:pt x="22490" y="28620"/>
                </a:lnTo>
                <a:lnTo>
                  <a:pt x="22480" y="28620"/>
                </a:lnTo>
                <a:lnTo>
                  <a:pt x="22480" y="28610"/>
                </a:lnTo>
                <a:lnTo>
                  <a:pt x="22470" y="28610"/>
                </a:lnTo>
                <a:lnTo>
                  <a:pt x="22460" y="28610"/>
                </a:lnTo>
                <a:lnTo>
                  <a:pt x="22450" y="28610"/>
                </a:lnTo>
                <a:lnTo>
                  <a:pt x="22440" y="28610"/>
                </a:lnTo>
                <a:lnTo>
                  <a:pt x="22430" y="28610"/>
                </a:lnTo>
                <a:lnTo>
                  <a:pt x="22420" y="28620"/>
                </a:lnTo>
                <a:lnTo>
                  <a:pt x="22410" y="28620"/>
                </a:lnTo>
                <a:lnTo>
                  <a:pt x="22400" y="28620"/>
                </a:lnTo>
                <a:lnTo>
                  <a:pt x="22390" y="28620"/>
                </a:lnTo>
                <a:lnTo>
                  <a:pt x="22380" y="28620"/>
                </a:lnTo>
                <a:lnTo>
                  <a:pt x="22370" y="28620"/>
                </a:lnTo>
                <a:lnTo>
                  <a:pt x="22360" y="28620"/>
                </a:lnTo>
                <a:lnTo>
                  <a:pt x="22360" y="28630"/>
                </a:lnTo>
                <a:lnTo>
                  <a:pt x="22350" y="28630"/>
                </a:lnTo>
                <a:lnTo>
                  <a:pt x="22340" y="28620"/>
                </a:lnTo>
                <a:lnTo>
                  <a:pt x="22330" y="28620"/>
                </a:lnTo>
                <a:lnTo>
                  <a:pt x="22320" y="28620"/>
                </a:lnTo>
                <a:lnTo>
                  <a:pt x="22310" y="28620"/>
                </a:lnTo>
                <a:lnTo>
                  <a:pt x="22300" y="28620"/>
                </a:lnTo>
                <a:lnTo>
                  <a:pt x="22290" y="28620"/>
                </a:lnTo>
                <a:lnTo>
                  <a:pt x="22280" y="28620"/>
                </a:lnTo>
                <a:lnTo>
                  <a:pt x="22270" y="28620"/>
                </a:lnTo>
                <a:lnTo>
                  <a:pt x="22260" y="28630"/>
                </a:lnTo>
                <a:lnTo>
                  <a:pt x="22250" y="28630"/>
                </a:lnTo>
                <a:lnTo>
                  <a:pt x="22240" y="28630"/>
                </a:lnTo>
                <a:lnTo>
                  <a:pt x="22240" y="28640"/>
                </a:lnTo>
                <a:lnTo>
                  <a:pt x="22230" y="28640"/>
                </a:lnTo>
                <a:lnTo>
                  <a:pt x="22230" y="28650"/>
                </a:lnTo>
                <a:lnTo>
                  <a:pt x="22240" y="28660"/>
                </a:lnTo>
                <a:lnTo>
                  <a:pt x="22250" y="28660"/>
                </a:lnTo>
                <a:lnTo>
                  <a:pt x="22260" y="28670"/>
                </a:lnTo>
                <a:lnTo>
                  <a:pt x="22270" y="28670"/>
                </a:lnTo>
                <a:lnTo>
                  <a:pt x="22280" y="28670"/>
                </a:lnTo>
                <a:lnTo>
                  <a:pt x="22280" y="28680"/>
                </a:lnTo>
                <a:lnTo>
                  <a:pt x="22270" y="28680"/>
                </a:lnTo>
                <a:lnTo>
                  <a:pt x="22270" y="28690"/>
                </a:lnTo>
                <a:lnTo>
                  <a:pt x="22260" y="28690"/>
                </a:lnTo>
                <a:lnTo>
                  <a:pt x="22250" y="28690"/>
                </a:lnTo>
                <a:lnTo>
                  <a:pt x="22250" y="28700"/>
                </a:lnTo>
                <a:lnTo>
                  <a:pt x="22240" y="28700"/>
                </a:lnTo>
                <a:lnTo>
                  <a:pt x="22240" y="28710"/>
                </a:lnTo>
                <a:lnTo>
                  <a:pt x="22240" y="28720"/>
                </a:lnTo>
                <a:lnTo>
                  <a:pt x="22240" y="28730"/>
                </a:lnTo>
                <a:lnTo>
                  <a:pt x="22250" y="28730"/>
                </a:lnTo>
                <a:lnTo>
                  <a:pt x="22250" y="28740"/>
                </a:lnTo>
                <a:lnTo>
                  <a:pt x="22260" y="28750"/>
                </a:lnTo>
                <a:lnTo>
                  <a:pt x="22260" y="28760"/>
                </a:lnTo>
                <a:lnTo>
                  <a:pt x="22270" y="28770"/>
                </a:lnTo>
                <a:lnTo>
                  <a:pt x="22260" y="28780"/>
                </a:lnTo>
                <a:lnTo>
                  <a:pt x="22260" y="28790"/>
                </a:lnTo>
                <a:lnTo>
                  <a:pt x="22260" y="28800"/>
                </a:lnTo>
                <a:lnTo>
                  <a:pt x="22240" y="28800"/>
                </a:lnTo>
                <a:lnTo>
                  <a:pt x="22230" y="28800"/>
                </a:lnTo>
                <a:lnTo>
                  <a:pt x="22230" y="28810"/>
                </a:lnTo>
                <a:lnTo>
                  <a:pt x="22230" y="28820"/>
                </a:lnTo>
                <a:lnTo>
                  <a:pt x="22240" y="28830"/>
                </a:lnTo>
                <a:lnTo>
                  <a:pt x="22230" y="28840"/>
                </a:lnTo>
                <a:lnTo>
                  <a:pt x="22230" y="28850"/>
                </a:lnTo>
                <a:lnTo>
                  <a:pt x="22220" y="28860"/>
                </a:lnTo>
                <a:lnTo>
                  <a:pt x="22220" y="28870"/>
                </a:lnTo>
                <a:lnTo>
                  <a:pt x="22210" y="28870"/>
                </a:lnTo>
                <a:lnTo>
                  <a:pt x="22210" y="28880"/>
                </a:lnTo>
                <a:lnTo>
                  <a:pt x="22200" y="28880"/>
                </a:lnTo>
                <a:lnTo>
                  <a:pt x="22200" y="28890"/>
                </a:lnTo>
                <a:lnTo>
                  <a:pt x="22190" y="28890"/>
                </a:lnTo>
                <a:lnTo>
                  <a:pt x="22190" y="28900"/>
                </a:lnTo>
                <a:lnTo>
                  <a:pt x="22180" y="28910"/>
                </a:lnTo>
                <a:lnTo>
                  <a:pt x="22180" y="28920"/>
                </a:lnTo>
                <a:lnTo>
                  <a:pt x="22170" y="28920"/>
                </a:lnTo>
                <a:lnTo>
                  <a:pt x="22170" y="28930"/>
                </a:lnTo>
                <a:lnTo>
                  <a:pt x="22170" y="28940"/>
                </a:lnTo>
                <a:lnTo>
                  <a:pt x="22160" y="28940"/>
                </a:lnTo>
                <a:lnTo>
                  <a:pt x="22160" y="28950"/>
                </a:lnTo>
                <a:lnTo>
                  <a:pt x="22150" y="28950"/>
                </a:lnTo>
                <a:lnTo>
                  <a:pt x="22130" y="28990"/>
                </a:lnTo>
                <a:lnTo>
                  <a:pt x="22120" y="28990"/>
                </a:lnTo>
                <a:lnTo>
                  <a:pt x="22120" y="29000"/>
                </a:lnTo>
                <a:lnTo>
                  <a:pt x="22120" y="29010"/>
                </a:lnTo>
                <a:lnTo>
                  <a:pt x="22110" y="29010"/>
                </a:lnTo>
                <a:lnTo>
                  <a:pt x="22110" y="29020"/>
                </a:lnTo>
                <a:lnTo>
                  <a:pt x="22100" y="29030"/>
                </a:lnTo>
                <a:lnTo>
                  <a:pt x="22100" y="29040"/>
                </a:lnTo>
                <a:lnTo>
                  <a:pt x="22090" y="29040"/>
                </a:lnTo>
                <a:lnTo>
                  <a:pt x="22090" y="29050"/>
                </a:lnTo>
                <a:lnTo>
                  <a:pt x="22080" y="29060"/>
                </a:lnTo>
                <a:lnTo>
                  <a:pt x="22080" y="29070"/>
                </a:lnTo>
                <a:lnTo>
                  <a:pt x="22070" y="29070"/>
                </a:lnTo>
                <a:lnTo>
                  <a:pt x="22070" y="29080"/>
                </a:lnTo>
                <a:lnTo>
                  <a:pt x="22070" y="29090"/>
                </a:lnTo>
                <a:lnTo>
                  <a:pt x="22060" y="29090"/>
                </a:lnTo>
                <a:lnTo>
                  <a:pt x="22060" y="29100"/>
                </a:lnTo>
                <a:lnTo>
                  <a:pt x="22050" y="29110"/>
                </a:lnTo>
                <a:lnTo>
                  <a:pt x="22050" y="29120"/>
                </a:lnTo>
                <a:lnTo>
                  <a:pt x="22050" y="29130"/>
                </a:lnTo>
                <a:lnTo>
                  <a:pt x="22040" y="29140"/>
                </a:lnTo>
                <a:lnTo>
                  <a:pt x="22040" y="29150"/>
                </a:lnTo>
                <a:lnTo>
                  <a:pt x="22020" y="29150"/>
                </a:lnTo>
                <a:lnTo>
                  <a:pt x="22010" y="29150"/>
                </a:lnTo>
                <a:lnTo>
                  <a:pt x="22010" y="29160"/>
                </a:lnTo>
                <a:lnTo>
                  <a:pt x="22010" y="29170"/>
                </a:lnTo>
                <a:lnTo>
                  <a:pt x="22000" y="29170"/>
                </a:lnTo>
                <a:lnTo>
                  <a:pt x="22000" y="29180"/>
                </a:lnTo>
                <a:lnTo>
                  <a:pt x="22000" y="29190"/>
                </a:lnTo>
                <a:lnTo>
                  <a:pt x="21990" y="29190"/>
                </a:lnTo>
                <a:lnTo>
                  <a:pt x="21990" y="29200"/>
                </a:lnTo>
                <a:lnTo>
                  <a:pt x="21990" y="29210"/>
                </a:lnTo>
                <a:lnTo>
                  <a:pt x="21980" y="29220"/>
                </a:lnTo>
                <a:lnTo>
                  <a:pt x="21980" y="29230"/>
                </a:lnTo>
                <a:lnTo>
                  <a:pt x="21980" y="29240"/>
                </a:lnTo>
                <a:lnTo>
                  <a:pt x="21970" y="29240"/>
                </a:lnTo>
                <a:lnTo>
                  <a:pt x="21970" y="29250"/>
                </a:lnTo>
                <a:lnTo>
                  <a:pt x="21970" y="29260"/>
                </a:lnTo>
                <a:lnTo>
                  <a:pt x="21960" y="29260"/>
                </a:lnTo>
                <a:lnTo>
                  <a:pt x="21960" y="29270"/>
                </a:lnTo>
                <a:lnTo>
                  <a:pt x="21950" y="29270"/>
                </a:lnTo>
                <a:lnTo>
                  <a:pt x="21950" y="29280"/>
                </a:lnTo>
                <a:lnTo>
                  <a:pt x="21940" y="29290"/>
                </a:lnTo>
                <a:lnTo>
                  <a:pt x="21940" y="29300"/>
                </a:lnTo>
                <a:lnTo>
                  <a:pt x="21930" y="29300"/>
                </a:lnTo>
                <a:lnTo>
                  <a:pt x="21930" y="29310"/>
                </a:lnTo>
                <a:lnTo>
                  <a:pt x="21920" y="29320"/>
                </a:lnTo>
                <a:lnTo>
                  <a:pt x="21920" y="29330"/>
                </a:lnTo>
                <a:lnTo>
                  <a:pt x="21910" y="29330"/>
                </a:lnTo>
                <a:lnTo>
                  <a:pt x="21910" y="29340"/>
                </a:lnTo>
                <a:lnTo>
                  <a:pt x="21900" y="29340"/>
                </a:lnTo>
                <a:lnTo>
                  <a:pt x="21900" y="29350"/>
                </a:lnTo>
                <a:lnTo>
                  <a:pt x="21900" y="29360"/>
                </a:lnTo>
                <a:lnTo>
                  <a:pt x="21900" y="29370"/>
                </a:lnTo>
                <a:lnTo>
                  <a:pt x="21890" y="29370"/>
                </a:lnTo>
                <a:lnTo>
                  <a:pt x="21890" y="29380"/>
                </a:lnTo>
                <a:lnTo>
                  <a:pt x="21880" y="29390"/>
                </a:lnTo>
                <a:lnTo>
                  <a:pt x="21880" y="29400"/>
                </a:lnTo>
                <a:lnTo>
                  <a:pt x="21870" y="29410"/>
                </a:lnTo>
                <a:lnTo>
                  <a:pt x="21870" y="29420"/>
                </a:lnTo>
                <a:lnTo>
                  <a:pt x="21860" y="29420"/>
                </a:lnTo>
                <a:lnTo>
                  <a:pt x="21860" y="29430"/>
                </a:lnTo>
                <a:lnTo>
                  <a:pt x="21850" y="29430"/>
                </a:lnTo>
                <a:lnTo>
                  <a:pt x="21850" y="29440"/>
                </a:lnTo>
                <a:lnTo>
                  <a:pt x="21840" y="29440"/>
                </a:lnTo>
                <a:lnTo>
                  <a:pt x="21830" y="29430"/>
                </a:lnTo>
                <a:lnTo>
                  <a:pt x="21820" y="29430"/>
                </a:lnTo>
                <a:lnTo>
                  <a:pt x="21810" y="29430"/>
                </a:lnTo>
                <a:lnTo>
                  <a:pt x="21830" y="29450"/>
                </a:lnTo>
                <a:lnTo>
                  <a:pt x="21850" y="29480"/>
                </a:lnTo>
                <a:lnTo>
                  <a:pt x="21870" y="29510"/>
                </a:lnTo>
                <a:lnTo>
                  <a:pt x="21880" y="29550"/>
                </a:lnTo>
                <a:lnTo>
                  <a:pt x="21890" y="29560"/>
                </a:lnTo>
                <a:lnTo>
                  <a:pt x="21890" y="29570"/>
                </a:lnTo>
                <a:lnTo>
                  <a:pt x="21900" y="29630"/>
                </a:lnTo>
                <a:lnTo>
                  <a:pt x="21900" y="29640"/>
                </a:lnTo>
                <a:lnTo>
                  <a:pt x="21910" y="29640"/>
                </a:lnTo>
                <a:lnTo>
                  <a:pt x="21910" y="29650"/>
                </a:lnTo>
                <a:lnTo>
                  <a:pt x="21910" y="29670"/>
                </a:lnTo>
                <a:lnTo>
                  <a:pt x="21920" y="29680"/>
                </a:lnTo>
                <a:lnTo>
                  <a:pt x="21930" y="29680"/>
                </a:lnTo>
                <a:lnTo>
                  <a:pt x="21930" y="29690"/>
                </a:lnTo>
                <a:lnTo>
                  <a:pt x="21930" y="29700"/>
                </a:lnTo>
                <a:lnTo>
                  <a:pt x="21940" y="29700"/>
                </a:lnTo>
                <a:lnTo>
                  <a:pt x="21940" y="29710"/>
                </a:lnTo>
                <a:lnTo>
                  <a:pt x="21940" y="29730"/>
                </a:lnTo>
                <a:lnTo>
                  <a:pt x="21930" y="29760"/>
                </a:lnTo>
                <a:lnTo>
                  <a:pt x="21920" y="29760"/>
                </a:lnTo>
                <a:lnTo>
                  <a:pt x="21910" y="29760"/>
                </a:lnTo>
                <a:lnTo>
                  <a:pt x="21950" y="29780"/>
                </a:lnTo>
                <a:lnTo>
                  <a:pt x="22000" y="29780"/>
                </a:lnTo>
                <a:lnTo>
                  <a:pt x="22020" y="29780"/>
                </a:lnTo>
                <a:lnTo>
                  <a:pt x="22030" y="29860"/>
                </a:lnTo>
                <a:lnTo>
                  <a:pt x="22040" y="29900"/>
                </a:lnTo>
                <a:lnTo>
                  <a:pt x="22050" y="29980"/>
                </a:lnTo>
                <a:lnTo>
                  <a:pt x="22060" y="30020"/>
                </a:lnTo>
                <a:lnTo>
                  <a:pt x="22070" y="30030"/>
                </a:lnTo>
                <a:lnTo>
                  <a:pt x="22090" y="30040"/>
                </a:lnTo>
                <a:lnTo>
                  <a:pt x="22110" y="30050"/>
                </a:lnTo>
                <a:lnTo>
                  <a:pt x="22120" y="30040"/>
                </a:lnTo>
                <a:lnTo>
                  <a:pt x="22130" y="30030"/>
                </a:lnTo>
                <a:lnTo>
                  <a:pt x="22150" y="30030"/>
                </a:lnTo>
                <a:lnTo>
                  <a:pt x="22160" y="30040"/>
                </a:lnTo>
                <a:lnTo>
                  <a:pt x="22170" y="30050"/>
                </a:lnTo>
                <a:lnTo>
                  <a:pt x="22180" y="30110"/>
                </a:lnTo>
                <a:lnTo>
                  <a:pt x="22180" y="30170"/>
                </a:lnTo>
                <a:lnTo>
                  <a:pt x="22180" y="30210"/>
                </a:lnTo>
                <a:lnTo>
                  <a:pt x="22180" y="30230"/>
                </a:lnTo>
                <a:lnTo>
                  <a:pt x="22180" y="30260"/>
                </a:lnTo>
                <a:lnTo>
                  <a:pt x="22170" y="30300"/>
                </a:lnTo>
                <a:lnTo>
                  <a:pt x="22150" y="30410"/>
                </a:lnTo>
                <a:lnTo>
                  <a:pt x="22170" y="30570"/>
                </a:lnTo>
                <a:lnTo>
                  <a:pt x="22160" y="30580"/>
                </a:lnTo>
                <a:lnTo>
                  <a:pt x="22100" y="30600"/>
                </a:lnTo>
                <a:lnTo>
                  <a:pt x="22080" y="30610"/>
                </a:lnTo>
                <a:lnTo>
                  <a:pt x="22090" y="30630"/>
                </a:lnTo>
                <a:lnTo>
                  <a:pt x="22080" y="30640"/>
                </a:lnTo>
                <a:lnTo>
                  <a:pt x="22060" y="30650"/>
                </a:lnTo>
                <a:lnTo>
                  <a:pt x="22060" y="30660"/>
                </a:lnTo>
                <a:lnTo>
                  <a:pt x="22050" y="30660"/>
                </a:lnTo>
                <a:lnTo>
                  <a:pt x="22060" y="30670"/>
                </a:lnTo>
                <a:lnTo>
                  <a:pt x="22060" y="30680"/>
                </a:lnTo>
                <a:lnTo>
                  <a:pt x="22050" y="30690"/>
                </a:lnTo>
                <a:lnTo>
                  <a:pt x="22050" y="30700"/>
                </a:lnTo>
                <a:lnTo>
                  <a:pt x="22040" y="30700"/>
                </a:lnTo>
                <a:lnTo>
                  <a:pt x="22030" y="30710"/>
                </a:lnTo>
                <a:lnTo>
                  <a:pt x="22010" y="30720"/>
                </a:lnTo>
                <a:lnTo>
                  <a:pt x="22000" y="30720"/>
                </a:lnTo>
                <a:lnTo>
                  <a:pt x="22000" y="30730"/>
                </a:lnTo>
                <a:lnTo>
                  <a:pt x="21990" y="30730"/>
                </a:lnTo>
                <a:lnTo>
                  <a:pt x="21990" y="30740"/>
                </a:lnTo>
                <a:lnTo>
                  <a:pt x="21980" y="30740"/>
                </a:lnTo>
                <a:lnTo>
                  <a:pt x="22000" y="30760"/>
                </a:lnTo>
                <a:lnTo>
                  <a:pt x="22020" y="30780"/>
                </a:lnTo>
                <a:lnTo>
                  <a:pt x="22010" y="30780"/>
                </a:lnTo>
                <a:lnTo>
                  <a:pt x="22010" y="30790"/>
                </a:lnTo>
                <a:lnTo>
                  <a:pt x="21990" y="30790"/>
                </a:lnTo>
                <a:lnTo>
                  <a:pt x="21980" y="30790"/>
                </a:lnTo>
                <a:lnTo>
                  <a:pt x="21990" y="30800"/>
                </a:lnTo>
                <a:lnTo>
                  <a:pt x="21990" y="30810"/>
                </a:lnTo>
                <a:lnTo>
                  <a:pt x="21990" y="30820"/>
                </a:lnTo>
                <a:lnTo>
                  <a:pt x="21990" y="30830"/>
                </a:lnTo>
                <a:lnTo>
                  <a:pt x="21980" y="30830"/>
                </a:lnTo>
                <a:lnTo>
                  <a:pt x="21970" y="30840"/>
                </a:lnTo>
                <a:lnTo>
                  <a:pt x="21960" y="30840"/>
                </a:lnTo>
                <a:lnTo>
                  <a:pt x="21940" y="30840"/>
                </a:lnTo>
                <a:lnTo>
                  <a:pt x="21940" y="30850"/>
                </a:lnTo>
                <a:lnTo>
                  <a:pt x="21940" y="30860"/>
                </a:lnTo>
                <a:lnTo>
                  <a:pt x="21930" y="30890"/>
                </a:lnTo>
                <a:lnTo>
                  <a:pt x="21930" y="30910"/>
                </a:lnTo>
                <a:lnTo>
                  <a:pt x="21910" y="30920"/>
                </a:lnTo>
                <a:lnTo>
                  <a:pt x="21890" y="30920"/>
                </a:lnTo>
                <a:lnTo>
                  <a:pt x="21860" y="30920"/>
                </a:lnTo>
                <a:lnTo>
                  <a:pt x="21850" y="30900"/>
                </a:lnTo>
                <a:lnTo>
                  <a:pt x="21850" y="30890"/>
                </a:lnTo>
                <a:lnTo>
                  <a:pt x="21850" y="30880"/>
                </a:lnTo>
                <a:lnTo>
                  <a:pt x="21850" y="30860"/>
                </a:lnTo>
                <a:lnTo>
                  <a:pt x="21860" y="30850"/>
                </a:lnTo>
                <a:lnTo>
                  <a:pt x="21870" y="30850"/>
                </a:lnTo>
                <a:lnTo>
                  <a:pt x="21910" y="30850"/>
                </a:lnTo>
                <a:lnTo>
                  <a:pt x="21920" y="30830"/>
                </a:lnTo>
                <a:lnTo>
                  <a:pt x="21920" y="30820"/>
                </a:lnTo>
                <a:lnTo>
                  <a:pt x="21930" y="30810"/>
                </a:lnTo>
                <a:lnTo>
                  <a:pt x="21930" y="30800"/>
                </a:lnTo>
                <a:lnTo>
                  <a:pt x="21940" y="30780"/>
                </a:lnTo>
                <a:lnTo>
                  <a:pt x="21940" y="30770"/>
                </a:lnTo>
                <a:lnTo>
                  <a:pt x="21930" y="30770"/>
                </a:lnTo>
                <a:lnTo>
                  <a:pt x="21920" y="30770"/>
                </a:lnTo>
                <a:lnTo>
                  <a:pt x="21910" y="30770"/>
                </a:lnTo>
                <a:lnTo>
                  <a:pt x="21900" y="30770"/>
                </a:lnTo>
                <a:lnTo>
                  <a:pt x="21890" y="30750"/>
                </a:lnTo>
                <a:lnTo>
                  <a:pt x="21880" y="30740"/>
                </a:lnTo>
                <a:lnTo>
                  <a:pt x="21870" y="30730"/>
                </a:lnTo>
                <a:lnTo>
                  <a:pt x="21890" y="30720"/>
                </a:lnTo>
                <a:lnTo>
                  <a:pt x="21900" y="30710"/>
                </a:lnTo>
                <a:lnTo>
                  <a:pt x="21910" y="30710"/>
                </a:lnTo>
                <a:lnTo>
                  <a:pt x="21920" y="30710"/>
                </a:lnTo>
                <a:lnTo>
                  <a:pt x="21910" y="30700"/>
                </a:lnTo>
                <a:lnTo>
                  <a:pt x="21910" y="30690"/>
                </a:lnTo>
                <a:lnTo>
                  <a:pt x="21910" y="30680"/>
                </a:lnTo>
                <a:lnTo>
                  <a:pt x="21900" y="30680"/>
                </a:lnTo>
                <a:lnTo>
                  <a:pt x="21900" y="30670"/>
                </a:lnTo>
                <a:lnTo>
                  <a:pt x="21890" y="30670"/>
                </a:lnTo>
                <a:lnTo>
                  <a:pt x="21900" y="30650"/>
                </a:lnTo>
                <a:lnTo>
                  <a:pt x="21890" y="30640"/>
                </a:lnTo>
                <a:lnTo>
                  <a:pt x="21840" y="30570"/>
                </a:lnTo>
                <a:lnTo>
                  <a:pt x="21830" y="30560"/>
                </a:lnTo>
                <a:lnTo>
                  <a:pt x="21820" y="30540"/>
                </a:lnTo>
                <a:lnTo>
                  <a:pt x="21800" y="30540"/>
                </a:lnTo>
                <a:lnTo>
                  <a:pt x="21780" y="30540"/>
                </a:lnTo>
                <a:lnTo>
                  <a:pt x="21770" y="30540"/>
                </a:lnTo>
                <a:lnTo>
                  <a:pt x="21720" y="30510"/>
                </a:lnTo>
                <a:lnTo>
                  <a:pt x="21720" y="30500"/>
                </a:lnTo>
                <a:lnTo>
                  <a:pt x="21700" y="30490"/>
                </a:lnTo>
                <a:lnTo>
                  <a:pt x="21690" y="30470"/>
                </a:lnTo>
                <a:lnTo>
                  <a:pt x="21670" y="30450"/>
                </a:lnTo>
                <a:lnTo>
                  <a:pt x="21660" y="30450"/>
                </a:lnTo>
                <a:lnTo>
                  <a:pt x="21660" y="30460"/>
                </a:lnTo>
                <a:lnTo>
                  <a:pt x="21650" y="30460"/>
                </a:lnTo>
                <a:lnTo>
                  <a:pt x="21650" y="30470"/>
                </a:lnTo>
                <a:lnTo>
                  <a:pt x="21640" y="30470"/>
                </a:lnTo>
                <a:lnTo>
                  <a:pt x="21630" y="30470"/>
                </a:lnTo>
                <a:lnTo>
                  <a:pt x="21630" y="30460"/>
                </a:lnTo>
                <a:lnTo>
                  <a:pt x="21620" y="30460"/>
                </a:lnTo>
                <a:lnTo>
                  <a:pt x="21610" y="30450"/>
                </a:lnTo>
                <a:lnTo>
                  <a:pt x="21600" y="30450"/>
                </a:lnTo>
                <a:lnTo>
                  <a:pt x="21600" y="30430"/>
                </a:lnTo>
                <a:lnTo>
                  <a:pt x="21590" y="30430"/>
                </a:lnTo>
                <a:lnTo>
                  <a:pt x="21590" y="30420"/>
                </a:lnTo>
                <a:lnTo>
                  <a:pt x="21590" y="30400"/>
                </a:lnTo>
                <a:lnTo>
                  <a:pt x="21570" y="30390"/>
                </a:lnTo>
                <a:lnTo>
                  <a:pt x="21570" y="30380"/>
                </a:lnTo>
                <a:lnTo>
                  <a:pt x="21580" y="30370"/>
                </a:lnTo>
                <a:lnTo>
                  <a:pt x="21560" y="30360"/>
                </a:lnTo>
                <a:lnTo>
                  <a:pt x="21530" y="30350"/>
                </a:lnTo>
                <a:lnTo>
                  <a:pt x="21520" y="30360"/>
                </a:lnTo>
                <a:lnTo>
                  <a:pt x="21510" y="30370"/>
                </a:lnTo>
                <a:lnTo>
                  <a:pt x="21510" y="30360"/>
                </a:lnTo>
                <a:lnTo>
                  <a:pt x="21500" y="30360"/>
                </a:lnTo>
                <a:lnTo>
                  <a:pt x="21490" y="30350"/>
                </a:lnTo>
                <a:lnTo>
                  <a:pt x="21470" y="30320"/>
                </a:lnTo>
                <a:lnTo>
                  <a:pt x="21450" y="30350"/>
                </a:lnTo>
                <a:lnTo>
                  <a:pt x="21440" y="30360"/>
                </a:lnTo>
                <a:lnTo>
                  <a:pt x="21420" y="30360"/>
                </a:lnTo>
                <a:lnTo>
                  <a:pt x="21420" y="30350"/>
                </a:lnTo>
                <a:lnTo>
                  <a:pt x="21410" y="30350"/>
                </a:lnTo>
                <a:lnTo>
                  <a:pt x="21410" y="30360"/>
                </a:lnTo>
                <a:lnTo>
                  <a:pt x="21400" y="30350"/>
                </a:lnTo>
                <a:lnTo>
                  <a:pt x="21390" y="30340"/>
                </a:lnTo>
                <a:lnTo>
                  <a:pt x="21390" y="30330"/>
                </a:lnTo>
                <a:lnTo>
                  <a:pt x="21380" y="30330"/>
                </a:lnTo>
                <a:lnTo>
                  <a:pt x="21370" y="30320"/>
                </a:lnTo>
                <a:lnTo>
                  <a:pt x="21360" y="30330"/>
                </a:lnTo>
                <a:lnTo>
                  <a:pt x="21350" y="30330"/>
                </a:lnTo>
                <a:lnTo>
                  <a:pt x="21340" y="30330"/>
                </a:lnTo>
                <a:lnTo>
                  <a:pt x="21330" y="30340"/>
                </a:lnTo>
                <a:lnTo>
                  <a:pt x="21330" y="30330"/>
                </a:lnTo>
                <a:lnTo>
                  <a:pt x="21320" y="30330"/>
                </a:lnTo>
                <a:lnTo>
                  <a:pt x="21310" y="30330"/>
                </a:lnTo>
                <a:lnTo>
                  <a:pt x="21310" y="30320"/>
                </a:lnTo>
                <a:lnTo>
                  <a:pt x="21310" y="30330"/>
                </a:lnTo>
                <a:lnTo>
                  <a:pt x="21310" y="30320"/>
                </a:lnTo>
                <a:lnTo>
                  <a:pt x="21300" y="30320"/>
                </a:lnTo>
                <a:lnTo>
                  <a:pt x="21300" y="30310"/>
                </a:lnTo>
                <a:lnTo>
                  <a:pt x="21300" y="30300"/>
                </a:lnTo>
                <a:lnTo>
                  <a:pt x="21290" y="30290"/>
                </a:lnTo>
                <a:lnTo>
                  <a:pt x="21290" y="30280"/>
                </a:lnTo>
                <a:lnTo>
                  <a:pt x="21280" y="30270"/>
                </a:lnTo>
                <a:lnTo>
                  <a:pt x="21270" y="30260"/>
                </a:lnTo>
                <a:lnTo>
                  <a:pt x="21260" y="30260"/>
                </a:lnTo>
                <a:lnTo>
                  <a:pt x="21260" y="30270"/>
                </a:lnTo>
                <a:lnTo>
                  <a:pt x="21230" y="30270"/>
                </a:lnTo>
                <a:lnTo>
                  <a:pt x="21190" y="30270"/>
                </a:lnTo>
                <a:lnTo>
                  <a:pt x="21160" y="30270"/>
                </a:lnTo>
                <a:lnTo>
                  <a:pt x="21160" y="30260"/>
                </a:lnTo>
                <a:lnTo>
                  <a:pt x="21160" y="30230"/>
                </a:lnTo>
                <a:lnTo>
                  <a:pt x="21160" y="30220"/>
                </a:lnTo>
                <a:lnTo>
                  <a:pt x="21160" y="30200"/>
                </a:lnTo>
                <a:lnTo>
                  <a:pt x="21170" y="30200"/>
                </a:lnTo>
                <a:lnTo>
                  <a:pt x="21190" y="30200"/>
                </a:lnTo>
                <a:lnTo>
                  <a:pt x="21200" y="30200"/>
                </a:lnTo>
                <a:lnTo>
                  <a:pt x="21220" y="30200"/>
                </a:lnTo>
                <a:lnTo>
                  <a:pt x="21230" y="30190"/>
                </a:lnTo>
                <a:lnTo>
                  <a:pt x="21230" y="30180"/>
                </a:lnTo>
                <a:lnTo>
                  <a:pt x="21220" y="30180"/>
                </a:lnTo>
                <a:lnTo>
                  <a:pt x="21210" y="30170"/>
                </a:lnTo>
                <a:lnTo>
                  <a:pt x="21210" y="30160"/>
                </a:lnTo>
                <a:lnTo>
                  <a:pt x="21220" y="30160"/>
                </a:lnTo>
                <a:lnTo>
                  <a:pt x="21230" y="30150"/>
                </a:lnTo>
                <a:lnTo>
                  <a:pt x="21220" y="30140"/>
                </a:lnTo>
                <a:lnTo>
                  <a:pt x="21210" y="30130"/>
                </a:lnTo>
                <a:lnTo>
                  <a:pt x="21210" y="30120"/>
                </a:lnTo>
                <a:lnTo>
                  <a:pt x="21200" y="30120"/>
                </a:lnTo>
                <a:lnTo>
                  <a:pt x="21240" y="30110"/>
                </a:lnTo>
                <a:lnTo>
                  <a:pt x="21270" y="30130"/>
                </a:lnTo>
                <a:lnTo>
                  <a:pt x="21290" y="30140"/>
                </a:lnTo>
                <a:lnTo>
                  <a:pt x="21300" y="30110"/>
                </a:lnTo>
                <a:lnTo>
                  <a:pt x="21320" y="30110"/>
                </a:lnTo>
                <a:lnTo>
                  <a:pt x="21350" y="30140"/>
                </a:lnTo>
                <a:lnTo>
                  <a:pt x="21370" y="30130"/>
                </a:lnTo>
                <a:lnTo>
                  <a:pt x="21380" y="30120"/>
                </a:lnTo>
                <a:lnTo>
                  <a:pt x="21380" y="30100"/>
                </a:lnTo>
                <a:lnTo>
                  <a:pt x="21400" y="30070"/>
                </a:lnTo>
                <a:lnTo>
                  <a:pt x="21420" y="30050"/>
                </a:lnTo>
                <a:lnTo>
                  <a:pt x="21430" y="30050"/>
                </a:lnTo>
                <a:lnTo>
                  <a:pt x="21430" y="30030"/>
                </a:lnTo>
                <a:lnTo>
                  <a:pt x="21420" y="30010"/>
                </a:lnTo>
                <a:lnTo>
                  <a:pt x="21400" y="30000"/>
                </a:lnTo>
                <a:lnTo>
                  <a:pt x="21380" y="29990"/>
                </a:lnTo>
                <a:lnTo>
                  <a:pt x="21360" y="29970"/>
                </a:lnTo>
                <a:lnTo>
                  <a:pt x="21340" y="29960"/>
                </a:lnTo>
                <a:lnTo>
                  <a:pt x="21330" y="29960"/>
                </a:lnTo>
                <a:lnTo>
                  <a:pt x="21320" y="29950"/>
                </a:lnTo>
                <a:lnTo>
                  <a:pt x="21310" y="29940"/>
                </a:lnTo>
                <a:lnTo>
                  <a:pt x="21300" y="29930"/>
                </a:lnTo>
                <a:lnTo>
                  <a:pt x="21290" y="29930"/>
                </a:lnTo>
                <a:lnTo>
                  <a:pt x="21290" y="29920"/>
                </a:lnTo>
                <a:lnTo>
                  <a:pt x="21280" y="29920"/>
                </a:lnTo>
                <a:lnTo>
                  <a:pt x="21280" y="29930"/>
                </a:lnTo>
                <a:lnTo>
                  <a:pt x="21280" y="29940"/>
                </a:lnTo>
                <a:lnTo>
                  <a:pt x="21270" y="29940"/>
                </a:lnTo>
                <a:lnTo>
                  <a:pt x="21280" y="29940"/>
                </a:lnTo>
                <a:lnTo>
                  <a:pt x="21280" y="29950"/>
                </a:lnTo>
                <a:lnTo>
                  <a:pt x="21260" y="29960"/>
                </a:lnTo>
                <a:lnTo>
                  <a:pt x="21250" y="29950"/>
                </a:lnTo>
                <a:lnTo>
                  <a:pt x="21250" y="29940"/>
                </a:lnTo>
                <a:lnTo>
                  <a:pt x="21240" y="29930"/>
                </a:lnTo>
                <a:lnTo>
                  <a:pt x="21240" y="29920"/>
                </a:lnTo>
                <a:lnTo>
                  <a:pt x="21220" y="29920"/>
                </a:lnTo>
                <a:lnTo>
                  <a:pt x="21220" y="29880"/>
                </a:lnTo>
                <a:lnTo>
                  <a:pt x="21220" y="29820"/>
                </a:lnTo>
                <a:lnTo>
                  <a:pt x="21220" y="29800"/>
                </a:lnTo>
                <a:lnTo>
                  <a:pt x="21220" y="29770"/>
                </a:lnTo>
                <a:lnTo>
                  <a:pt x="21220" y="29750"/>
                </a:lnTo>
                <a:lnTo>
                  <a:pt x="21220" y="29730"/>
                </a:lnTo>
                <a:lnTo>
                  <a:pt x="21220" y="29690"/>
                </a:lnTo>
                <a:lnTo>
                  <a:pt x="21220" y="29680"/>
                </a:lnTo>
                <a:lnTo>
                  <a:pt x="21210" y="29660"/>
                </a:lnTo>
                <a:lnTo>
                  <a:pt x="21210" y="29650"/>
                </a:lnTo>
                <a:lnTo>
                  <a:pt x="21210" y="29640"/>
                </a:lnTo>
                <a:lnTo>
                  <a:pt x="21200" y="29610"/>
                </a:lnTo>
                <a:lnTo>
                  <a:pt x="21200" y="29600"/>
                </a:lnTo>
                <a:lnTo>
                  <a:pt x="21190" y="29580"/>
                </a:lnTo>
                <a:lnTo>
                  <a:pt x="21190" y="29570"/>
                </a:lnTo>
                <a:lnTo>
                  <a:pt x="21190" y="29550"/>
                </a:lnTo>
                <a:lnTo>
                  <a:pt x="21200" y="29540"/>
                </a:lnTo>
                <a:lnTo>
                  <a:pt x="21180" y="29550"/>
                </a:lnTo>
                <a:lnTo>
                  <a:pt x="21160" y="29540"/>
                </a:lnTo>
                <a:lnTo>
                  <a:pt x="21150" y="29540"/>
                </a:lnTo>
                <a:lnTo>
                  <a:pt x="21140" y="29550"/>
                </a:lnTo>
                <a:lnTo>
                  <a:pt x="21130" y="29550"/>
                </a:lnTo>
                <a:lnTo>
                  <a:pt x="21110" y="29560"/>
                </a:lnTo>
                <a:lnTo>
                  <a:pt x="21100" y="29560"/>
                </a:lnTo>
                <a:lnTo>
                  <a:pt x="21080" y="29560"/>
                </a:lnTo>
                <a:lnTo>
                  <a:pt x="20980" y="29590"/>
                </a:lnTo>
                <a:lnTo>
                  <a:pt x="20970" y="29530"/>
                </a:lnTo>
                <a:lnTo>
                  <a:pt x="20960" y="29530"/>
                </a:lnTo>
                <a:lnTo>
                  <a:pt x="20930" y="29530"/>
                </a:lnTo>
                <a:lnTo>
                  <a:pt x="20930" y="29510"/>
                </a:lnTo>
                <a:lnTo>
                  <a:pt x="20930" y="29500"/>
                </a:lnTo>
                <a:lnTo>
                  <a:pt x="20930" y="29480"/>
                </a:lnTo>
                <a:lnTo>
                  <a:pt x="20930" y="29450"/>
                </a:lnTo>
                <a:lnTo>
                  <a:pt x="20940" y="29450"/>
                </a:lnTo>
                <a:lnTo>
                  <a:pt x="20940" y="29440"/>
                </a:lnTo>
                <a:lnTo>
                  <a:pt x="20950" y="29440"/>
                </a:lnTo>
                <a:lnTo>
                  <a:pt x="20950" y="29430"/>
                </a:lnTo>
                <a:lnTo>
                  <a:pt x="20960" y="29430"/>
                </a:lnTo>
                <a:lnTo>
                  <a:pt x="20970" y="29410"/>
                </a:lnTo>
                <a:lnTo>
                  <a:pt x="20970" y="29380"/>
                </a:lnTo>
                <a:lnTo>
                  <a:pt x="21000" y="29360"/>
                </a:lnTo>
                <a:lnTo>
                  <a:pt x="20990" y="29350"/>
                </a:lnTo>
                <a:lnTo>
                  <a:pt x="20990" y="29340"/>
                </a:lnTo>
                <a:lnTo>
                  <a:pt x="21010" y="29330"/>
                </a:lnTo>
                <a:lnTo>
                  <a:pt x="21020" y="29330"/>
                </a:lnTo>
                <a:lnTo>
                  <a:pt x="21030" y="29300"/>
                </a:lnTo>
                <a:lnTo>
                  <a:pt x="21030" y="29280"/>
                </a:lnTo>
                <a:lnTo>
                  <a:pt x="21030" y="29270"/>
                </a:lnTo>
                <a:lnTo>
                  <a:pt x="21050" y="29270"/>
                </a:lnTo>
                <a:lnTo>
                  <a:pt x="21060" y="29270"/>
                </a:lnTo>
                <a:lnTo>
                  <a:pt x="21070" y="29230"/>
                </a:lnTo>
                <a:lnTo>
                  <a:pt x="21090" y="29230"/>
                </a:lnTo>
                <a:lnTo>
                  <a:pt x="21100" y="29230"/>
                </a:lnTo>
                <a:lnTo>
                  <a:pt x="21110" y="29230"/>
                </a:lnTo>
                <a:lnTo>
                  <a:pt x="21120" y="29220"/>
                </a:lnTo>
                <a:lnTo>
                  <a:pt x="21120" y="29210"/>
                </a:lnTo>
                <a:lnTo>
                  <a:pt x="21120" y="29200"/>
                </a:lnTo>
                <a:lnTo>
                  <a:pt x="21110" y="29190"/>
                </a:lnTo>
                <a:lnTo>
                  <a:pt x="21110" y="29180"/>
                </a:lnTo>
                <a:lnTo>
                  <a:pt x="21110" y="29170"/>
                </a:lnTo>
                <a:lnTo>
                  <a:pt x="21100" y="29170"/>
                </a:lnTo>
                <a:lnTo>
                  <a:pt x="21090" y="29170"/>
                </a:lnTo>
                <a:lnTo>
                  <a:pt x="21080" y="29180"/>
                </a:lnTo>
                <a:lnTo>
                  <a:pt x="21070" y="29180"/>
                </a:lnTo>
                <a:lnTo>
                  <a:pt x="21070" y="29190"/>
                </a:lnTo>
                <a:lnTo>
                  <a:pt x="21060" y="29190"/>
                </a:lnTo>
                <a:lnTo>
                  <a:pt x="21050" y="29190"/>
                </a:lnTo>
                <a:lnTo>
                  <a:pt x="21050" y="29180"/>
                </a:lnTo>
                <a:lnTo>
                  <a:pt x="21040" y="29180"/>
                </a:lnTo>
                <a:lnTo>
                  <a:pt x="21040" y="29170"/>
                </a:lnTo>
                <a:lnTo>
                  <a:pt x="21040" y="29150"/>
                </a:lnTo>
                <a:lnTo>
                  <a:pt x="21040" y="29140"/>
                </a:lnTo>
                <a:lnTo>
                  <a:pt x="21040" y="29130"/>
                </a:lnTo>
                <a:lnTo>
                  <a:pt x="21040" y="29120"/>
                </a:lnTo>
                <a:lnTo>
                  <a:pt x="21030" y="29110"/>
                </a:lnTo>
                <a:lnTo>
                  <a:pt x="21030" y="29100"/>
                </a:lnTo>
                <a:lnTo>
                  <a:pt x="21020" y="29090"/>
                </a:lnTo>
                <a:lnTo>
                  <a:pt x="21020" y="29050"/>
                </a:lnTo>
                <a:lnTo>
                  <a:pt x="21020" y="29030"/>
                </a:lnTo>
                <a:lnTo>
                  <a:pt x="21030" y="29020"/>
                </a:lnTo>
                <a:lnTo>
                  <a:pt x="21030" y="29010"/>
                </a:lnTo>
                <a:lnTo>
                  <a:pt x="21050" y="29000"/>
                </a:lnTo>
                <a:lnTo>
                  <a:pt x="21090" y="28980"/>
                </a:lnTo>
                <a:lnTo>
                  <a:pt x="21100" y="28980"/>
                </a:lnTo>
                <a:lnTo>
                  <a:pt x="21110" y="28970"/>
                </a:lnTo>
                <a:lnTo>
                  <a:pt x="21120" y="28960"/>
                </a:lnTo>
                <a:lnTo>
                  <a:pt x="21130" y="28960"/>
                </a:lnTo>
                <a:lnTo>
                  <a:pt x="21140" y="28950"/>
                </a:lnTo>
                <a:lnTo>
                  <a:pt x="21150" y="28940"/>
                </a:lnTo>
                <a:lnTo>
                  <a:pt x="21160" y="28940"/>
                </a:lnTo>
                <a:lnTo>
                  <a:pt x="21170" y="28930"/>
                </a:lnTo>
                <a:lnTo>
                  <a:pt x="21180" y="28930"/>
                </a:lnTo>
                <a:lnTo>
                  <a:pt x="21190" y="28920"/>
                </a:lnTo>
                <a:lnTo>
                  <a:pt x="21200" y="28920"/>
                </a:lnTo>
                <a:lnTo>
                  <a:pt x="21250" y="28890"/>
                </a:lnTo>
                <a:lnTo>
                  <a:pt x="21260" y="28880"/>
                </a:lnTo>
                <a:lnTo>
                  <a:pt x="21270" y="28890"/>
                </a:lnTo>
                <a:lnTo>
                  <a:pt x="21290" y="28880"/>
                </a:lnTo>
                <a:lnTo>
                  <a:pt x="21310" y="28920"/>
                </a:lnTo>
                <a:lnTo>
                  <a:pt x="21330" y="28940"/>
                </a:lnTo>
                <a:lnTo>
                  <a:pt x="21340" y="28940"/>
                </a:lnTo>
                <a:lnTo>
                  <a:pt x="21350" y="28940"/>
                </a:lnTo>
                <a:lnTo>
                  <a:pt x="21360" y="28930"/>
                </a:lnTo>
                <a:lnTo>
                  <a:pt x="21370" y="28930"/>
                </a:lnTo>
                <a:lnTo>
                  <a:pt x="21370" y="28920"/>
                </a:lnTo>
                <a:lnTo>
                  <a:pt x="21380" y="28920"/>
                </a:lnTo>
                <a:lnTo>
                  <a:pt x="21380" y="28930"/>
                </a:lnTo>
                <a:lnTo>
                  <a:pt x="21390" y="28910"/>
                </a:lnTo>
                <a:lnTo>
                  <a:pt x="21400" y="28910"/>
                </a:lnTo>
                <a:lnTo>
                  <a:pt x="21420" y="28890"/>
                </a:lnTo>
                <a:lnTo>
                  <a:pt x="21420" y="28900"/>
                </a:lnTo>
                <a:lnTo>
                  <a:pt x="21430" y="28900"/>
                </a:lnTo>
                <a:lnTo>
                  <a:pt x="21440" y="28900"/>
                </a:lnTo>
                <a:lnTo>
                  <a:pt x="21440" y="28890"/>
                </a:lnTo>
                <a:lnTo>
                  <a:pt x="21450" y="28890"/>
                </a:lnTo>
                <a:lnTo>
                  <a:pt x="21450" y="28900"/>
                </a:lnTo>
                <a:lnTo>
                  <a:pt x="21460" y="28900"/>
                </a:lnTo>
                <a:lnTo>
                  <a:pt x="21470" y="28900"/>
                </a:lnTo>
                <a:lnTo>
                  <a:pt x="21480" y="28890"/>
                </a:lnTo>
                <a:lnTo>
                  <a:pt x="21480" y="28900"/>
                </a:lnTo>
                <a:lnTo>
                  <a:pt x="21490" y="28900"/>
                </a:lnTo>
                <a:lnTo>
                  <a:pt x="21490" y="28910"/>
                </a:lnTo>
                <a:lnTo>
                  <a:pt x="21500" y="28910"/>
                </a:lnTo>
                <a:lnTo>
                  <a:pt x="21500" y="28900"/>
                </a:lnTo>
                <a:lnTo>
                  <a:pt x="21510" y="28900"/>
                </a:lnTo>
                <a:lnTo>
                  <a:pt x="21520" y="28890"/>
                </a:lnTo>
                <a:lnTo>
                  <a:pt x="21530" y="28880"/>
                </a:lnTo>
                <a:lnTo>
                  <a:pt x="21540" y="28870"/>
                </a:lnTo>
                <a:lnTo>
                  <a:pt x="21540" y="28860"/>
                </a:lnTo>
                <a:lnTo>
                  <a:pt x="21550" y="28860"/>
                </a:lnTo>
                <a:lnTo>
                  <a:pt x="21550" y="28850"/>
                </a:lnTo>
                <a:lnTo>
                  <a:pt x="21550" y="28810"/>
                </a:lnTo>
                <a:lnTo>
                  <a:pt x="21540" y="28800"/>
                </a:lnTo>
                <a:lnTo>
                  <a:pt x="21540" y="28790"/>
                </a:lnTo>
                <a:lnTo>
                  <a:pt x="21540" y="28780"/>
                </a:lnTo>
                <a:lnTo>
                  <a:pt x="21530" y="28780"/>
                </a:lnTo>
                <a:lnTo>
                  <a:pt x="21530" y="28770"/>
                </a:lnTo>
                <a:lnTo>
                  <a:pt x="21530" y="28760"/>
                </a:lnTo>
                <a:lnTo>
                  <a:pt x="21530" y="28750"/>
                </a:lnTo>
                <a:lnTo>
                  <a:pt x="21530" y="28740"/>
                </a:lnTo>
                <a:lnTo>
                  <a:pt x="21540" y="28740"/>
                </a:lnTo>
                <a:lnTo>
                  <a:pt x="21550" y="28740"/>
                </a:lnTo>
                <a:lnTo>
                  <a:pt x="21550" y="28730"/>
                </a:lnTo>
                <a:lnTo>
                  <a:pt x="21560" y="28730"/>
                </a:lnTo>
                <a:lnTo>
                  <a:pt x="21570" y="28730"/>
                </a:lnTo>
                <a:lnTo>
                  <a:pt x="21570" y="28740"/>
                </a:lnTo>
                <a:lnTo>
                  <a:pt x="21580" y="28740"/>
                </a:lnTo>
                <a:lnTo>
                  <a:pt x="21590" y="28740"/>
                </a:lnTo>
                <a:lnTo>
                  <a:pt x="21600" y="28740"/>
                </a:lnTo>
                <a:lnTo>
                  <a:pt x="21610" y="28740"/>
                </a:lnTo>
                <a:lnTo>
                  <a:pt x="21620" y="28740"/>
                </a:lnTo>
                <a:lnTo>
                  <a:pt x="21630" y="28740"/>
                </a:lnTo>
                <a:lnTo>
                  <a:pt x="21630" y="28730"/>
                </a:lnTo>
                <a:lnTo>
                  <a:pt x="21630" y="28720"/>
                </a:lnTo>
                <a:lnTo>
                  <a:pt x="21620" y="28720"/>
                </a:lnTo>
                <a:lnTo>
                  <a:pt x="21620" y="28710"/>
                </a:lnTo>
                <a:lnTo>
                  <a:pt x="21610" y="28710"/>
                </a:lnTo>
                <a:lnTo>
                  <a:pt x="21610" y="28700"/>
                </a:lnTo>
                <a:lnTo>
                  <a:pt x="21600" y="28700"/>
                </a:lnTo>
                <a:lnTo>
                  <a:pt x="21600" y="28690"/>
                </a:lnTo>
                <a:lnTo>
                  <a:pt x="21590" y="28690"/>
                </a:lnTo>
                <a:lnTo>
                  <a:pt x="21590" y="28680"/>
                </a:lnTo>
                <a:lnTo>
                  <a:pt x="21580" y="28680"/>
                </a:lnTo>
                <a:lnTo>
                  <a:pt x="21570" y="28680"/>
                </a:lnTo>
                <a:lnTo>
                  <a:pt x="21570" y="28670"/>
                </a:lnTo>
                <a:lnTo>
                  <a:pt x="21560" y="28660"/>
                </a:lnTo>
                <a:lnTo>
                  <a:pt x="21550" y="28650"/>
                </a:lnTo>
                <a:lnTo>
                  <a:pt x="21550" y="28640"/>
                </a:lnTo>
                <a:lnTo>
                  <a:pt x="21540" y="28630"/>
                </a:lnTo>
                <a:lnTo>
                  <a:pt x="21540" y="28620"/>
                </a:lnTo>
                <a:lnTo>
                  <a:pt x="21540" y="28610"/>
                </a:lnTo>
                <a:lnTo>
                  <a:pt x="21550" y="28610"/>
                </a:lnTo>
                <a:lnTo>
                  <a:pt x="21550" y="28600"/>
                </a:lnTo>
                <a:lnTo>
                  <a:pt x="21550" y="28590"/>
                </a:lnTo>
                <a:lnTo>
                  <a:pt x="21560" y="28580"/>
                </a:lnTo>
                <a:lnTo>
                  <a:pt x="21560" y="28570"/>
                </a:lnTo>
                <a:lnTo>
                  <a:pt x="21570" y="28570"/>
                </a:lnTo>
                <a:lnTo>
                  <a:pt x="21570" y="28560"/>
                </a:lnTo>
                <a:lnTo>
                  <a:pt x="21580" y="28560"/>
                </a:lnTo>
                <a:lnTo>
                  <a:pt x="21580" y="28550"/>
                </a:lnTo>
                <a:lnTo>
                  <a:pt x="21590" y="28550"/>
                </a:lnTo>
                <a:lnTo>
                  <a:pt x="21590" y="28540"/>
                </a:lnTo>
                <a:lnTo>
                  <a:pt x="21600" y="28530"/>
                </a:lnTo>
                <a:lnTo>
                  <a:pt x="21600" y="28520"/>
                </a:lnTo>
                <a:lnTo>
                  <a:pt x="21610" y="28520"/>
                </a:lnTo>
                <a:lnTo>
                  <a:pt x="21610" y="28500"/>
                </a:lnTo>
                <a:lnTo>
                  <a:pt x="21610" y="28490"/>
                </a:lnTo>
                <a:lnTo>
                  <a:pt x="21620" y="28480"/>
                </a:lnTo>
                <a:lnTo>
                  <a:pt x="21620" y="28470"/>
                </a:lnTo>
                <a:lnTo>
                  <a:pt x="21620" y="28460"/>
                </a:lnTo>
                <a:lnTo>
                  <a:pt x="21620" y="28450"/>
                </a:lnTo>
                <a:lnTo>
                  <a:pt x="21620" y="28440"/>
                </a:lnTo>
                <a:lnTo>
                  <a:pt x="21630" y="28430"/>
                </a:lnTo>
                <a:lnTo>
                  <a:pt x="21630" y="28420"/>
                </a:lnTo>
                <a:lnTo>
                  <a:pt x="21630" y="28410"/>
                </a:lnTo>
                <a:lnTo>
                  <a:pt x="21640" y="28400"/>
                </a:lnTo>
                <a:lnTo>
                  <a:pt x="21640" y="28390"/>
                </a:lnTo>
                <a:lnTo>
                  <a:pt x="21650" y="28390"/>
                </a:lnTo>
                <a:lnTo>
                  <a:pt x="21650" y="28380"/>
                </a:lnTo>
                <a:lnTo>
                  <a:pt x="21660" y="28370"/>
                </a:lnTo>
                <a:lnTo>
                  <a:pt x="21670" y="28350"/>
                </a:lnTo>
                <a:lnTo>
                  <a:pt x="21690" y="28340"/>
                </a:lnTo>
                <a:lnTo>
                  <a:pt x="21730" y="28330"/>
                </a:lnTo>
                <a:lnTo>
                  <a:pt x="21750" y="28320"/>
                </a:lnTo>
                <a:lnTo>
                  <a:pt x="21810" y="28320"/>
                </a:lnTo>
                <a:lnTo>
                  <a:pt x="21810" y="28310"/>
                </a:lnTo>
                <a:lnTo>
                  <a:pt x="21820" y="28300"/>
                </a:lnTo>
                <a:lnTo>
                  <a:pt x="21820" y="28290"/>
                </a:lnTo>
                <a:lnTo>
                  <a:pt x="21820" y="28280"/>
                </a:lnTo>
                <a:lnTo>
                  <a:pt x="21830" y="28270"/>
                </a:lnTo>
                <a:lnTo>
                  <a:pt x="21830" y="28260"/>
                </a:lnTo>
                <a:lnTo>
                  <a:pt x="21830" y="28250"/>
                </a:lnTo>
                <a:lnTo>
                  <a:pt x="21840" y="28250"/>
                </a:lnTo>
                <a:lnTo>
                  <a:pt x="21850" y="28240"/>
                </a:lnTo>
                <a:lnTo>
                  <a:pt x="21860" y="28240"/>
                </a:lnTo>
                <a:lnTo>
                  <a:pt x="21870" y="28240"/>
                </a:lnTo>
                <a:lnTo>
                  <a:pt x="21880" y="28240"/>
                </a:lnTo>
                <a:lnTo>
                  <a:pt x="21890" y="28230"/>
                </a:lnTo>
                <a:lnTo>
                  <a:pt x="21900" y="28230"/>
                </a:lnTo>
                <a:lnTo>
                  <a:pt x="21910" y="28230"/>
                </a:lnTo>
                <a:lnTo>
                  <a:pt x="21920" y="28230"/>
                </a:lnTo>
                <a:lnTo>
                  <a:pt x="21930" y="28230"/>
                </a:lnTo>
                <a:lnTo>
                  <a:pt x="21940" y="28220"/>
                </a:lnTo>
                <a:lnTo>
                  <a:pt x="21950" y="28220"/>
                </a:lnTo>
                <a:lnTo>
                  <a:pt x="21960" y="28230"/>
                </a:lnTo>
                <a:lnTo>
                  <a:pt x="21970" y="28230"/>
                </a:lnTo>
                <a:lnTo>
                  <a:pt x="22010" y="28230"/>
                </a:lnTo>
                <a:lnTo>
                  <a:pt x="22020" y="28230"/>
                </a:lnTo>
                <a:lnTo>
                  <a:pt x="22030" y="28220"/>
                </a:lnTo>
                <a:lnTo>
                  <a:pt x="22030" y="28200"/>
                </a:lnTo>
                <a:lnTo>
                  <a:pt x="22030" y="28170"/>
                </a:lnTo>
                <a:lnTo>
                  <a:pt x="22040" y="28160"/>
                </a:lnTo>
                <a:lnTo>
                  <a:pt x="22040" y="28150"/>
                </a:lnTo>
                <a:lnTo>
                  <a:pt x="22070" y="28120"/>
                </a:lnTo>
                <a:lnTo>
                  <a:pt x="22070" y="28110"/>
                </a:lnTo>
                <a:lnTo>
                  <a:pt x="22070" y="28100"/>
                </a:lnTo>
                <a:lnTo>
                  <a:pt x="22070" y="28090"/>
                </a:lnTo>
                <a:lnTo>
                  <a:pt x="22080" y="28080"/>
                </a:lnTo>
                <a:lnTo>
                  <a:pt x="22080" y="28070"/>
                </a:lnTo>
                <a:lnTo>
                  <a:pt x="22080" y="28060"/>
                </a:lnTo>
                <a:lnTo>
                  <a:pt x="22080" y="28050"/>
                </a:lnTo>
                <a:lnTo>
                  <a:pt x="22090" y="28050"/>
                </a:lnTo>
                <a:lnTo>
                  <a:pt x="22090" y="28040"/>
                </a:lnTo>
                <a:lnTo>
                  <a:pt x="22100" y="28030"/>
                </a:lnTo>
                <a:lnTo>
                  <a:pt x="22110" y="28020"/>
                </a:lnTo>
                <a:lnTo>
                  <a:pt x="22120" y="28010"/>
                </a:lnTo>
                <a:lnTo>
                  <a:pt x="22130" y="28000"/>
                </a:lnTo>
                <a:lnTo>
                  <a:pt x="22130" y="27990"/>
                </a:lnTo>
                <a:lnTo>
                  <a:pt x="22140" y="27990"/>
                </a:lnTo>
                <a:lnTo>
                  <a:pt x="22150" y="27990"/>
                </a:lnTo>
                <a:lnTo>
                  <a:pt x="22150" y="27980"/>
                </a:lnTo>
                <a:lnTo>
                  <a:pt x="22160" y="27980"/>
                </a:lnTo>
                <a:lnTo>
                  <a:pt x="22170" y="27970"/>
                </a:lnTo>
                <a:lnTo>
                  <a:pt x="22180" y="27970"/>
                </a:lnTo>
                <a:lnTo>
                  <a:pt x="22190" y="27970"/>
                </a:lnTo>
                <a:lnTo>
                  <a:pt x="22200" y="27970"/>
                </a:lnTo>
                <a:lnTo>
                  <a:pt x="22210" y="27970"/>
                </a:lnTo>
                <a:lnTo>
                  <a:pt x="22220" y="27970"/>
                </a:lnTo>
                <a:lnTo>
                  <a:pt x="22350" y="27920"/>
                </a:lnTo>
                <a:lnTo>
                  <a:pt x="22430" y="27920"/>
                </a:lnTo>
                <a:lnTo>
                  <a:pt x="22440" y="27920"/>
                </a:lnTo>
                <a:lnTo>
                  <a:pt x="22470" y="27930"/>
                </a:lnTo>
                <a:lnTo>
                  <a:pt x="22510" y="27940"/>
                </a:lnTo>
                <a:lnTo>
                  <a:pt x="22540" y="2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