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Sana'a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Yemen • State Map | Fully Editable Vector Shape</a:t>
            </a:r>
          </a:p>
        </p:txBody>
      </p:sp>
      <p:sp>
        <p:nvSpPr>
          <p:cNvPr id="101" name="Sana'a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27040" y="33880"/>
                </a:moveTo>
                <a:lnTo>
                  <a:pt x="26840" y="33910"/>
                </a:lnTo>
                <a:lnTo>
                  <a:pt x="26810" y="33910"/>
                </a:lnTo>
                <a:lnTo>
                  <a:pt x="26490" y="34010"/>
                </a:lnTo>
                <a:lnTo>
                  <a:pt x="26080" y="34220"/>
                </a:lnTo>
                <a:lnTo>
                  <a:pt x="26040" y="34160"/>
                </a:lnTo>
                <a:lnTo>
                  <a:pt x="26030" y="34140"/>
                </a:lnTo>
                <a:lnTo>
                  <a:pt x="25980" y="34050"/>
                </a:lnTo>
                <a:lnTo>
                  <a:pt x="25950" y="34000"/>
                </a:lnTo>
                <a:lnTo>
                  <a:pt x="25930" y="33970"/>
                </a:lnTo>
                <a:lnTo>
                  <a:pt x="25910" y="33940"/>
                </a:lnTo>
                <a:lnTo>
                  <a:pt x="25840" y="33830"/>
                </a:lnTo>
                <a:lnTo>
                  <a:pt x="25780" y="33790"/>
                </a:lnTo>
                <a:lnTo>
                  <a:pt x="25620" y="33660"/>
                </a:lnTo>
                <a:lnTo>
                  <a:pt x="25590" y="33620"/>
                </a:lnTo>
                <a:lnTo>
                  <a:pt x="25590" y="33610"/>
                </a:lnTo>
                <a:lnTo>
                  <a:pt x="25520" y="33500"/>
                </a:lnTo>
                <a:lnTo>
                  <a:pt x="25260" y="33470"/>
                </a:lnTo>
                <a:lnTo>
                  <a:pt x="25240" y="33300"/>
                </a:lnTo>
                <a:lnTo>
                  <a:pt x="25200" y="32970"/>
                </a:lnTo>
                <a:lnTo>
                  <a:pt x="25200" y="32910"/>
                </a:lnTo>
                <a:lnTo>
                  <a:pt x="25180" y="32620"/>
                </a:lnTo>
                <a:lnTo>
                  <a:pt x="25180" y="32560"/>
                </a:lnTo>
                <a:lnTo>
                  <a:pt x="25180" y="32540"/>
                </a:lnTo>
                <a:lnTo>
                  <a:pt x="25180" y="32440"/>
                </a:lnTo>
                <a:lnTo>
                  <a:pt x="25170" y="32390"/>
                </a:lnTo>
                <a:lnTo>
                  <a:pt x="25140" y="32360"/>
                </a:lnTo>
                <a:lnTo>
                  <a:pt x="25090" y="32330"/>
                </a:lnTo>
                <a:lnTo>
                  <a:pt x="25060" y="32320"/>
                </a:lnTo>
                <a:lnTo>
                  <a:pt x="25020" y="32320"/>
                </a:lnTo>
                <a:lnTo>
                  <a:pt x="24920" y="32330"/>
                </a:lnTo>
                <a:lnTo>
                  <a:pt x="24870" y="32340"/>
                </a:lnTo>
                <a:lnTo>
                  <a:pt x="24790" y="32350"/>
                </a:lnTo>
                <a:lnTo>
                  <a:pt x="24750" y="32350"/>
                </a:lnTo>
                <a:lnTo>
                  <a:pt x="24700" y="32360"/>
                </a:lnTo>
                <a:lnTo>
                  <a:pt x="24680" y="32360"/>
                </a:lnTo>
                <a:lnTo>
                  <a:pt x="24610" y="32390"/>
                </a:lnTo>
                <a:lnTo>
                  <a:pt x="24310" y="32490"/>
                </a:lnTo>
                <a:lnTo>
                  <a:pt x="24300" y="32490"/>
                </a:lnTo>
                <a:lnTo>
                  <a:pt x="24270" y="32510"/>
                </a:lnTo>
                <a:lnTo>
                  <a:pt x="24040" y="32590"/>
                </a:lnTo>
                <a:lnTo>
                  <a:pt x="24020" y="32620"/>
                </a:lnTo>
                <a:lnTo>
                  <a:pt x="24000" y="32650"/>
                </a:lnTo>
                <a:lnTo>
                  <a:pt x="23990" y="32670"/>
                </a:lnTo>
                <a:lnTo>
                  <a:pt x="23810" y="32790"/>
                </a:lnTo>
                <a:lnTo>
                  <a:pt x="23800" y="32790"/>
                </a:lnTo>
                <a:lnTo>
                  <a:pt x="23610" y="32850"/>
                </a:lnTo>
                <a:lnTo>
                  <a:pt x="23550" y="32870"/>
                </a:lnTo>
                <a:lnTo>
                  <a:pt x="23470" y="32890"/>
                </a:lnTo>
                <a:lnTo>
                  <a:pt x="23450" y="32900"/>
                </a:lnTo>
                <a:lnTo>
                  <a:pt x="23390" y="32910"/>
                </a:lnTo>
                <a:lnTo>
                  <a:pt x="23370" y="32910"/>
                </a:lnTo>
                <a:lnTo>
                  <a:pt x="23330" y="32920"/>
                </a:lnTo>
                <a:lnTo>
                  <a:pt x="23300" y="32930"/>
                </a:lnTo>
                <a:lnTo>
                  <a:pt x="23290" y="32930"/>
                </a:lnTo>
                <a:lnTo>
                  <a:pt x="23280" y="32920"/>
                </a:lnTo>
                <a:lnTo>
                  <a:pt x="23270" y="32920"/>
                </a:lnTo>
                <a:lnTo>
                  <a:pt x="23230" y="32900"/>
                </a:lnTo>
                <a:lnTo>
                  <a:pt x="23140" y="32850"/>
                </a:lnTo>
                <a:lnTo>
                  <a:pt x="23030" y="32800"/>
                </a:lnTo>
                <a:lnTo>
                  <a:pt x="22970" y="32770"/>
                </a:lnTo>
                <a:lnTo>
                  <a:pt x="22960" y="32760"/>
                </a:lnTo>
                <a:lnTo>
                  <a:pt x="22930" y="32740"/>
                </a:lnTo>
                <a:lnTo>
                  <a:pt x="22910" y="32720"/>
                </a:lnTo>
                <a:lnTo>
                  <a:pt x="22860" y="32670"/>
                </a:lnTo>
                <a:lnTo>
                  <a:pt x="22820" y="32600"/>
                </a:lnTo>
                <a:lnTo>
                  <a:pt x="22810" y="32580"/>
                </a:lnTo>
                <a:lnTo>
                  <a:pt x="22780" y="32570"/>
                </a:lnTo>
                <a:lnTo>
                  <a:pt x="22690" y="32560"/>
                </a:lnTo>
                <a:lnTo>
                  <a:pt x="22650" y="32620"/>
                </a:lnTo>
                <a:lnTo>
                  <a:pt x="22640" y="32630"/>
                </a:lnTo>
                <a:lnTo>
                  <a:pt x="22620" y="32660"/>
                </a:lnTo>
                <a:lnTo>
                  <a:pt x="22620" y="32670"/>
                </a:lnTo>
                <a:lnTo>
                  <a:pt x="22630" y="32700"/>
                </a:lnTo>
                <a:lnTo>
                  <a:pt x="22650" y="32760"/>
                </a:lnTo>
                <a:lnTo>
                  <a:pt x="22680" y="32800"/>
                </a:lnTo>
                <a:lnTo>
                  <a:pt x="22700" y="32820"/>
                </a:lnTo>
                <a:lnTo>
                  <a:pt x="22690" y="32860"/>
                </a:lnTo>
                <a:lnTo>
                  <a:pt x="22680" y="32880"/>
                </a:lnTo>
                <a:lnTo>
                  <a:pt x="22670" y="32930"/>
                </a:lnTo>
                <a:lnTo>
                  <a:pt x="22660" y="32990"/>
                </a:lnTo>
                <a:lnTo>
                  <a:pt x="22650" y="32990"/>
                </a:lnTo>
                <a:lnTo>
                  <a:pt x="22610" y="32990"/>
                </a:lnTo>
                <a:lnTo>
                  <a:pt x="22560" y="32990"/>
                </a:lnTo>
                <a:lnTo>
                  <a:pt x="22500" y="32990"/>
                </a:lnTo>
                <a:lnTo>
                  <a:pt x="22430" y="32990"/>
                </a:lnTo>
                <a:lnTo>
                  <a:pt x="22410" y="32990"/>
                </a:lnTo>
                <a:lnTo>
                  <a:pt x="22370" y="32990"/>
                </a:lnTo>
                <a:lnTo>
                  <a:pt x="22350" y="32990"/>
                </a:lnTo>
                <a:lnTo>
                  <a:pt x="22300" y="32990"/>
                </a:lnTo>
                <a:lnTo>
                  <a:pt x="22110" y="32990"/>
                </a:lnTo>
                <a:lnTo>
                  <a:pt x="22100" y="32990"/>
                </a:lnTo>
                <a:lnTo>
                  <a:pt x="22030" y="32990"/>
                </a:lnTo>
                <a:lnTo>
                  <a:pt x="21950" y="32990"/>
                </a:lnTo>
                <a:lnTo>
                  <a:pt x="21860" y="32990"/>
                </a:lnTo>
                <a:lnTo>
                  <a:pt x="21770" y="32990"/>
                </a:lnTo>
                <a:lnTo>
                  <a:pt x="21740" y="32870"/>
                </a:lnTo>
                <a:lnTo>
                  <a:pt x="21720" y="32830"/>
                </a:lnTo>
                <a:lnTo>
                  <a:pt x="21690" y="32730"/>
                </a:lnTo>
                <a:lnTo>
                  <a:pt x="21640" y="32670"/>
                </a:lnTo>
                <a:lnTo>
                  <a:pt x="21510" y="32560"/>
                </a:lnTo>
                <a:lnTo>
                  <a:pt x="21420" y="32520"/>
                </a:lnTo>
                <a:lnTo>
                  <a:pt x="21280" y="32470"/>
                </a:lnTo>
                <a:lnTo>
                  <a:pt x="21230" y="32460"/>
                </a:lnTo>
                <a:lnTo>
                  <a:pt x="21190" y="32450"/>
                </a:lnTo>
                <a:lnTo>
                  <a:pt x="21180" y="32450"/>
                </a:lnTo>
                <a:lnTo>
                  <a:pt x="21130" y="32430"/>
                </a:lnTo>
                <a:lnTo>
                  <a:pt x="21120" y="32430"/>
                </a:lnTo>
                <a:lnTo>
                  <a:pt x="21050" y="32430"/>
                </a:lnTo>
                <a:lnTo>
                  <a:pt x="20940" y="32450"/>
                </a:lnTo>
                <a:lnTo>
                  <a:pt x="20920" y="32450"/>
                </a:lnTo>
                <a:lnTo>
                  <a:pt x="20820" y="32460"/>
                </a:lnTo>
                <a:lnTo>
                  <a:pt x="20800" y="32460"/>
                </a:lnTo>
                <a:lnTo>
                  <a:pt x="20770" y="32460"/>
                </a:lnTo>
                <a:lnTo>
                  <a:pt x="20760" y="32460"/>
                </a:lnTo>
                <a:lnTo>
                  <a:pt x="20710" y="32460"/>
                </a:lnTo>
                <a:lnTo>
                  <a:pt x="20680" y="32460"/>
                </a:lnTo>
                <a:lnTo>
                  <a:pt x="20620" y="32460"/>
                </a:lnTo>
                <a:lnTo>
                  <a:pt x="20510" y="32460"/>
                </a:lnTo>
                <a:lnTo>
                  <a:pt x="20390" y="32510"/>
                </a:lnTo>
                <a:lnTo>
                  <a:pt x="20330" y="32580"/>
                </a:lnTo>
                <a:lnTo>
                  <a:pt x="20310" y="32600"/>
                </a:lnTo>
                <a:lnTo>
                  <a:pt x="20320" y="32640"/>
                </a:lnTo>
                <a:lnTo>
                  <a:pt x="20320" y="32650"/>
                </a:lnTo>
                <a:lnTo>
                  <a:pt x="20320" y="32660"/>
                </a:lnTo>
                <a:lnTo>
                  <a:pt x="20310" y="32670"/>
                </a:lnTo>
                <a:lnTo>
                  <a:pt x="20290" y="32670"/>
                </a:lnTo>
                <a:lnTo>
                  <a:pt x="20280" y="32680"/>
                </a:lnTo>
                <a:lnTo>
                  <a:pt x="20270" y="32700"/>
                </a:lnTo>
                <a:lnTo>
                  <a:pt x="20290" y="32720"/>
                </a:lnTo>
                <a:lnTo>
                  <a:pt x="20290" y="32730"/>
                </a:lnTo>
                <a:lnTo>
                  <a:pt x="20250" y="32730"/>
                </a:lnTo>
                <a:lnTo>
                  <a:pt x="20230" y="32750"/>
                </a:lnTo>
                <a:lnTo>
                  <a:pt x="20230" y="32760"/>
                </a:lnTo>
                <a:lnTo>
                  <a:pt x="20190" y="32790"/>
                </a:lnTo>
                <a:lnTo>
                  <a:pt x="20170" y="32790"/>
                </a:lnTo>
                <a:lnTo>
                  <a:pt x="20110" y="32840"/>
                </a:lnTo>
                <a:lnTo>
                  <a:pt x="20090" y="32840"/>
                </a:lnTo>
                <a:lnTo>
                  <a:pt x="20070" y="32860"/>
                </a:lnTo>
                <a:lnTo>
                  <a:pt x="20060" y="32900"/>
                </a:lnTo>
                <a:lnTo>
                  <a:pt x="20000" y="32950"/>
                </a:lnTo>
                <a:lnTo>
                  <a:pt x="19970" y="32960"/>
                </a:lnTo>
                <a:lnTo>
                  <a:pt x="19920" y="32980"/>
                </a:lnTo>
                <a:lnTo>
                  <a:pt x="19850" y="33050"/>
                </a:lnTo>
                <a:lnTo>
                  <a:pt x="19820" y="33100"/>
                </a:lnTo>
                <a:lnTo>
                  <a:pt x="19780" y="33120"/>
                </a:lnTo>
                <a:lnTo>
                  <a:pt x="19770" y="33120"/>
                </a:lnTo>
                <a:lnTo>
                  <a:pt x="19710" y="33120"/>
                </a:lnTo>
                <a:lnTo>
                  <a:pt x="19690" y="33120"/>
                </a:lnTo>
                <a:lnTo>
                  <a:pt x="19680" y="33130"/>
                </a:lnTo>
                <a:lnTo>
                  <a:pt x="19660" y="33130"/>
                </a:lnTo>
                <a:lnTo>
                  <a:pt x="19650" y="33140"/>
                </a:lnTo>
                <a:lnTo>
                  <a:pt x="19640" y="33140"/>
                </a:lnTo>
                <a:lnTo>
                  <a:pt x="19630" y="33140"/>
                </a:lnTo>
                <a:lnTo>
                  <a:pt x="19620" y="33140"/>
                </a:lnTo>
                <a:lnTo>
                  <a:pt x="19620" y="33150"/>
                </a:lnTo>
                <a:lnTo>
                  <a:pt x="19610" y="33150"/>
                </a:lnTo>
                <a:lnTo>
                  <a:pt x="19600" y="33160"/>
                </a:lnTo>
                <a:lnTo>
                  <a:pt x="19590" y="33150"/>
                </a:lnTo>
                <a:lnTo>
                  <a:pt x="19570" y="33160"/>
                </a:lnTo>
                <a:lnTo>
                  <a:pt x="19550" y="33170"/>
                </a:lnTo>
                <a:lnTo>
                  <a:pt x="19560" y="33180"/>
                </a:lnTo>
                <a:lnTo>
                  <a:pt x="19570" y="33190"/>
                </a:lnTo>
                <a:lnTo>
                  <a:pt x="19550" y="33200"/>
                </a:lnTo>
                <a:lnTo>
                  <a:pt x="19540" y="33200"/>
                </a:lnTo>
                <a:lnTo>
                  <a:pt x="19550" y="33260"/>
                </a:lnTo>
                <a:lnTo>
                  <a:pt x="19540" y="33280"/>
                </a:lnTo>
                <a:lnTo>
                  <a:pt x="19530" y="33290"/>
                </a:lnTo>
                <a:lnTo>
                  <a:pt x="19510" y="33310"/>
                </a:lnTo>
                <a:lnTo>
                  <a:pt x="19500" y="33340"/>
                </a:lnTo>
                <a:lnTo>
                  <a:pt x="19480" y="33380"/>
                </a:lnTo>
                <a:lnTo>
                  <a:pt x="19470" y="33400"/>
                </a:lnTo>
                <a:lnTo>
                  <a:pt x="19430" y="33500"/>
                </a:lnTo>
                <a:lnTo>
                  <a:pt x="19380" y="33500"/>
                </a:lnTo>
                <a:lnTo>
                  <a:pt x="19360" y="33510"/>
                </a:lnTo>
                <a:lnTo>
                  <a:pt x="19330" y="33520"/>
                </a:lnTo>
                <a:lnTo>
                  <a:pt x="19300" y="33540"/>
                </a:lnTo>
                <a:lnTo>
                  <a:pt x="19260" y="33550"/>
                </a:lnTo>
                <a:lnTo>
                  <a:pt x="19220" y="33570"/>
                </a:lnTo>
                <a:lnTo>
                  <a:pt x="19160" y="33570"/>
                </a:lnTo>
                <a:lnTo>
                  <a:pt x="19080" y="33530"/>
                </a:lnTo>
                <a:lnTo>
                  <a:pt x="19020" y="33520"/>
                </a:lnTo>
                <a:lnTo>
                  <a:pt x="19010" y="33510"/>
                </a:lnTo>
                <a:lnTo>
                  <a:pt x="18980" y="33510"/>
                </a:lnTo>
                <a:lnTo>
                  <a:pt x="18850" y="33480"/>
                </a:lnTo>
                <a:lnTo>
                  <a:pt x="18800" y="33480"/>
                </a:lnTo>
                <a:lnTo>
                  <a:pt x="18790" y="33470"/>
                </a:lnTo>
                <a:lnTo>
                  <a:pt x="18780" y="33470"/>
                </a:lnTo>
                <a:lnTo>
                  <a:pt x="18770" y="33460"/>
                </a:lnTo>
                <a:lnTo>
                  <a:pt x="18760" y="33460"/>
                </a:lnTo>
                <a:lnTo>
                  <a:pt x="18750" y="33460"/>
                </a:lnTo>
                <a:lnTo>
                  <a:pt x="18740" y="33460"/>
                </a:lnTo>
                <a:lnTo>
                  <a:pt x="18740" y="33450"/>
                </a:lnTo>
                <a:lnTo>
                  <a:pt x="18730" y="33440"/>
                </a:lnTo>
                <a:lnTo>
                  <a:pt x="18730" y="33430"/>
                </a:lnTo>
                <a:lnTo>
                  <a:pt x="18720" y="33430"/>
                </a:lnTo>
                <a:lnTo>
                  <a:pt x="18710" y="33430"/>
                </a:lnTo>
                <a:lnTo>
                  <a:pt x="18700" y="33420"/>
                </a:lnTo>
                <a:lnTo>
                  <a:pt x="18700" y="33410"/>
                </a:lnTo>
                <a:lnTo>
                  <a:pt x="18690" y="33410"/>
                </a:lnTo>
                <a:lnTo>
                  <a:pt x="18690" y="33400"/>
                </a:lnTo>
                <a:lnTo>
                  <a:pt x="18680" y="33400"/>
                </a:lnTo>
                <a:lnTo>
                  <a:pt x="18670" y="33400"/>
                </a:lnTo>
                <a:lnTo>
                  <a:pt x="18660" y="33400"/>
                </a:lnTo>
                <a:lnTo>
                  <a:pt x="18660" y="33390"/>
                </a:lnTo>
                <a:lnTo>
                  <a:pt x="18650" y="33390"/>
                </a:lnTo>
                <a:lnTo>
                  <a:pt x="18650" y="33380"/>
                </a:lnTo>
                <a:lnTo>
                  <a:pt x="18640" y="33380"/>
                </a:lnTo>
                <a:lnTo>
                  <a:pt x="18630" y="33380"/>
                </a:lnTo>
                <a:lnTo>
                  <a:pt x="18620" y="33370"/>
                </a:lnTo>
                <a:lnTo>
                  <a:pt x="18610" y="33370"/>
                </a:lnTo>
                <a:lnTo>
                  <a:pt x="18600" y="33370"/>
                </a:lnTo>
                <a:lnTo>
                  <a:pt x="18590" y="33370"/>
                </a:lnTo>
                <a:lnTo>
                  <a:pt x="18580" y="33370"/>
                </a:lnTo>
                <a:lnTo>
                  <a:pt x="18570" y="33380"/>
                </a:lnTo>
                <a:lnTo>
                  <a:pt x="18570" y="33390"/>
                </a:lnTo>
                <a:lnTo>
                  <a:pt x="18560" y="33390"/>
                </a:lnTo>
                <a:lnTo>
                  <a:pt x="18550" y="33390"/>
                </a:lnTo>
                <a:lnTo>
                  <a:pt x="18550" y="33400"/>
                </a:lnTo>
                <a:lnTo>
                  <a:pt x="18540" y="33410"/>
                </a:lnTo>
                <a:lnTo>
                  <a:pt x="18540" y="33420"/>
                </a:lnTo>
                <a:lnTo>
                  <a:pt x="18530" y="33420"/>
                </a:lnTo>
                <a:lnTo>
                  <a:pt x="18520" y="33420"/>
                </a:lnTo>
                <a:lnTo>
                  <a:pt x="18510" y="33420"/>
                </a:lnTo>
                <a:lnTo>
                  <a:pt x="18500" y="33420"/>
                </a:lnTo>
                <a:lnTo>
                  <a:pt x="18500" y="33430"/>
                </a:lnTo>
                <a:lnTo>
                  <a:pt x="18490" y="33440"/>
                </a:lnTo>
                <a:lnTo>
                  <a:pt x="18490" y="33450"/>
                </a:lnTo>
                <a:lnTo>
                  <a:pt x="18470" y="33460"/>
                </a:lnTo>
                <a:lnTo>
                  <a:pt x="18470" y="33470"/>
                </a:lnTo>
                <a:lnTo>
                  <a:pt x="18460" y="33470"/>
                </a:lnTo>
                <a:lnTo>
                  <a:pt x="18450" y="33480"/>
                </a:lnTo>
                <a:lnTo>
                  <a:pt x="18440" y="33480"/>
                </a:lnTo>
                <a:lnTo>
                  <a:pt x="18430" y="33490"/>
                </a:lnTo>
                <a:lnTo>
                  <a:pt x="18420" y="33490"/>
                </a:lnTo>
                <a:lnTo>
                  <a:pt x="18420" y="33480"/>
                </a:lnTo>
                <a:lnTo>
                  <a:pt x="18410" y="33480"/>
                </a:lnTo>
                <a:lnTo>
                  <a:pt x="18400" y="33470"/>
                </a:lnTo>
                <a:lnTo>
                  <a:pt x="18390" y="33470"/>
                </a:lnTo>
                <a:lnTo>
                  <a:pt x="18380" y="33480"/>
                </a:lnTo>
                <a:lnTo>
                  <a:pt x="18370" y="33480"/>
                </a:lnTo>
                <a:lnTo>
                  <a:pt x="18360" y="33520"/>
                </a:lnTo>
                <a:lnTo>
                  <a:pt x="18350" y="33520"/>
                </a:lnTo>
                <a:lnTo>
                  <a:pt x="18340" y="33530"/>
                </a:lnTo>
                <a:lnTo>
                  <a:pt x="18340" y="33540"/>
                </a:lnTo>
                <a:lnTo>
                  <a:pt x="18330" y="33540"/>
                </a:lnTo>
                <a:lnTo>
                  <a:pt x="18320" y="33540"/>
                </a:lnTo>
                <a:lnTo>
                  <a:pt x="18310" y="33540"/>
                </a:lnTo>
                <a:lnTo>
                  <a:pt x="18300" y="33530"/>
                </a:lnTo>
                <a:lnTo>
                  <a:pt x="18290" y="33520"/>
                </a:lnTo>
                <a:lnTo>
                  <a:pt x="18280" y="33520"/>
                </a:lnTo>
                <a:lnTo>
                  <a:pt x="18270" y="33510"/>
                </a:lnTo>
                <a:lnTo>
                  <a:pt x="18260" y="33510"/>
                </a:lnTo>
                <a:lnTo>
                  <a:pt x="18250" y="33510"/>
                </a:lnTo>
                <a:lnTo>
                  <a:pt x="18240" y="33510"/>
                </a:lnTo>
                <a:lnTo>
                  <a:pt x="18230" y="33510"/>
                </a:lnTo>
                <a:lnTo>
                  <a:pt x="18220" y="33510"/>
                </a:lnTo>
                <a:lnTo>
                  <a:pt x="18210" y="33520"/>
                </a:lnTo>
                <a:lnTo>
                  <a:pt x="18200" y="33520"/>
                </a:lnTo>
                <a:lnTo>
                  <a:pt x="18200" y="33530"/>
                </a:lnTo>
                <a:lnTo>
                  <a:pt x="18190" y="33540"/>
                </a:lnTo>
                <a:lnTo>
                  <a:pt x="18180" y="33540"/>
                </a:lnTo>
                <a:lnTo>
                  <a:pt x="18160" y="33540"/>
                </a:lnTo>
                <a:lnTo>
                  <a:pt x="18150" y="33520"/>
                </a:lnTo>
                <a:lnTo>
                  <a:pt x="18130" y="33480"/>
                </a:lnTo>
                <a:lnTo>
                  <a:pt x="18110" y="33450"/>
                </a:lnTo>
                <a:lnTo>
                  <a:pt x="18050" y="33390"/>
                </a:lnTo>
                <a:lnTo>
                  <a:pt x="17980" y="33360"/>
                </a:lnTo>
                <a:lnTo>
                  <a:pt x="17940" y="33340"/>
                </a:lnTo>
                <a:lnTo>
                  <a:pt x="17930" y="33340"/>
                </a:lnTo>
                <a:lnTo>
                  <a:pt x="17870" y="33310"/>
                </a:lnTo>
                <a:lnTo>
                  <a:pt x="17820" y="33280"/>
                </a:lnTo>
                <a:lnTo>
                  <a:pt x="17810" y="33270"/>
                </a:lnTo>
                <a:lnTo>
                  <a:pt x="17790" y="33250"/>
                </a:lnTo>
                <a:lnTo>
                  <a:pt x="17770" y="33220"/>
                </a:lnTo>
                <a:lnTo>
                  <a:pt x="17760" y="33190"/>
                </a:lnTo>
                <a:lnTo>
                  <a:pt x="17720" y="33110"/>
                </a:lnTo>
                <a:lnTo>
                  <a:pt x="17610" y="33000"/>
                </a:lnTo>
                <a:lnTo>
                  <a:pt x="17660" y="32930"/>
                </a:lnTo>
                <a:lnTo>
                  <a:pt x="17660" y="32910"/>
                </a:lnTo>
                <a:lnTo>
                  <a:pt x="17660" y="32890"/>
                </a:lnTo>
                <a:lnTo>
                  <a:pt x="17650" y="32870"/>
                </a:lnTo>
                <a:lnTo>
                  <a:pt x="17650" y="32860"/>
                </a:lnTo>
                <a:lnTo>
                  <a:pt x="17650" y="32850"/>
                </a:lnTo>
                <a:lnTo>
                  <a:pt x="17650" y="32840"/>
                </a:lnTo>
                <a:lnTo>
                  <a:pt x="17660" y="32840"/>
                </a:lnTo>
                <a:lnTo>
                  <a:pt x="17660" y="32820"/>
                </a:lnTo>
                <a:lnTo>
                  <a:pt x="17670" y="32800"/>
                </a:lnTo>
                <a:lnTo>
                  <a:pt x="17680" y="32780"/>
                </a:lnTo>
                <a:lnTo>
                  <a:pt x="17680" y="32770"/>
                </a:lnTo>
                <a:lnTo>
                  <a:pt x="17690" y="32770"/>
                </a:lnTo>
                <a:lnTo>
                  <a:pt x="17690" y="32750"/>
                </a:lnTo>
                <a:lnTo>
                  <a:pt x="17700" y="32730"/>
                </a:lnTo>
                <a:lnTo>
                  <a:pt x="17700" y="32720"/>
                </a:lnTo>
                <a:lnTo>
                  <a:pt x="17710" y="32700"/>
                </a:lnTo>
                <a:lnTo>
                  <a:pt x="17730" y="32690"/>
                </a:lnTo>
                <a:lnTo>
                  <a:pt x="17750" y="32690"/>
                </a:lnTo>
                <a:lnTo>
                  <a:pt x="17760" y="32690"/>
                </a:lnTo>
                <a:lnTo>
                  <a:pt x="17770" y="32670"/>
                </a:lnTo>
                <a:lnTo>
                  <a:pt x="17770" y="32660"/>
                </a:lnTo>
                <a:lnTo>
                  <a:pt x="17770" y="32630"/>
                </a:lnTo>
                <a:lnTo>
                  <a:pt x="17750" y="32610"/>
                </a:lnTo>
                <a:lnTo>
                  <a:pt x="17740" y="32590"/>
                </a:lnTo>
                <a:lnTo>
                  <a:pt x="17730" y="32580"/>
                </a:lnTo>
                <a:lnTo>
                  <a:pt x="17710" y="32570"/>
                </a:lnTo>
                <a:lnTo>
                  <a:pt x="17700" y="32560"/>
                </a:lnTo>
                <a:lnTo>
                  <a:pt x="17680" y="32550"/>
                </a:lnTo>
                <a:lnTo>
                  <a:pt x="17670" y="32550"/>
                </a:lnTo>
                <a:lnTo>
                  <a:pt x="17660" y="32540"/>
                </a:lnTo>
                <a:lnTo>
                  <a:pt x="17640" y="32520"/>
                </a:lnTo>
                <a:lnTo>
                  <a:pt x="17630" y="32510"/>
                </a:lnTo>
                <a:lnTo>
                  <a:pt x="17620" y="32500"/>
                </a:lnTo>
                <a:lnTo>
                  <a:pt x="17620" y="32490"/>
                </a:lnTo>
                <a:lnTo>
                  <a:pt x="17610" y="32470"/>
                </a:lnTo>
                <a:lnTo>
                  <a:pt x="17610" y="32450"/>
                </a:lnTo>
                <a:lnTo>
                  <a:pt x="17610" y="32430"/>
                </a:lnTo>
                <a:lnTo>
                  <a:pt x="17610" y="32410"/>
                </a:lnTo>
                <a:lnTo>
                  <a:pt x="17610" y="32390"/>
                </a:lnTo>
                <a:lnTo>
                  <a:pt x="17590" y="32390"/>
                </a:lnTo>
                <a:lnTo>
                  <a:pt x="17580" y="32390"/>
                </a:lnTo>
                <a:lnTo>
                  <a:pt x="17560" y="32390"/>
                </a:lnTo>
                <a:lnTo>
                  <a:pt x="17540" y="32390"/>
                </a:lnTo>
                <a:lnTo>
                  <a:pt x="17520" y="32390"/>
                </a:lnTo>
                <a:lnTo>
                  <a:pt x="17500" y="32400"/>
                </a:lnTo>
                <a:lnTo>
                  <a:pt x="17490" y="32420"/>
                </a:lnTo>
                <a:lnTo>
                  <a:pt x="17480" y="32430"/>
                </a:lnTo>
                <a:lnTo>
                  <a:pt x="17480" y="32450"/>
                </a:lnTo>
                <a:lnTo>
                  <a:pt x="17480" y="32470"/>
                </a:lnTo>
                <a:lnTo>
                  <a:pt x="17470" y="32480"/>
                </a:lnTo>
                <a:lnTo>
                  <a:pt x="17460" y="32500"/>
                </a:lnTo>
                <a:lnTo>
                  <a:pt x="17450" y="32500"/>
                </a:lnTo>
                <a:lnTo>
                  <a:pt x="17440" y="32510"/>
                </a:lnTo>
                <a:lnTo>
                  <a:pt x="17430" y="32510"/>
                </a:lnTo>
                <a:lnTo>
                  <a:pt x="17420" y="32510"/>
                </a:lnTo>
                <a:lnTo>
                  <a:pt x="17400" y="32510"/>
                </a:lnTo>
                <a:lnTo>
                  <a:pt x="17390" y="32510"/>
                </a:lnTo>
                <a:lnTo>
                  <a:pt x="17380" y="32510"/>
                </a:lnTo>
                <a:lnTo>
                  <a:pt x="17370" y="32510"/>
                </a:lnTo>
                <a:lnTo>
                  <a:pt x="17360" y="32510"/>
                </a:lnTo>
                <a:lnTo>
                  <a:pt x="17350" y="32510"/>
                </a:lnTo>
                <a:lnTo>
                  <a:pt x="17330" y="32510"/>
                </a:lnTo>
                <a:lnTo>
                  <a:pt x="17320" y="32510"/>
                </a:lnTo>
                <a:lnTo>
                  <a:pt x="17300" y="32510"/>
                </a:lnTo>
                <a:lnTo>
                  <a:pt x="17280" y="32510"/>
                </a:lnTo>
                <a:lnTo>
                  <a:pt x="17260" y="32510"/>
                </a:lnTo>
                <a:lnTo>
                  <a:pt x="17250" y="32510"/>
                </a:lnTo>
                <a:lnTo>
                  <a:pt x="17230" y="32500"/>
                </a:lnTo>
                <a:lnTo>
                  <a:pt x="17210" y="32490"/>
                </a:lnTo>
                <a:lnTo>
                  <a:pt x="17190" y="32470"/>
                </a:lnTo>
                <a:lnTo>
                  <a:pt x="17180" y="32460"/>
                </a:lnTo>
                <a:lnTo>
                  <a:pt x="17160" y="32450"/>
                </a:lnTo>
                <a:lnTo>
                  <a:pt x="17150" y="32450"/>
                </a:lnTo>
                <a:lnTo>
                  <a:pt x="17140" y="32440"/>
                </a:lnTo>
                <a:lnTo>
                  <a:pt x="17120" y="32440"/>
                </a:lnTo>
                <a:lnTo>
                  <a:pt x="17110" y="32440"/>
                </a:lnTo>
                <a:lnTo>
                  <a:pt x="17110" y="32430"/>
                </a:lnTo>
                <a:lnTo>
                  <a:pt x="17100" y="32420"/>
                </a:lnTo>
                <a:lnTo>
                  <a:pt x="17090" y="32400"/>
                </a:lnTo>
                <a:lnTo>
                  <a:pt x="17080" y="32400"/>
                </a:lnTo>
                <a:lnTo>
                  <a:pt x="17070" y="32390"/>
                </a:lnTo>
                <a:lnTo>
                  <a:pt x="17060" y="32380"/>
                </a:lnTo>
                <a:lnTo>
                  <a:pt x="17050" y="32380"/>
                </a:lnTo>
                <a:lnTo>
                  <a:pt x="16930" y="32310"/>
                </a:lnTo>
                <a:lnTo>
                  <a:pt x="16910" y="32300"/>
                </a:lnTo>
                <a:lnTo>
                  <a:pt x="16900" y="32290"/>
                </a:lnTo>
                <a:lnTo>
                  <a:pt x="16880" y="32290"/>
                </a:lnTo>
                <a:lnTo>
                  <a:pt x="16860" y="32290"/>
                </a:lnTo>
                <a:lnTo>
                  <a:pt x="16840" y="32290"/>
                </a:lnTo>
                <a:lnTo>
                  <a:pt x="16820" y="32290"/>
                </a:lnTo>
                <a:lnTo>
                  <a:pt x="16820" y="32280"/>
                </a:lnTo>
                <a:lnTo>
                  <a:pt x="16800" y="32280"/>
                </a:lnTo>
                <a:lnTo>
                  <a:pt x="16790" y="32280"/>
                </a:lnTo>
                <a:lnTo>
                  <a:pt x="16770" y="32270"/>
                </a:lnTo>
                <a:lnTo>
                  <a:pt x="16760" y="32260"/>
                </a:lnTo>
                <a:lnTo>
                  <a:pt x="16740" y="32250"/>
                </a:lnTo>
                <a:lnTo>
                  <a:pt x="16730" y="32230"/>
                </a:lnTo>
                <a:lnTo>
                  <a:pt x="16710" y="32220"/>
                </a:lnTo>
                <a:lnTo>
                  <a:pt x="16700" y="32200"/>
                </a:lnTo>
                <a:lnTo>
                  <a:pt x="16680" y="32180"/>
                </a:lnTo>
                <a:lnTo>
                  <a:pt x="16680" y="32150"/>
                </a:lnTo>
                <a:lnTo>
                  <a:pt x="16680" y="32120"/>
                </a:lnTo>
                <a:lnTo>
                  <a:pt x="16670" y="32100"/>
                </a:lnTo>
                <a:lnTo>
                  <a:pt x="16670" y="32090"/>
                </a:lnTo>
                <a:lnTo>
                  <a:pt x="16680" y="32090"/>
                </a:lnTo>
                <a:lnTo>
                  <a:pt x="16690" y="32090"/>
                </a:lnTo>
                <a:lnTo>
                  <a:pt x="16690" y="32080"/>
                </a:lnTo>
                <a:lnTo>
                  <a:pt x="16700" y="32080"/>
                </a:lnTo>
                <a:lnTo>
                  <a:pt x="16710" y="32080"/>
                </a:lnTo>
                <a:lnTo>
                  <a:pt x="16710" y="32070"/>
                </a:lnTo>
                <a:lnTo>
                  <a:pt x="16720" y="32070"/>
                </a:lnTo>
                <a:lnTo>
                  <a:pt x="16730" y="32070"/>
                </a:lnTo>
                <a:lnTo>
                  <a:pt x="16730" y="32060"/>
                </a:lnTo>
                <a:lnTo>
                  <a:pt x="16740" y="32050"/>
                </a:lnTo>
                <a:lnTo>
                  <a:pt x="16740" y="32040"/>
                </a:lnTo>
                <a:lnTo>
                  <a:pt x="16750" y="32030"/>
                </a:lnTo>
                <a:lnTo>
                  <a:pt x="16760" y="32020"/>
                </a:lnTo>
                <a:lnTo>
                  <a:pt x="16760" y="32010"/>
                </a:lnTo>
                <a:lnTo>
                  <a:pt x="16760" y="32000"/>
                </a:lnTo>
                <a:lnTo>
                  <a:pt x="16770" y="32000"/>
                </a:lnTo>
                <a:lnTo>
                  <a:pt x="16770" y="31990"/>
                </a:lnTo>
                <a:lnTo>
                  <a:pt x="16770" y="31980"/>
                </a:lnTo>
                <a:lnTo>
                  <a:pt x="16780" y="31970"/>
                </a:lnTo>
                <a:lnTo>
                  <a:pt x="16780" y="31960"/>
                </a:lnTo>
                <a:lnTo>
                  <a:pt x="16780" y="31950"/>
                </a:lnTo>
                <a:lnTo>
                  <a:pt x="16780" y="31940"/>
                </a:lnTo>
                <a:lnTo>
                  <a:pt x="16780" y="31930"/>
                </a:lnTo>
                <a:lnTo>
                  <a:pt x="16790" y="31920"/>
                </a:lnTo>
                <a:lnTo>
                  <a:pt x="16790" y="31910"/>
                </a:lnTo>
                <a:lnTo>
                  <a:pt x="16790" y="31900"/>
                </a:lnTo>
                <a:lnTo>
                  <a:pt x="16790" y="31890"/>
                </a:lnTo>
                <a:lnTo>
                  <a:pt x="16790" y="31880"/>
                </a:lnTo>
                <a:lnTo>
                  <a:pt x="16790" y="31870"/>
                </a:lnTo>
                <a:lnTo>
                  <a:pt x="16790" y="31860"/>
                </a:lnTo>
                <a:lnTo>
                  <a:pt x="16790" y="31850"/>
                </a:lnTo>
                <a:lnTo>
                  <a:pt x="16790" y="31840"/>
                </a:lnTo>
                <a:lnTo>
                  <a:pt x="16790" y="31830"/>
                </a:lnTo>
                <a:lnTo>
                  <a:pt x="16790" y="31820"/>
                </a:lnTo>
                <a:lnTo>
                  <a:pt x="16800" y="31810"/>
                </a:lnTo>
                <a:lnTo>
                  <a:pt x="16800" y="31800"/>
                </a:lnTo>
                <a:lnTo>
                  <a:pt x="16810" y="31800"/>
                </a:lnTo>
                <a:lnTo>
                  <a:pt x="16820" y="31790"/>
                </a:lnTo>
                <a:lnTo>
                  <a:pt x="16820" y="31780"/>
                </a:lnTo>
                <a:lnTo>
                  <a:pt x="16830" y="31780"/>
                </a:lnTo>
                <a:lnTo>
                  <a:pt x="16830" y="31770"/>
                </a:lnTo>
                <a:lnTo>
                  <a:pt x="16840" y="31770"/>
                </a:lnTo>
                <a:lnTo>
                  <a:pt x="16850" y="31760"/>
                </a:lnTo>
                <a:lnTo>
                  <a:pt x="16860" y="31760"/>
                </a:lnTo>
                <a:lnTo>
                  <a:pt x="16870" y="31750"/>
                </a:lnTo>
                <a:lnTo>
                  <a:pt x="16880" y="31750"/>
                </a:lnTo>
                <a:lnTo>
                  <a:pt x="16890" y="31750"/>
                </a:lnTo>
                <a:lnTo>
                  <a:pt x="16900" y="31750"/>
                </a:lnTo>
                <a:lnTo>
                  <a:pt x="16910" y="31750"/>
                </a:lnTo>
                <a:lnTo>
                  <a:pt x="16920" y="31750"/>
                </a:lnTo>
                <a:lnTo>
                  <a:pt x="16930" y="31750"/>
                </a:lnTo>
                <a:lnTo>
                  <a:pt x="16930" y="31740"/>
                </a:lnTo>
                <a:lnTo>
                  <a:pt x="16940" y="31740"/>
                </a:lnTo>
                <a:lnTo>
                  <a:pt x="16950" y="31730"/>
                </a:lnTo>
                <a:lnTo>
                  <a:pt x="16950" y="31720"/>
                </a:lnTo>
                <a:lnTo>
                  <a:pt x="16960" y="31720"/>
                </a:lnTo>
                <a:lnTo>
                  <a:pt x="16960" y="31710"/>
                </a:lnTo>
                <a:lnTo>
                  <a:pt x="16960" y="31700"/>
                </a:lnTo>
                <a:lnTo>
                  <a:pt x="16970" y="31690"/>
                </a:lnTo>
                <a:lnTo>
                  <a:pt x="16970" y="31680"/>
                </a:lnTo>
                <a:lnTo>
                  <a:pt x="16970" y="31670"/>
                </a:lnTo>
                <a:lnTo>
                  <a:pt x="16970" y="31660"/>
                </a:lnTo>
                <a:lnTo>
                  <a:pt x="16970" y="31650"/>
                </a:lnTo>
                <a:lnTo>
                  <a:pt x="16980" y="31640"/>
                </a:lnTo>
                <a:lnTo>
                  <a:pt x="16990" y="31630"/>
                </a:lnTo>
                <a:lnTo>
                  <a:pt x="17000" y="31630"/>
                </a:lnTo>
                <a:lnTo>
                  <a:pt x="17010" y="31620"/>
                </a:lnTo>
                <a:lnTo>
                  <a:pt x="17020" y="31620"/>
                </a:lnTo>
                <a:lnTo>
                  <a:pt x="17030" y="31620"/>
                </a:lnTo>
                <a:lnTo>
                  <a:pt x="17040" y="31610"/>
                </a:lnTo>
                <a:lnTo>
                  <a:pt x="17040" y="31600"/>
                </a:lnTo>
                <a:lnTo>
                  <a:pt x="17040" y="31590"/>
                </a:lnTo>
                <a:lnTo>
                  <a:pt x="17040" y="31580"/>
                </a:lnTo>
                <a:lnTo>
                  <a:pt x="17040" y="31570"/>
                </a:lnTo>
                <a:lnTo>
                  <a:pt x="17040" y="31560"/>
                </a:lnTo>
                <a:lnTo>
                  <a:pt x="17040" y="31550"/>
                </a:lnTo>
                <a:lnTo>
                  <a:pt x="17040" y="31530"/>
                </a:lnTo>
                <a:lnTo>
                  <a:pt x="17030" y="31520"/>
                </a:lnTo>
                <a:lnTo>
                  <a:pt x="17020" y="31480"/>
                </a:lnTo>
                <a:lnTo>
                  <a:pt x="17010" y="31460"/>
                </a:lnTo>
                <a:lnTo>
                  <a:pt x="17010" y="31450"/>
                </a:lnTo>
                <a:lnTo>
                  <a:pt x="17010" y="31430"/>
                </a:lnTo>
                <a:lnTo>
                  <a:pt x="16990" y="31400"/>
                </a:lnTo>
                <a:lnTo>
                  <a:pt x="16990" y="31390"/>
                </a:lnTo>
                <a:lnTo>
                  <a:pt x="16990" y="31380"/>
                </a:lnTo>
                <a:lnTo>
                  <a:pt x="16990" y="31370"/>
                </a:lnTo>
                <a:lnTo>
                  <a:pt x="16990" y="31360"/>
                </a:lnTo>
                <a:lnTo>
                  <a:pt x="16980" y="31360"/>
                </a:lnTo>
                <a:lnTo>
                  <a:pt x="16980" y="31350"/>
                </a:lnTo>
                <a:lnTo>
                  <a:pt x="16970" y="31340"/>
                </a:lnTo>
                <a:lnTo>
                  <a:pt x="16970" y="31330"/>
                </a:lnTo>
                <a:lnTo>
                  <a:pt x="16960" y="31320"/>
                </a:lnTo>
                <a:lnTo>
                  <a:pt x="16960" y="31310"/>
                </a:lnTo>
                <a:lnTo>
                  <a:pt x="16950" y="31300"/>
                </a:lnTo>
                <a:lnTo>
                  <a:pt x="16950" y="31290"/>
                </a:lnTo>
                <a:lnTo>
                  <a:pt x="16950" y="31280"/>
                </a:lnTo>
                <a:lnTo>
                  <a:pt x="16950" y="31270"/>
                </a:lnTo>
                <a:lnTo>
                  <a:pt x="16940" y="31270"/>
                </a:lnTo>
                <a:lnTo>
                  <a:pt x="16940" y="31260"/>
                </a:lnTo>
                <a:lnTo>
                  <a:pt x="16940" y="31250"/>
                </a:lnTo>
                <a:lnTo>
                  <a:pt x="16940" y="31240"/>
                </a:lnTo>
                <a:lnTo>
                  <a:pt x="16940" y="31230"/>
                </a:lnTo>
                <a:lnTo>
                  <a:pt x="16940" y="31220"/>
                </a:lnTo>
                <a:lnTo>
                  <a:pt x="16940" y="31210"/>
                </a:lnTo>
                <a:lnTo>
                  <a:pt x="16940" y="31200"/>
                </a:lnTo>
                <a:lnTo>
                  <a:pt x="16940" y="31190"/>
                </a:lnTo>
                <a:lnTo>
                  <a:pt x="16940" y="31180"/>
                </a:lnTo>
                <a:lnTo>
                  <a:pt x="16940" y="31170"/>
                </a:lnTo>
                <a:lnTo>
                  <a:pt x="16940" y="31160"/>
                </a:lnTo>
                <a:lnTo>
                  <a:pt x="16940" y="31150"/>
                </a:lnTo>
                <a:lnTo>
                  <a:pt x="16940" y="31140"/>
                </a:lnTo>
                <a:lnTo>
                  <a:pt x="16940" y="31130"/>
                </a:lnTo>
                <a:lnTo>
                  <a:pt x="16940" y="31120"/>
                </a:lnTo>
                <a:lnTo>
                  <a:pt x="16940" y="31110"/>
                </a:lnTo>
                <a:lnTo>
                  <a:pt x="16940" y="31100"/>
                </a:lnTo>
                <a:lnTo>
                  <a:pt x="16940" y="31090"/>
                </a:lnTo>
                <a:lnTo>
                  <a:pt x="16940" y="31080"/>
                </a:lnTo>
                <a:lnTo>
                  <a:pt x="16940" y="31070"/>
                </a:lnTo>
                <a:lnTo>
                  <a:pt x="16950" y="31060"/>
                </a:lnTo>
                <a:lnTo>
                  <a:pt x="16950" y="31050"/>
                </a:lnTo>
                <a:lnTo>
                  <a:pt x="16950" y="31040"/>
                </a:lnTo>
                <a:lnTo>
                  <a:pt x="16950" y="31030"/>
                </a:lnTo>
                <a:lnTo>
                  <a:pt x="16950" y="31020"/>
                </a:lnTo>
                <a:lnTo>
                  <a:pt x="16960" y="31020"/>
                </a:lnTo>
                <a:lnTo>
                  <a:pt x="16960" y="31010"/>
                </a:lnTo>
                <a:lnTo>
                  <a:pt x="16960" y="31000"/>
                </a:lnTo>
                <a:lnTo>
                  <a:pt x="16960" y="30990"/>
                </a:lnTo>
                <a:lnTo>
                  <a:pt x="16960" y="30980"/>
                </a:lnTo>
                <a:lnTo>
                  <a:pt x="16970" y="30970"/>
                </a:lnTo>
                <a:lnTo>
                  <a:pt x="16970" y="30960"/>
                </a:lnTo>
                <a:lnTo>
                  <a:pt x="16970" y="30950"/>
                </a:lnTo>
                <a:lnTo>
                  <a:pt x="16980" y="30940"/>
                </a:lnTo>
                <a:lnTo>
                  <a:pt x="16980" y="30930"/>
                </a:lnTo>
                <a:lnTo>
                  <a:pt x="16990" y="30920"/>
                </a:lnTo>
                <a:lnTo>
                  <a:pt x="17000" y="30910"/>
                </a:lnTo>
                <a:lnTo>
                  <a:pt x="17010" y="30900"/>
                </a:lnTo>
                <a:lnTo>
                  <a:pt x="17020" y="30900"/>
                </a:lnTo>
                <a:lnTo>
                  <a:pt x="17020" y="30890"/>
                </a:lnTo>
                <a:lnTo>
                  <a:pt x="17020" y="30880"/>
                </a:lnTo>
                <a:lnTo>
                  <a:pt x="17010" y="30880"/>
                </a:lnTo>
                <a:lnTo>
                  <a:pt x="17010" y="30870"/>
                </a:lnTo>
                <a:lnTo>
                  <a:pt x="17020" y="30860"/>
                </a:lnTo>
                <a:lnTo>
                  <a:pt x="17020" y="30850"/>
                </a:lnTo>
                <a:lnTo>
                  <a:pt x="17030" y="30840"/>
                </a:lnTo>
                <a:lnTo>
                  <a:pt x="17040" y="30830"/>
                </a:lnTo>
                <a:lnTo>
                  <a:pt x="17040" y="30820"/>
                </a:lnTo>
                <a:lnTo>
                  <a:pt x="17050" y="30820"/>
                </a:lnTo>
                <a:lnTo>
                  <a:pt x="17050" y="30810"/>
                </a:lnTo>
                <a:lnTo>
                  <a:pt x="17060" y="30810"/>
                </a:lnTo>
                <a:lnTo>
                  <a:pt x="17060" y="30800"/>
                </a:lnTo>
                <a:lnTo>
                  <a:pt x="17070" y="30800"/>
                </a:lnTo>
                <a:lnTo>
                  <a:pt x="17070" y="30790"/>
                </a:lnTo>
                <a:lnTo>
                  <a:pt x="17080" y="30790"/>
                </a:lnTo>
                <a:lnTo>
                  <a:pt x="17090" y="30780"/>
                </a:lnTo>
                <a:lnTo>
                  <a:pt x="17100" y="30780"/>
                </a:lnTo>
                <a:lnTo>
                  <a:pt x="17100" y="30790"/>
                </a:lnTo>
                <a:lnTo>
                  <a:pt x="17110" y="30790"/>
                </a:lnTo>
                <a:lnTo>
                  <a:pt x="17120" y="30780"/>
                </a:lnTo>
                <a:lnTo>
                  <a:pt x="17120" y="30770"/>
                </a:lnTo>
                <a:lnTo>
                  <a:pt x="17130" y="30760"/>
                </a:lnTo>
                <a:lnTo>
                  <a:pt x="17140" y="30760"/>
                </a:lnTo>
                <a:lnTo>
                  <a:pt x="17150" y="30760"/>
                </a:lnTo>
                <a:lnTo>
                  <a:pt x="17150" y="30750"/>
                </a:lnTo>
                <a:lnTo>
                  <a:pt x="17150" y="30740"/>
                </a:lnTo>
                <a:lnTo>
                  <a:pt x="17150" y="30730"/>
                </a:lnTo>
                <a:lnTo>
                  <a:pt x="17150" y="30720"/>
                </a:lnTo>
                <a:lnTo>
                  <a:pt x="17160" y="30710"/>
                </a:lnTo>
                <a:lnTo>
                  <a:pt x="17170" y="30710"/>
                </a:lnTo>
                <a:lnTo>
                  <a:pt x="17180" y="30710"/>
                </a:lnTo>
                <a:lnTo>
                  <a:pt x="17190" y="30710"/>
                </a:lnTo>
                <a:lnTo>
                  <a:pt x="17200" y="30710"/>
                </a:lnTo>
                <a:lnTo>
                  <a:pt x="17200" y="30700"/>
                </a:lnTo>
                <a:lnTo>
                  <a:pt x="17210" y="30700"/>
                </a:lnTo>
                <a:lnTo>
                  <a:pt x="17220" y="30700"/>
                </a:lnTo>
                <a:lnTo>
                  <a:pt x="17220" y="30690"/>
                </a:lnTo>
                <a:lnTo>
                  <a:pt x="17230" y="30690"/>
                </a:lnTo>
                <a:lnTo>
                  <a:pt x="17230" y="30700"/>
                </a:lnTo>
                <a:lnTo>
                  <a:pt x="17230" y="30710"/>
                </a:lnTo>
                <a:lnTo>
                  <a:pt x="17240" y="30710"/>
                </a:lnTo>
                <a:lnTo>
                  <a:pt x="17250" y="30710"/>
                </a:lnTo>
                <a:lnTo>
                  <a:pt x="17250" y="30700"/>
                </a:lnTo>
                <a:lnTo>
                  <a:pt x="17260" y="30700"/>
                </a:lnTo>
                <a:lnTo>
                  <a:pt x="17270" y="30690"/>
                </a:lnTo>
                <a:lnTo>
                  <a:pt x="17280" y="30690"/>
                </a:lnTo>
                <a:lnTo>
                  <a:pt x="17290" y="30690"/>
                </a:lnTo>
                <a:lnTo>
                  <a:pt x="17300" y="30690"/>
                </a:lnTo>
                <a:lnTo>
                  <a:pt x="17310" y="30690"/>
                </a:lnTo>
                <a:lnTo>
                  <a:pt x="17310" y="30700"/>
                </a:lnTo>
                <a:lnTo>
                  <a:pt x="17320" y="30710"/>
                </a:lnTo>
                <a:lnTo>
                  <a:pt x="17330" y="30710"/>
                </a:lnTo>
                <a:lnTo>
                  <a:pt x="17340" y="30710"/>
                </a:lnTo>
                <a:lnTo>
                  <a:pt x="17340" y="30700"/>
                </a:lnTo>
                <a:lnTo>
                  <a:pt x="17350" y="30700"/>
                </a:lnTo>
                <a:lnTo>
                  <a:pt x="17350" y="30690"/>
                </a:lnTo>
                <a:lnTo>
                  <a:pt x="17360" y="30690"/>
                </a:lnTo>
                <a:lnTo>
                  <a:pt x="17370" y="30690"/>
                </a:lnTo>
                <a:lnTo>
                  <a:pt x="17380" y="30680"/>
                </a:lnTo>
                <a:lnTo>
                  <a:pt x="17390" y="30680"/>
                </a:lnTo>
                <a:lnTo>
                  <a:pt x="17390" y="30670"/>
                </a:lnTo>
                <a:lnTo>
                  <a:pt x="17400" y="30680"/>
                </a:lnTo>
                <a:lnTo>
                  <a:pt x="17410" y="30690"/>
                </a:lnTo>
                <a:lnTo>
                  <a:pt x="17420" y="30690"/>
                </a:lnTo>
                <a:lnTo>
                  <a:pt x="17420" y="30680"/>
                </a:lnTo>
                <a:lnTo>
                  <a:pt x="17420" y="30670"/>
                </a:lnTo>
                <a:lnTo>
                  <a:pt x="17420" y="30660"/>
                </a:lnTo>
                <a:lnTo>
                  <a:pt x="17430" y="30660"/>
                </a:lnTo>
                <a:lnTo>
                  <a:pt x="17430" y="30650"/>
                </a:lnTo>
                <a:lnTo>
                  <a:pt x="17440" y="30650"/>
                </a:lnTo>
                <a:lnTo>
                  <a:pt x="17450" y="30650"/>
                </a:lnTo>
                <a:lnTo>
                  <a:pt x="17460" y="30640"/>
                </a:lnTo>
                <a:lnTo>
                  <a:pt x="17470" y="30640"/>
                </a:lnTo>
                <a:lnTo>
                  <a:pt x="17480" y="30650"/>
                </a:lnTo>
                <a:lnTo>
                  <a:pt x="17490" y="30640"/>
                </a:lnTo>
                <a:lnTo>
                  <a:pt x="17490" y="30630"/>
                </a:lnTo>
                <a:lnTo>
                  <a:pt x="17490" y="30620"/>
                </a:lnTo>
                <a:lnTo>
                  <a:pt x="17500" y="30620"/>
                </a:lnTo>
                <a:lnTo>
                  <a:pt x="17510" y="30620"/>
                </a:lnTo>
                <a:lnTo>
                  <a:pt x="17510" y="30610"/>
                </a:lnTo>
                <a:lnTo>
                  <a:pt x="17510" y="30600"/>
                </a:lnTo>
                <a:lnTo>
                  <a:pt x="17520" y="30600"/>
                </a:lnTo>
                <a:lnTo>
                  <a:pt x="17520" y="30590"/>
                </a:lnTo>
                <a:lnTo>
                  <a:pt x="17510" y="30580"/>
                </a:lnTo>
                <a:lnTo>
                  <a:pt x="17510" y="30570"/>
                </a:lnTo>
                <a:lnTo>
                  <a:pt x="17500" y="30570"/>
                </a:lnTo>
                <a:lnTo>
                  <a:pt x="17500" y="30560"/>
                </a:lnTo>
                <a:lnTo>
                  <a:pt x="17510" y="30560"/>
                </a:lnTo>
                <a:lnTo>
                  <a:pt x="17520" y="30560"/>
                </a:lnTo>
                <a:lnTo>
                  <a:pt x="17530" y="30560"/>
                </a:lnTo>
                <a:lnTo>
                  <a:pt x="17540" y="30570"/>
                </a:lnTo>
                <a:lnTo>
                  <a:pt x="17550" y="30580"/>
                </a:lnTo>
                <a:lnTo>
                  <a:pt x="17560" y="30580"/>
                </a:lnTo>
                <a:lnTo>
                  <a:pt x="17570" y="30580"/>
                </a:lnTo>
                <a:lnTo>
                  <a:pt x="17580" y="30570"/>
                </a:lnTo>
                <a:lnTo>
                  <a:pt x="17590" y="30560"/>
                </a:lnTo>
                <a:lnTo>
                  <a:pt x="17600" y="30560"/>
                </a:lnTo>
                <a:lnTo>
                  <a:pt x="17610" y="30560"/>
                </a:lnTo>
                <a:lnTo>
                  <a:pt x="17610" y="30550"/>
                </a:lnTo>
                <a:lnTo>
                  <a:pt x="17620" y="30540"/>
                </a:lnTo>
                <a:lnTo>
                  <a:pt x="17620" y="30530"/>
                </a:lnTo>
                <a:lnTo>
                  <a:pt x="17620" y="30520"/>
                </a:lnTo>
                <a:lnTo>
                  <a:pt x="17620" y="30510"/>
                </a:lnTo>
                <a:lnTo>
                  <a:pt x="17610" y="30500"/>
                </a:lnTo>
                <a:lnTo>
                  <a:pt x="17600" y="30490"/>
                </a:lnTo>
                <a:lnTo>
                  <a:pt x="17600" y="30480"/>
                </a:lnTo>
                <a:lnTo>
                  <a:pt x="17610" y="30470"/>
                </a:lnTo>
                <a:lnTo>
                  <a:pt x="17610" y="30460"/>
                </a:lnTo>
                <a:lnTo>
                  <a:pt x="17600" y="30460"/>
                </a:lnTo>
                <a:lnTo>
                  <a:pt x="17610" y="30450"/>
                </a:lnTo>
                <a:lnTo>
                  <a:pt x="17620" y="30440"/>
                </a:lnTo>
                <a:lnTo>
                  <a:pt x="17630" y="30440"/>
                </a:lnTo>
                <a:lnTo>
                  <a:pt x="17640" y="30440"/>
                </a:lnTo>
                <a:lnTo>
                  <a:pt x="17650" y="30440"/>
                </a:lnTo>
                <a:lnTo>
                  <a:pt x="17660" y="30430"/>
                </a:lnTo>
                <a:lnTo>
                  <a:pt x="17670" y="30430"/>
                </a:lnTo>
                <a:lnTo>
                  <a:pt x="17680" y="30440"/>
                </a:lnTo>
                <a:lnTo>
                  <a:pt x="17690" y="30450"/>
                </a:lnTo>
                <a:lnTo>
                  <a:pt x="17700" y="30450"/>
                </a:lnTo>
                <a:lnTo>
                  <a:pt x="17710" y="30450"/>
                </a:lnTo>
                <a:lnTo>
                  <a:pt x="17720" y="30440"/>
                </a:lnTo>
                <a:lnTo>
                  <a:pt x="17730" y="30430"/>
                </a:lnTo>
                <a:lnTo>
                  <a:pt x="17740" y="30430"/>
                </a:lnTo>
                <a:lnTo>
                  <a:pt x="17750" y="30430"/>
                </a:lnTo>
                <a:lnTo>
                  <a:pt x="17750" y="30440"/>
                </a:lnTo>
                <a:lnTo>
                  <a:pt x="17760" y="30440"/>
                </a:lnTo>
                <a:lnTo>
                  <a:pt x="17760" y="30450"/>
                </a:lnTo>
                <a:lnTo>
                  <a:pt x="17770" y="30450"/>
                </a:lnTo>
                <a:lnTo>
                  <a:pt x="17780" y="30450"/>
                </a:lnTo>
                <a:lnTo>
                  <a:pt x="17790" y="30440"/>
                </a:lnTo>
                <a:lnTo>
                  <a:pt x="17800" y="30440"/>
                </a:lnTo>
                <a:lnTo>
                  <a:pt x="17800" y="30430"/>
                </a:lnTo>
                <a:lnTo>
                  <a:pt x="17810" y="30420"/>
                </a:lnTo>
                <a:lnTo>
                  <a:pt x="17820" y="30410"/>
                </a:lnTo>
                <a:lnTo>
                  <a:pt x="17830" y="30410"/>
                </a:lnTo>
                <a:lnTo>
                  <a:pt x="17830" y="30400"/>
                </a:lnTo>
                <a:lnTo>
                  <a:pt x="17840" y="30410"/>
                </a:lnTo>
                <a:lnTo>
                  <a:pt x="17850" y="30400"/>
                </a:lnTo>
                <a:lnTo>
                  <a:pt x="17860" y="30400"/>
                </a:lnTo>
                <a:lnTo>
                  <a:pt x="17870" y="30390"/>
                </a:lnTo>
                <a:lnTo>
                  <a:pt x="17880" y="30390"/>
                </a:lnTo>
                <a:lnTo>
                  <a:pt x="17890" y="30380"/>
                </a:lnTo>
                <a:lnTo>
                  <a:pt x="17900" y="30380"/>
                </a:lnTo>
                <a:lnTo>
                  <a:pt x="17910" y="30380"/>
                </a:lnTo>
                <a:lnTo>
                  <a:pt x="17920" y="30380"/>
                </a:lnTo>
                <a:lnTo>
                  <a:pt x="17930" y="30380"/>
                </a:lnTo>
                <a:lnTo>
                  <a:pt x="17930" y="30370"/>
                </a:lnTo>
                <a:lnTo>
                  <a:pt x="17940" y="30370"/>
                </a:lnTo>
                <a:lnTo>
                  <a:pt x="17950" y="30370"/>
                </a:lnTo>
                <a:lnTo>
                  <a:pt x="17960" y="30370"/>
                </a:lnTo>
                <a:lnTo>
                  <a:pt x="17960" y="30380"/>
                </a:lnTo>
                <a:lnTo>
                  <a:pt x="17960" y="30390"/>
                </a:lnTo>
                <a:lnTo>
                  <a:pt x="17960" y="30400"/>
                </a:lnTo>
                <a:lnTo>
                  <a:pt x="17970" y="30400"/>
                </a:lnTo>
                <a:lnTo>
                  <a:pt x="17980" y="30400"/>
                </a:lnTo>
                <a:lnTo>
                  <a:pt x="17990" y="30400"/>
                </a:lnTo>
                <a:lnTo>
                  <a:pt x="18000" y="30400"/>
                </a:lnTo>
                <a:lnTo>
                  <a:pt x="18010" y="30400"/>
                </a:lnTo>
                <a:lnTo>
                  <a:pt x="18020" y="30390"/>
                </a:lnTo>
                <a:lnTo>
                  <a:pt x="18030" y="30390"/>
                </a:lnTo>
                <a:lnTo>
                  <a:pt x="18030" y="30400"/>
                </a:lnTo>
                <a:lnTo>
                  <a:pt x="18030" y="30410"/>
                </a:lnTo>
                <a:lnTo>
                  <a:pt x="18030" y="30420"/>
                </a:lnTo>
                <a:lnTo>
                  <a:pt x="18040" y="30430"/>
                </a:lnTo>
                <a:lnTo>
                  <a:pt x="18040" y="30420"/>
                </a:lnTo>
                <a:lnTo>
                  <a:pt x="18050" y="30420"/>
                </a:lnTo>
                <a:lnTo>
                  <a:pt x="18060" y="30420"/>
                </a:lnTo>
                <a:lnTo>
                  <a:pt x="18060" y="30430"/>
                </a:lnTo>
                <a:lnTo>
                  <a:pt x="18070" y="30430"/>
                </a:lnTo>
                <a:lnTo>
                  <a:pt x="18070" y="30440"/>
                </a:lnTo>
                <a:lnTo>
                  <a:pt x="18080" y="30440"/>
                </a:lnTo>
                <a:lnTo>
                  <a:pt x="18090" y="30440"/>
                </a:lnTo>
                <a:lnTo>
                  <a:pt x="18090" y="30450"/>
                </a:lnTo>
                <a:lnTo>
                  <a:pt x="18100" y="30450"/>
                </a:lnTo>
                <a:lnTo>
                  <a:pt x="18110" y="30450"/>
                </a:lnTo>
                <a:lnTo>
                  <a:pt x="18120" y="30450"/>
                </a:lnTo>
                <a:lnTo>
                  <a:pt x="18130" y="30450"/>
                </a:lnTo>
                <a:lnTo>
                  <a:pt x="18130" y="30440"/>
                </a:lnTo>
                <a:lnTo>
                  <a:pt x="18140" y="30420"/>
                </a:lnTo>
                <a:lnTo>
                  <a:pt x="18140" y="30410"/>
                </a:lnTo>
                <a:lnTo>
                  <a:pt x="18140" y="30390"/>
                </a:lnTo>
                <a:lnTo>
                  <a:pt x="18160" y="30380"/>
                </a:lnTo>
                <a:lnTo>
                  <a:pt x="18170" y="30370"/>
                </a:lnTo>
                <a:lnTo>
                  <a:pt x="18180" y="30360"/>
                </a:lnTo>
                <a:lnTo>
                  <a:pt x="18180" y="30350"/>
                </a:lnTo>
                <a:lnTo>
                  <a:pt x="18180" y="30340"/>
                </a:lnTo>
                <a:lnTo>
                  <a:pt x="18190" y="30340"/>
                </a:lnTo>
                <a:lnTo>
                  <a:pt x="18200" y="30340"/>
                </a:lnTo>
                <a:lnTo>
                  <a:pt x="18210" y="30330"/>
                </a:lnTo>
                <a:lnTo>
                  <a:pt x="18210" y="30320"/>
                </a:lnTo>
                <a:lnTo>
                  <a:pt x="18210" y="30310"/>
                </a:lnTo>
                <a:lnTo>
                  <a:pt x="18210" y="30300"/>
                </a:lnTo>
                <a:lnTo>
                  <a:pt x="18210" y="30290"/>
                </a:lnTo>
                <a:lnTo>
                  <a:pt x="18220" y="30290"/>
                </a:lnTo>
                <a:lnTo>
                  <a:pt x="18220" y="30280"/>
                </a:lnTo>
                <a:lnTo>
                  <a:pt x="18230" y="30270"/>
                </a:lnTo>
                <a:lnTo>
                  <a:pt x="18240" y="30270"/>
                </a:lnTo>
                <a:lnTo>
                  <a:pt x="18250" y="30270"/>
                </a:lnTo>
                <a:lnTo>
                  <a:pt x="18260" y="30270"/>
                </a:lnTo>
                <a:lnTo>
                  <a:pt x="18260" y="30260"/>
                </a:lnTo>
                <a:lnTo>
                  <a:pt x="18270" y="30260"/>
                </a:lnTo>
                <a:lnTo>
                  <a:pt x="18270" y="30250"/>
                </a:lnTo>
                <a:lnTo>
                  <a:pt x="18260" y="30240"/>
                </a:lnTo>
                <a:lnTo>
                  <a:pt x="18270" y="30230"/>
                </a:lnTo>
                <a:lnTo>
                  <a:pt x="18270" y="30220"/>
                </a:lnTo>
                <a:lnTo>
                  <a:pt x="18270" y="30210"/>
                </a:lnTo>
                <a:lnTo>
                  <a:pt x="18280" y="30200"/>
                </a:lnTo>
                <a:lnTo>
                  <a:pt x="18280" y="30190"/>
                </a:lnTo>
                <a:lnTo>
                  <a:pt x="18280" y="30180"/>
                </a:lnTo>
                <a:lnTo>
                  <a:pt x="18280" y="30170"/>
                </a:lnTo>
                <a:lnTo>
                  <a:pt x="18290" y="30160"/>
                </a:lnTo>
                <a:lnTo>
                  <a:pt x="18300" y="30160"/>
                </a:lnTo>
                <a:lnTo>
                  <a:pt x="18310" y="30160"/>
                </a:lnTo>
                <a:lnTo>
                  <a:pt x="18320" y="30150"/>
                </a:lnTo>
                <a:lnTo>
                  <a:pt x="18330" y="30140"/>
                </a:lnTo>
                <a:lnTo>
                  <a:pt x="18340" y="30130"/>
                </a:lnTo>
                <a:lnTo>
                  <a:pt x="18350" y="30120"/>
                </a:lnTo>
                <a:lnTo>
                  <a:pt x="18360" y="30120"/>
                </a:lnTo>
                <a:lnTo>
                  <a:pt x="18360" y="30110"/>
                </a:lnTo>
                <a:lnTo>
                  <a:pt x="18350" y="30100"/>
                </a:lnTo>
                <a:lnTo>
                  <a:pt x="18340" y="30090"/>
                </a:lnTo>
                <a:lnTo>
                  <a:pt x="18350" y="30080"/>
                </a:lnTo>
                <a:lnTo>
                  <a:pt x="18360" y="30070"/>
                </a:lnTo>
                <a:lnTo>
                  <a:pt x="18360" y="30060"/>
                </a:lnTo>
                <a:lnTo>
                  <a:pt x="18360" y="30050"/>
                </a:lnTo>
                <a:lnTo>
                  <a:pt x="18360" y="30040"/>
                </a:lnTo>
                <a:lnTo>
                  <a:pt x="18360" y="30030"/>
                </a:lnTo>
                <a:lnTo>
                  <a:pt x="18370" y="30030"/>
                </a:lnTo>
                <a:lnTo>
                  <a:pt x="18380" y="30030"/>
                </a:lnTo>
                <a:lnTo>
                  <a:pt x="18390" y="30040"/>
                </a:lnTo>
                <a:lnTo>
                  <a:pt x="18400" y="30040"/>
                </a:lnTo>
                <a:lnTo>
                  <a:pt x="18410" y="30040"/>
                </a:lnTo>
                <a:lnTo>
                  <a:pt x="18410" y="30050"/>
                </a:lnTo>
                <a:lnTo>
                  <a:pt x="18420" y="30050"/>
                </a:lnTo>
                <a:lnTo>
                  <a:pt x="18430" y="30050"/>
                </a:lnTo>
                <a:lnTo>
                  <a:pt x="18440" y="30050"/>
                </a:lnTo>
                <a:lnTo>
                  <a:pt x="18450" y="30050"/>
                </a:lnTo>
                <a:lnTo>
                  <a:pt x="18450" y="30040"/>
                </a:lnTo>
                <a:lnTo>
                  <a:pt x="18460" y="30030"/>
                </a:lnTo>
                <a:lnTo>
                  <a:pt x="18470" y="30020"/>
                </a:lnTo>
                <a:lnTo>
                  <a:pt x="18480" y="30020"/>
                </a:lnTo>
                <a:lnTo>
                  <a:pt x="18480" y="30010"/>
                </a:lnTo>
                <a:lnTo>
                  <a:pt x="18490" y="30010"/>
                </a:lnTo>
                <a:lnTo>
                  <a:pt x="18500" y="30010"/>
                </a:lnTo>
                <a:lnTo>
                  <a:pt x="18510" y="30000"/>
                </a:lnTo>
                <a:lnTo>
                  <a:pt x="18520" y="30000"/>
                </a:lnTo>
                <a:lnTo>
                  <a:pt x="18520" y="29990"/>
                </a:lnTo>
                <a:lnTo>
                  <a:pt x="18530" y="29990"/>
                </a:lnTo>
                <a:lnTo>
                  <a:pt x="18540" y="29990"/>
                </a:lnTo>
                <a:lnTo>
                  <a:pt x="18540" y="29980"/>
                </a:lnTo>
                <a:lnTo>
                  <a:pt x="18550" y="29980"/>
                </a:lnTo>
                <a:lnTo>
                  <a:pt x="18550" y="29970"/>
                </a:lnTo>
                <a:lnTo>
                  <a:pt x="18560" y="29960"/>
                </a:lnTo>
                <a:lnTo>
                  <a:pt x="18570" y="29950"/>
                </a:lnTo>
                <a:lnTo>
                  <a:pt x="18570" y="29940"/>
                </a:lnTo>
                <a:lnTo>
                  <a:pt x="18580" y="29940"/>
                </a:lnTo>
                <a:lnTo>
                  <a:pt x="18580" y="29930"/>
                </a:lnTo>
                <a:lnTo>
                  <a:pt x="18580" y="29920"/>
                </a:lnTo>
                <a:lnTo>
                  <a:pt x="18590" y="29920"/>
                </a:lnTo>
                <a:lnTo>
                  <a:pt x="18600" y="29910"/>
                </a:lnTo>
                <a:lnTo>
                  <a:pt x="18600" y="29900"/>
                </a:lnTo>
                <a:lnTo>
                  <a:pt x="18600" y="29890"/>
                </a:lnTo>
                <a:lnTo>
                  <a:pt x="18610" y="29880"/>
                </a:lnTo>
                <a:lnTo>
                  <a:pt x="18620" y="29880"/>
                </a:lnTo>
                <a:lnTo>
                  <a:pt x="18620" y="29870"/>
                </a:lnTo>
                <a:lnTo>
                  <a:pt x="18630" y="29870"/>
                </a:lnTo>
                <a:lnTo>
                  <a:pt x="18630" y="29860"/>
                </a:lnTo>
                <a:lnTo>
                  <a:pt x="18630" y="29850"/>
                </a:lnTo>
                <a:lnTo>
                  <a:pt x="18630" y="29840"/>
                </a:lnTo>
                <a:lnTo>
                  <a:pt x="18630" y="29830"/>
                </a:lnTo>
                <a:lnTo>
                  <a:pt x="18640" y="29830"/>
                </a:lnTo>
                <a:lnTo>
                  <a:pt x="18650" y="29830"/>
                </a:lnTo>
                <a:lnTo>
                  <a:pt x="18660" y="29830"/>
                </a:lnTo>
                <a:lnTo>
                  <a:pt x="18670" y="29830"/>
                </a:lnTo>
                <a:lnTo>
                  <a:pt x="18670" y="29820"/>
                </a:lnTo>
                <a:lnTo>
                  <a:pt x="18680" y="29820"/>
                </a:lnTo>
                <a:lnTo>
                  <a:pt x="18680" y="29810"/>
                </a:lnTo>
                <a:lnTo>
                  <a:pt x="18690" y="29800"/>
                </a:lnTo>
                <a:lnTo>
                  <a:pt x="18700" y="29790"/>
                </a:lnTo>
                <a:lnTo>
                  <a:pt x="18710" y="29780"/>
                </a:lnTo>
                <a:lnTo>
                  <a:pt x="18720" y="29770"/>
                </a:lnTo>
                <a:lnTo>
                  <a:pt x="18720" y="29760"/>
                </a:lnTo>
                <a:lnTo>
                  <a:pt x="18730" y="29760"/>
                </a:lnTo>
                <a:lnTo>
                  <a:pt x="18740" y="29760"/>
                </a:lnTo>
                <a:lnTo>
                  <a:pt x="18750" y="29760"/>
                </a:lnTo>
                <a:lnTo>
                  <a:pt x="18760" y="29760"/>
                </a:lnTo>
                <a:lnTo>
                  <a:pt x="18770" y="29760"/>
                </a:lnTo>
                <a:lnTo>
                  <a:pt x="18770" y="29750"/>
                </a:lnTo>
                <a:lnTo>
                  <a:pt x="18770" y="29740"/>
                </a:lnTo>
                <a:lnTo>
                  <a:pt x="18760" y="29730"/>
                </a:lnTo>
                <a:lnTo>
                  <a:pt x="18760" y="29720"/>
                </a:lnTo>
                <a:lnTo>
                  <a:pt x="18760" y="29710"/>
                </a:lnTo>
                <a:lnTo>
                  <a:pt x="18770" y="29700"/>
                </a:lnTo>
                <a:lnTo>
                  <a:pt x="18770" y="29690"/>
                </a:lnTo>
                <a:lnTo>
                  <a:pt x="18780" y="29680"/>
                </a:lnTo>
                <a:lnTo>
                  <a:pt x="18790" y="29680"/>
                </a:lnTo>
                <a:lnTo>
                  <a:pt x="18800" y="29680"/>
                </a:lnTo>
                <a:lnTo>
                  <a:pt x="18810" y="29680"/>
                </a:lnTo>
                <a:lnTo>
                  <a:pt x="18820" y="29680"/>
                </a:lnTo>
                <a:lnTo>
                  <a:pt x="18830" y="29680"/>
                </a:lnTo>
                <a:lnTo>
                  <a:pt x="18840" y="29680"/>
                </a:lnTo>
                <a:lnTo>
                  <a:pt x="18850" y="29690"/>
                </a:lnTo>
                <a:lnTo>
                  <a:pt x="18860" y="29690"/>
                </a:lnTo>
                <a:lnTo>
                  <a:pt x="18870" y="29680"/>
                </a:lnTo>
                <a:lnTo>
                  <a:pt x="18880" y="29680"/>
                </a:lnTo>
                <a:lnTo>
                  <a:pt x="18890" y="29680"/>
                </a:lnTo>
                <a:lnTo>
                  <a:pt x="18890" y="29670"/>
                </a:lnTo>
                <a:lnTo>
                  <a:pt x="18900" y="29670"/>
                </a:lnTo>
                <a:lnTo>
                  <a:pt x="18910" y="29670"/>
                </a:lnTo>
                <a:lnTo>
                  <a:pt x="18920" y="29670"/>
                </a:lnTo>
                <a:lnTo>
                  <a:pt x="18930" y="29670"/>
                </a:lnTo>
                <a:lnTo>
                  <a:pt x="18940" y="29670"/>
                </a:lnTo>
                <a:lnTo>
                  <a:pt x="18950" y="29680"/>
                </a:lnTo>
                <a:lnTo>
                  <a:pt x="18960" y="29680"/>
                </a:lnTo>
                <a:lnTo>
                  <a:pt x="18970" y="29680"/>
                </a:lnTo>
                <a:lnTo>
                  <a:pt x="18980" y="29680"/>
                </a:lnTo>
                <a:lnTo>
                  <a:pt x="18990" y="29680"/>
                </a:lnTo>
                <a:lnTo>
                  <a:pt x="19000" y="29680"/>
                </a:lnTo>
                <a:lnTo>
                  <a:pt x="19010" y="29680"/>
                </a:lnTo>
                <a:lnTo>
                  <a:pt x="19020" y="29680"/>
                </a:lnTo>
                <a:lnTo>
                  <a:pt x="19030" y="29680"/>
                </a:lnTo>
                <a:lnTo>
                  <a:pt x="19040" y="29670"/>
                </a:lnTo>
                <a:lnTo>
                  <a:pt x="19050" y="29670"/>
                </a:lnTo>
                <a:lnTo>
                  <a:pt x="19050" y="29660"/>
                </a:lnTo>
                <a:lnTo>
                  <a:pt x="19060" y="29660"/>
                </a:lnTo>
                <a:lnTo>
                  <a:pt x="19070" y="29660"/>
                </a:lnTo>
                <a:lnTo>
                  <a:pt x="19070" y="29650"/>
                </a:lnTo>
                <a:lnTo>
                  <a:pt x="19080" y="29650"/>
                </a:lnTo>
                <a:lnTo>
                  <a:pt x="19070" y="29640"/>
                </a:lnTo>
                <a:lnTo>
                  <a:pt x="19070" y="29630"/>
                </a:lnTo>
                <a:lnTo>
                  <a:pt x="19080" y="29620"/>
                </a:lnTo>
                <a:lnTo>
                  <a:pt x="19090" y="29610"/>
                </a:lnTo>
                <a:lnTo>
                  <a:pt x="19100" y="29600"/>
                </a:lnTo>
                <a:lnTo>
                  <a:pt x="19110" y="29600"/>
                </a:lnTo>
                <a:lnTo>
                  <a:pt x="19110" y="29590"/>
                </a:lnTo>
                <a:lnTo>
                  <a:pt x="19120" y="29590"/>
                </a:lnTo>
                <a:lnTo>
                  <a:pt x="19120" y="29580"/>
                </a:lnTo>
                <a:lnTo>
                  <a:pt x="19130" y="29570"/>
                </a:lnTo>
                <a:lnTo>
                  <a:pt x="19130" y="29560"/>
                </a:lnTo>
                <a:lnTo>
                  <a:pt x="19140" y="29560"/>
                </a:lnTo>
                <a:lnTo>
                  <a:pt x="19150" y="29560"/>
                </a:lnTo>
                <a:lnTo>
                  <a:pt x="19160" y="29570"/>
                </a:lnTo>
                <a:lnTo>
                  <a:pt x="19160" y="29560"/>
                </a:lnTo>
                <a:lnTo>
                  <a:pt x="19170" y="29550"/>
                </a:lnTo>
                <a:lnTo>
                  <a:pt x="19180" y="29550"/>
                </a:lnTo>
                <a:lnTo>
                  <a:pt x="19180" y="29540"/>
                </a:lnTo>
                <a:lnTo>
                  <a:pt x="19190" y="29540"/>
                </a:lnTo>
                <a:lnTo>
                  <a:pt x="19200" y="29530"/>
                </a:lnTo>
                <a:lnTo>
                  <a:pt x="19200" y="29520"/>
                </a:lnTo>
                <a:lnTo>
                  <a:pt x="19210" y="29510"/>
                </a:lnTo>
                <a:lnTo>
                  <a:pt x="19210" y="29500"/>
                </a:lnTo>
                <a:lnTo>
                  <a:pt x="19220" y="29500"/>
                </a:lnTo>
                <a:lnTo>
                  <a:pt x="19220" y="29490"/>
                </a:lnTo>
                <a:lnTo>
                  <a:pt x="19230" y="29490"/>
                </a:lnTo>
                <a:lnTo>
                  <a:pt x="19230" y="29480"/>
                </a:lnTo>
                <a:lnTo>
                  <a:pt x="19240" y="29470"/>
                </a:lnTo>
                <a:lnTo>
                  <a:pt x="19240" y="29460"/>
                </a:lnTo>
                <a:lnTo>
                  <a:pt x="19250" y="29450"/>
                </a:lnTo>
                <a:lnTo>
                  <a:pt x="19260" y="29450"/>
                </a:lnTo>
                <a:lnTo>
                  <a:pt x="19270" y="29450"/>
                </a:lnTo>
                <a:lnTo>
                  <a:pt x="19280" y="29450"/>
                </a:lnTo>
                <a:lnTo>
                  <a:pt x="19290" y="29450"/>
                </a:lnTo>
                <a:lnTo>
                  <a:pt x="19300" y="29450"/>
                </a:lnTo>
                <a:lnTo>
                  <a:pt x="19310" y="29450"/>
                </a:lnTo>
                <a:lnTo>
                  <a:pt x="19320" y="29450"/>
                </a:lnTo>
                <a:lnTo>
                  <a:pt x="19320" y="29440"/>
                </a:lnTo>
                <a:lnTo>
                  <a:pt x="19330" y="29440"/>
                </a:lnTo>
                <a:lnTo>
                  <a:pt x="19340" y="29440"/>
                </a:lnTo>
                <a:lnTo>
                  <a:pt x="19350" y="29440"/>
                </a:lnTo>
                <a:lnTo>
                  <a:pt x="19360" y="29430"/>
                </a:lnTo>
                <a:lnTo>
                  <a:pt x="19370" y="29430"/>
                </a:lnTo>
                <a:lnTo>
                  <a:pt x="19380" y="29430"/>
                </a:lnTo>
                <a:lnTo>
                  <a:pt x="19390" y="29430"/>
                </a:lnTo>
                <a:lnTo>
                  <a:pt x="19400" y="29420"/>
                </a:lnTo>
                <a:lnTo>
                  <a:pt x="19410" y="29420"/>
                </a:lnTo>
                <a:lnTo>
                  <a:pt x="19410" y="29410"/>
                </a:lnTo>
                <a:lnTo>
                  <a:pt x="19420" y="29410"/>
                </a:lnTo>
                <a:lnTo>
                  <a:pt x="19430" y="29410"/>
                </a:lnTo>
                <a:lnTo>
                  <a:pt x="19430" y="29400"/>
                </a:lnTo>
                <a:lnTo>
                  <a:pt x="19440" y="29400"/>
                </a:lnTo>
                <a:lnTo>
                  <a:pt x="19440" y="29390"/>
                </a:lnTo>
                <a:lnTo>
                  <a:pt x="19450" y="29380"/>
                </a:lnTo>
                <a:lnTo>
                  <a:pt x="19460" y="29380"/>
                </a:lnTo>
                <a:lnTo>
                  <a:pt x="19470" y="29370"/>
                </a:lnTo>
                <a:lnTo>
                  <a:pt x="19480" y="29370"/>
                </a:lnTo>
                <a:lnTo>
                  <a:pt x="19490" y="29370"/>
                </a:lnTo>
                <a:lnTo>
                  <a:pt x="19500" y="29370"/>
                </a:lnTo>
                <a:lnTo>
                  <a:pt x="19500" y="29360"/>
                </a:lnTo>
                <a:lnTo>
                  <a:pt x="19510" y="29360"/>
                </a:lnTo>
                <a:lnTo>
                  <a:pt x="19520" y="29360"/>
                </a:lnTo>
                <a:lnTo>
                  <a:pt x="19520" y="29350"/>
                </a:lnTo>
                <a:lnTo>
                  <a:pt x="19530" y="29350"/>
                </a:lnTo>
                <a:lnTo>
                  <a:pt x="19530" y="29340"/>
                </a:lnTo>
                <a:lnTo>
                  <a:pt x="19530" y="29330"/>
                </a:lnTo>
                <a:lnTo>
                  <a:pt x="19540" y="29330"/>
                </a:lnTo>
                <a:lnTo>
                  <a:pt x="19540" y="29320"/>
                </a:lnTo>
                <a:lnTo>
                  <a:pt x="19540" y="29310"/>
                </a:lnTo>
                <a:lnTo>
                  <a:pt x="19550" y="29310"/>
                </a:lnTo>
                <a:lnTo>
                  <a:pt x="19550" y="29300"/>
                </a:lnTo>
                <a:lnTo>
                  <a:pt x="19550" y="29290"/>
                </a:lnTo>
                <a:lnTo>
                  <a:pt x="19550" y="29280"/>
                </a:lnTo>
                <a:lnTo>
                  <a:pt x="19550" y="29270"/>
                </a:lnTo>
                <a:lnTo>
                  <a:pt x="19550" y="29260"/>
                </a:lnTo>
                <a:lnTo>
                  <a:pt x="19550" y="29250"/>
                </a:lnTo>
                <a:lnTo>
                  <a:pt x="19550" y="29240"/>
                </a:lnTo>
                <a:lnTo>
                  <a:pt x="19540" y="29230"/>
                </a:lnTo>
                <a:lnTo>
                  <a:pt x="19530" y="29210"/>
                </a:lnTo>
                <a:lnTo>
                  <a:pt x="19510" y="29180"/>
                </a:lnTo>
                <a:lnTo>
                  <a:pt x="19500" y="29170"/>
                </a:lnTo>
                <a:lnTo>
                  <a:pt x="19500" y="29160"/>
                </a:lnTo>
                <a:lnTo>
                  <a:pt x="19480" y="29130"/>
                </a:lnTo>
                <a:lnTo>
                  <a:pt x="19450" y="29080"/>
                </a:lnTo>
                <a:lnTo>
                  <a:pt x="19440" y="29070"/>
                </a:lnTo>
                <a:lnTo>
                  <a:pt x="19440" y="29060"/>
                </a:lnTo>
                <a:lnTo>
                  <a:pt x="19440" y="29050"/>
                </a:lnTo>
                <a:lnTo>
                  <a:pt x="19440" y="29040"/>
                </a:lnTo>
                <a:lnTo>
                  <a:pt x="19440" y="29030"/>
                </a:lnTo>
                <a:lnTo>
                  <a:pt x="19440" y="29020"/>
                </a:lnTo>
                <a:lnTo>
                  <a:pt x="19440" y="29010"/>
                </a:lnTo>
                <a:lnTo>
                  <a:pt x="19440" y="29000"/>
                </a:lnTo>
                <a:lnTo>
                  <a:pt x="19440" y="28990"/>
                </a:lnTo>
                <a:lnTo>
                  <a:pt x="19450" y="28990"/>
                </a:lnTo>
                <a:lnTo>
                  <a:pt x="19450" y="28980"/>
                </a:lnTo>
                <a:lnTo>
                  <a:pt x="19460" y="28970"/>
                </a:lnTo>
                <a:lnTo>
                  <a:pt x="19470" y="28970"/>
                </a:lnTo>
                <a:lnTo>
                  <a:pt x="19470" y="28960"/>
                </a:lnTo>
                <a:lnTo>
                  <a:pt x="19480" y="28960"/>
                </a:lnTo>
                <a:lnTo>
                  <a:pt x="19480" y="28950"/>
                </a:lnTo>
                <a:lnTo>
                  <a:pt x="19490" y="28950"/>
                </a:lnTo>
                <a:lnTo>
                  <a:pt x="19500" y="28950"/>
                </a:lnTo>
                <a:lnTo>
                  <a:pt x="19500" y="28960"/>
                </a:lnTo>
                <a:lnTo>
                  <a:pt x="19510" y="28960"/>
                </a:lnTo>
                <a:lnTo>
                  <a:pt x="19520" y="28960"/>
                </a:lnTo>
                <a:lnTo>
                  <a:pt x="19520" y="28950"/>
                </a:lnTo>
                <a:lnTo>
                  <a:pt x="19540" y="28940"/>
                </a:lnTo>
                <a:lnTo>
                  <a:pt x="19550" y="28930"/>
                </a:lnTo>
                <a:lnTo>
                  <a:pt x="19560" y="28930"/>
                </a:lnTo>
                <a:lnTo>
                  <a:pt x="19560" y="28920"/>
                </a:lnTo>
                <a:lnTo>
                  <a:pt x="19570" y="28920"/>
                </a:lnTo>
                <a:lnTo>
                  <a:pt x="19580" y="28920"/>
                </a:lnTo>
                <a:lnTo>
                  <a:pt x="19580" y="28910"/>
                </a:lnTo>
                <a:lnTo>
                  <a:pt x="19590" y="28910"/>
                </a:lnTo>
                <a:lnTo>
                  <a:pt x="19590" y="28900"/>
                </a:lnTo>
                <a:lnTo>
                  <a:pt x="19600" y="28900"/>
                </a:lnTo>
                <a:lnTo>
                  <a:pt x="19600" y="28890"/>
                </a:lnTo>
                <a:lnTo>
                  <a:pt x="19600" y="28880"/>
                </a:lnTo>
                <a:lnTo>
                  <a:pt x="19590" y="28870"/>
                </a:lnTo>
                <a:lnTo>
                  <a:pt x="19590" y="28860"/>
                </a:lnTo>
                <a:lnTo>
                  <a:pt x="19590" y="28850"/>
                </a:lnTo>
                <a:lnTo>
                  <a:pt x="19590" y="28840"/>
                </a:lnTo>
                <a:lnTo>
                  <a:pt x="19590" y="28830"/>
                </a:lnTo>
                <a:lnTo>
                  <a:pt x="19580" y="28820"/>
                </a:lnTo>
                <a:lnTo>
                  <a:pt x="19570" y="28810"/>
                </a:lnTo>
                <a:lnTo>
                  <a:pt x="19540" y="28760"/>
                </a:lnTo>
                <a:lnTo>
                  <a:pt x="19550" y="28710"/>
                </a:lnTo>
                <a:lnTo>
                  <a:pt x="19560" y="28690"/>
                </a:lnTo>
                <a:lnTo>
                  <a:pt x="19560" y="28680"/>
                </a:lnTo>
                <a:lnTo>
                  <a:pt x="19570" y="28670"/>
                </a:lnTo>
                <a:lnTo>
                  <a:pt x="19570" y="28660"/>
                </a:lnTo>
                <a:lnTo>
                  <a:pt x="19570" y="28650"/>
                </a:lnTo>
                <a:lnTo>
                  <a:pt x="19570" y="28640"/>
                </a:lnTo>
                <a:lnTo>
                  <a:pt x="19570" y="28630"/>
                </a:lnTo>
                <a:lnTo>
                  <a:pt x="19560" y="28630"/>
                </a:lnTo>
                <a:lnTo>
                  <a:pt x="19650" y="28590"/>
                </a:lnTo>
                <a:lnTo>
                  <a:pt x="19660" y="28590"/>
                </a:lnTo>
                <a:lnTo>
                  <a:pt x="19670" y="28580"/>
                </a:lnTo>
                <a:lnTo>
                  <a:pt x="19680" y="28580"/>
                </a:lnTo>
                <a:lnTo>
                  <a:pt x="19750" y="28550"/>
                </a:lnTo>
                <a:lnTo>
                  <a:pt x="19770" y="28500"/>
                </a:lnTo>
                <a:lnTo>
                  <a:pt x="19770" y="28470"/>
                </a:lnTo>
                <a:lnTo>
                  <a:pt x="19740" y="28470"/>
                </a:lnTo>
                <a:lnTo>
                  <a:pt x="19740" y="28480"/>
                </a:lnTo>
                <a:lnTo>
                  <a:pt x="19590" y="28450"/>
                </a:lnTo>
                <a:lnTo>
                  <a:pt x="19560" y="28450"/>
                </a:lnTo>
                <a:lnTo>
                  <a:pt x="19560" y="28430"/>
                </a:lnTo>
                <a:lnTo>
                  <a:pt x="19560" y="28420"/>
                </a:lnTo>
                <a:lnTo>
                  <a:pt x="19560" y="28410"/>
                </a:lnTo>
                <a:lnTo>
                  <a:pt x="19560" y="28400"/>
                </a:lnTo>
                <a:lnTo>
                  <a:pt x="19560" y="28390"/>
                </a:lnTo>
                <a:lnTo>
                  <a:pt x="19560" y="28380"/>
                </a:lnTo>
                <a:lnTo>
                  <a:pt x="19560" y="28370"/>
                </a:lnTo>
                <a:lnTo>
                  <a:pt x="19560" y="28360"/>
                </a:lnTo>
                <a:lnTo>
                  <a:pt x="19560" y="28350"/>
                </a:lnTo>
                <a:lnTo>
                  <a:pt x="19570" y="28350"/>
                </a:lnTo>
                <a:lnTo>
                  <a:pt x="19570" y="28340"/>
                </a:lnTo>
                <a:lnTo>
                  <a:pt x="19580" y="28270"/>
                </a:lnTo>
                <a:lnTo>
                  <a:pt x="19670" y="28220"/>
                </a:lnTo>
                <a:lnTo>
                  <a:pt x="19690" y="28200"/>
                </a:lnTo>
                <a:lnTo>
                  <a:pt x="19700" y="28190"/>
                </a:lnTo>
                <a:lnTo>
                  <a:pt x="19710" y="28190"/>
                </a:lnTo>
                <a:lnTo>
                  <a:pt x="19720" y="28180"/>
                </a:lnTo>
                <a:lnTo>
                  <a:pt x="19730" y="28170"/>
                </a:lnTo>
                <a:lnTo>
                  <a:pt x="19740" y="28180"/>
                </a:lnTo>
                <a:lnTo>
                  <a:pt x="19830" y="28270"/>
                </a:lnTo>
                <a:lnTo>
                  <a:pt x="19850" y="28290"/>
                </a:lnTo>
                <a:lnTo>
                  <a:pt x="19860" y="28300"/>
                </a:lnTo>
                <a:lnTo>
                  <a:pt x="19870" y="28300"/>
                </a:lnTo>
                <a:lnTo>
                  <a:pt x="19880" y="28310"/>
                </a:lnTo>
                <a:lnTo>
                  <a:pt x="19900" y="28310"/>
                </a:lnTo>
                <a:lnTo>
                  <a:pt x="19960" y="28310"/>
                </a:lnTo>
                <a:lnTo>
                  <a:pt x="19990" y="28300"/>
                </a:lnTo>
                <a:lnTo>
                  <a:pt x="20040" y="28300"/>
                </a:lnTo>
                <a:lnTo>
                  <a:pt x="20180" y="28260"/>
                </a:lnTo>
                <a:lnTo>
                  <a:pt x="20280" y="28220"/>
                </a:lnTo>
                <a:lnTo>
                  <a:pt x="20370" y="28220"/>
                </a:lnTo>
                <a:lnTo>
                  <a:pt x="20370" y="28210"/>
                </a:lnTo>
                <a:lnTo>
                  <a:pt x="20390" y="28190"/>
                </a:lnTo>
                <a:lnTo>
                  <a:pt x="20410" y="28160"/>
                </a:lnTo>
                <a:lnTo>
                  <a:pt x="20420" y="28150"/>
                </a:lnTo>
                <a:lnTo>
                  <a:pt x="20430" y="28130"/>
                </a:lnTo>
                <a:lnTo>
                  <a:pt x="20450" y="28130"/>
                </a:lnTo>
                <a:lnTo>
                  <a:pt x="20470" y="28100"/>
                </a:lnTo>
                <a:lnTo>
                  <a:pt x="20490" y="28050"/>
                </a:lnTo>
                <a:lnTo>
                  <a:pt x="20480" y="28050"/>
                </a:lnTo>
                <a:lnTo>
                  <a:pt x="20490" y="28030"/>
                </a:lnTo>
                <a:lnTo>
                  <a:pt x="20500" y="28020"/>
                </a:lnTo>
                <a:lnTo>
                  <a:pt x="20500" y="28010"/>
                </a:lnTo>
                <a:lnTo>
                  <a:pt x="20510" y="28010"/>
                </a:lnTo>
                <a:lnTo>
                  <a:pt x="20510" y="28000"/>
                </a:lnTo>
                <a:lnTo>
                  <a:pt x="20520" y="27990"/>
                </a:lnTo>
                <a:lnTo>
                  <a:pt x="20520" y="27980"/>
                </a:lnTo>
                <a:lnTo>
                  <a:pt x="20530" y="27970"/>
                </a:lnTo>
                <a:lnTo>
                  <a:pt x="20540" y="27960"/>
                </a:lnTo>
                <a:lnTo>
                  <a:pt x="20540" y="27950"/>
                </a:lnTo>
                <a:lnTo>
                  <a:pt x="20550" y="27940"/>
                </a:lnTo>
                <a:lnTo>
                  <a:pt x="20550" y="27930"/>
                </a:lnTo>
                <a:lnTo>
                  <a:pt x="20560" y="27930"/>
                </a:lnTo>
                <a:lnTo>
                  <a:pt x="20560" y="27920"/>
                </a:lnTo>
                <a:lnTo>
                  <a:pt x="20570" y="27920"/>
                </a:lnTo>
                <a:lnTo>
                  <a:pt x="20570" y="27910"/>
                </a:lnTo>
                <a:lnTo>
                  <a:pt x="20580" y="27900"/>
                </a:lnTo>
                <a:lnTo>
                  <a:pt x="20590" y="27890"/>
                </a:lnTo>
                <a:lnTo>
                  <a:pt x="20600" y="27890"/>
                </a:lnTo>
                <a:lnTo>
                  <a:pt x="20610" y="27890"/>
                </a:lnTo>
                <a:lnTo>
                  <a:pt x="20620" y="27890"/>
                </a:lnTo>
                <a:lnTo>
                  <a:pt x="20630" y="27890"/>
                </a:lnTo>
                <a:lnTo>
                  <a:pt x="20640" y="27890"/>
                </a:lnTo>
                <a:lnTo>
                  <a:pt x="20650" y="27890"/>
                </a:lnTo>
                <a:lnTo>
                  <a:pt x="20660" y="27890"/>
                </a:lnTo>
                <a:lnTo>
                  <a:pt x="20670" y="27890"/>
                </a:lnTo>
                <a:lnTo>
                  <a:pt x="20680" y="27890"/>
                </a:lnTo>
                <a:lnTo>
                  <a:pt x="20690" y="27890"/>
                </a:lnTo>
                <a:lnTo>
                  <a:pt x="20700" y="27890"/>
                </a:lnTo>
                <a:lnTo>
                  <a:pt x="20710" y="27890"/>
                </a:lnTo>
                <a:lnTo>
                  <a:pt x="20720" y="27890"/>
                </a:lnTo>
                <a:lnTo>
                  <a:pt x="20730" y="27890"/>
                </a:lnTo>
                <a:lnTo>
                  <a:pt x="20740" y="27900"/>
                </a:lnTo>
                <a:lnTo>
                  <a:pt x="20750" y="27900"/>
                </a:lnTo>
                <a:lnTo>
                  <a:pt x="20760" y="27900"/>
                </a:lnTo>
                <a:lnTo>
                  <a:pt x="20770" y="27900"/>
                </a:lnTo>
                <a:lnTo>
                  <a:pt x="20780" y="27900"/>
                </a:lnTo>
                <a:lnTo>
                  <a:pt x="20790" y="27900"/>
                </a:lnTo>
                <a:lnTo>
                  <a:pt x="20800" y="27900"/>
                </a:lnTo>
                <a:lnTo>
                  <a:pt x="20810" y="27900"/>
                </a:lnTo>
                <a:lnTo>
                  <a:pt x="20820" y="27900"/>
                </a:lnTo>
                <a:lnTo>
                  <a:pt x="20830" y="27900"/>
                </a:lnTo>
                <a:lnTo>
                  <a:pt x="20840" y="27900"/>
                </a:lnTo>
                <a:lnTo>
                  <a:pt x="20850" y="27900"/>
                </a:lnTo>
                <a:lnTo>
                  <a:pt x="20860" y="27900"/>
                </a:lnTo>
                <a:lnTo>
                  <a:pt x="20970" y="27900"/>
                </a:lnTo>
                <a:lnTo>
                  <a:pt x="21000" y="27760"/>
                </a:lnTo>
                <a:lnTo>
                  <a:pt x="21000" y="27750"/>
                </a:lnTo>
                <a:lnTo>
                  <a:pt x="21000" y="27740"/>
                </a:lnTo>
                <a:lnTo>
                  <a:pt x="21000" y="27730"/>
                </a:lnTo>
                <a:lnTo>
                  <a:pt x="21000" y="27720"/>
                </a:lnTo>
                <a:lnTo>
                  <a:pt x="21010" y="27720"/>
                </a:lnTo>
                <a:lnTo>
                  <a:pt x="21010" y="27710"/>
                </a:lnTo>
                <a:lnTo>
                  <a:pt x="21010" y="27700"/>
                </a:lnTo>
                <a:lnTo>
                  <a:pt x="21010" y="27690"/>
                </a:lnTo>
                <a:lnTo>
                  <a:pt x="21010" y="27680"/>
                </a:lnTo>
                <a:lnTo>
                  <a:pt x="21010" y="27670"/>
                </a:lnTo>
                <a:lnTo>
                  <a:pt x="21010" y="27660"/>
                </a:lnTo>
                <a:lnTo>
                  <a:pt x="21010" y="27650"/>
                </a:lnTo>
                <a:lnTo>
                  <a:pt x="21010" y="27640"/>
                </a:lnTo>
                <a:lnTo>
                  <a:pt x="21010" y="27630"/>
                </a:lnTo>
                <a:lnTo>
                  <a:pt x="21010" y="27620"/>
                </a:lnTo>
                <a:lnTo>
                  <a:pt x="21010" y="27610"/>
                </a:lnTo>
                <a:lnTo>
                  <a:pt x="21010" y="27600"/>
                </a:lnTo>
                <a:lnTo>
                  <a:pt x="21010" y="27590"/>
                </a:lnTo>
                <a:lnTo>
                  <a:pt x="21010" y="27580"/>
                </a:lnTo>
                <a:lnTo>
                  <a:pt x="21010" y="27570"/>
                </a:lnTo>
                <a:lnTo>
                  <a:pt x="21000" y="27560"/>
                </a:lnTo>
                <a:lnTo>
                  <a:pt x="21000" y="27550"/>
                </a:lnTo>
                <a:lnTo>
                  <a:pt x="20990" y="27540"/>
                </a:lnTo>
                <a:lnTo>
                  <a:pt x="20990" y="27530"/>
                </a:lnTo>
                <a:lnTo>
                  <a:pt x="20990" y="27520"/>
                </a:lnTo>
                <a:lnTo>
                  <a:pt x="20990" y="27510"/>
                </a:lnTo>
                <a:lnTo>
                  <a:pt x="20980" y="27500"/>
                </a:lnTo>
                <a:lnTo>
                  <a:pt x="20980" y="27490"/>
                </a:lnTo>
                <a:lnTo>
                  <a:pt x="20980" y="27480"/>
                </a:lnTo>
                <a:lnTo>
                  <a:pt x="20970" y="27470"/>
                </a:lnTo>
                <a:lnTo>
                  <a:pt x="20970" y="27460"/>
                </a:lnTo>
                <a:lnTo>
                  <a:pt x="20970" y="27450"/>
                </a:lnTo>
                <a:lnTo>
                  <a:pt x="20960" y="27450"/>
                </a:lnTo>
                <a:lnTo>
                  <a:pt x="20960" y="27440"/>
                </a:lnTo>
                <a:lnTo>
                  <a:pt x="20960" y="27430"/>
                </a:lnTo>
                <a:lnTo>
                  <a:pt x="20950" y="27420"/>
                </a:lnTo>
                <a:lnTo>
                  <a:pt x="20950" y="27410"/>
                </a:lnTo>
                <a:lnTo>
                  <a:pt x="20950" y="27400"/>
                </a:lnTo>
                <a:lnTo>
                  <a:pt x="20940" y="27390"/>
                </a:lnTo>
                <a:lnTo>
                  <a:pt x="20940" y="27380"/>
                </a:lnTo>
                <a:lnTo>
                  <a:pt x="20940" y="27370"/>
                </a:lnTo>
                <a:lnTo>
                  <a:pt x="20940" y="27360"/>
                </a:lnTo>
                <a:lnTo>
                  <a:pt x="20930" y="27360"/>
                </a:lnTo>
                <a:lnTo>
                  <a:pt x="20930" y="27350"/>
                </a:lnTo>
                <a:lnTo>
                  <a:pt x="20930" y="27340"/>
                </a:lnTo>
                <a:lnTo>
                  <a:pt x="20930" y="27330"/>
                </a:lnTo>
                <a:lnTo>
                  <a:pt x="20920" y="27330"/>
                </a:lnTo>
                <a:lnTo>
                  <a:pt x="20920" y="27320"/>
                </a:lnTo>
                <a:lnTo>
                  <a:pt x="20920" y="27310"/>
                </a:lnTo>
                <a:lnTo>
                  <a:pt x="20910" y="27310"/>
                </a:lnTo>
                <a:lnTo>
                  <a:pt x="20910" y="27300"/>
                </a:lnTo>
                <a:lnTo>
                  <a:pt x="20910" y="27290"/>
                </a:lnTo>
                <a:lnTo>
                  <a:pt x="20900" y="27290"/>
                </a:lnTo>
                <a:lnTo>
                  <a:pt x="20900" y="27280"/>
                </a:lnTo>
                <a:lnTo>
                  <a:pt x="20900" y="27270"/>
                </a:lnTo>
                <a:lnTo>
                  <a:pt x="20900" y="27260"/>
                </a:lnTo>
                <a:lnTo>
                  <a:pt x="20900" y="27250"/>
                </a:lnTo>
                <a:lnTo>
                  <a:pt x="20890" y="27250"/>
                </a:lnTo>
                <a:lnTo>
                  <a:pt x="20890" y="27240"/>
                </a:lnTo>
                <a:lnTo>
                  <a:pt x="20890" y="27230"/>
                </a:lnTo>
                <a:lnTo>
                  <a:pt x="20880" y="27220"/>
                </a:lnTo>
                <a:lnTo>
                  <a:pt x="20880" y="27210"/>
                </a:lnTo>
                <a:lnTo>
                  <a:pt x="20880" y="27200"/>
                </a:lnTo>
                <a:lnTo>
                  <a:pt x="20870" y="27190"/>
                </a:lnTo>
                <a:lnTo>
                  <a:pt x="20870" y="27180"/>
                </a:lnTo>
                <a:lnTo>
                  <a:pt x="20870" y="27170"/>
                </a:lnTo>
                <a:lnTo>
                  <a:pt x="20860" y="27160"/>
                </a:lnTo>
                <a:lnTo>
                  <a:pt x="20860" y="27150"/>
                </a:lnTo>
                <a:lnTo>
                  <a:pt x="20850" y="27140"/>
                </a:lnTo>
                <a:lnTo>
                  <a:pt x="20850" y="27130"/>
                </a:lnTo>
                <a:lnTo>
                  <a:pt x="20850" y="27120"/>
                </a:lnTo>
                <a:lnTo>
                  <a:pt x="20850" y="27110"/>
                </a:lnTo>
                <a:lnTo>
                  <a:pt x="20850" y="27090"/>
                </a:lnTo>
                <a:lnTo>
                  <a:pt x="20850" y="27080"/>
                </a:lnTo>
                <a:lnTo>
                  <a:pt x="20860" y="27070"/>
                </a:lnTo>
                <a:lnTo>
                  <a:pt x="20860" y="27060"/>
                </a:lnTo>
                <a:lnTo>
                  <a:pt x="20870" y="27060"/>
                </a:lnTo>
                <a:lnTo>
                  <a:pt x="20880" y="27060"/>
                </a:lnTo>
                <a:lnTo>
                  <a:pt x="20880" y="27050"/>
                </a:lnTo>
                <a:lnTo>
                  <a:pt x="20880" y="27020"/>
                </a:lnTo>
                <a:lnTo>
                  <a:pt x="20880" y="27010"/>
                </a:lnTo>
                <a:lnTo>
                  <a:pt x="20870" y="27000"/>
                </a:lnTo>
                <a:lnTo>
                  <a:pt x="20840" y="26950"/>
                </a:lnTo>
                <a:lnTo>
                  <a:pt x="20830" y="26930"/>
                </a:lnTo>
                <a:lnTo>
                  <a:pt x="20840" y="26930"/>
                </a:lnTo>
                <a:lnTo>
                  <a:pt x="20850" y="26930"/>
                </a:lnTo>
                <a:lnTo>
                  <a:pt x="20860" y="26930"/>
                </a:lnTo>
                <a:lnTo>
                  <a:pt x="20870" y="26930"/>
                </a:lnTo>
                <a:lnTo>
                  <a:pt x="20880" y="26930"/>
                </a:lnTo>
                <a:lnTo>
                  <a:pt x="20890" y="26930"/>
                </a:lnTo>
                <a:lnTo>
                  <a:pt x="20900" y="26930"/>
                </a:lnTo>
                <a:lnTo>
                  <a:pt x="20910" y="26930"/>
                </a:lnTo>
                <a:lnTo>
                  <a:pt x="20920" y="26930"/>
                </a:lnTo>
                <a:lnTo>
                  <a:pt x="20930" y="26930"/>
                </a:lnTo>
                <a:lnTo>
                  <a:pt x="20940" y="26930"/>
                </a:lnTo>
                <a:lnTo>
                  <a:pt x="20950" y="26930"/>
                </a:lnTo>
                <a:lnTo>
                  <a:pt x="20960" y="26930"/>
                </a:lnTo>
                <a:lnTo>
                  <a:pt x="20970" y="26930"/>
                </a:lnTo>
                <a:lnTo>
                  <a:pt x="20970" y="26920"/>
                </a:lnTo>
                <a:lnTo>
                  <a:pt x="20980" y="26920"/>
                </a:lnTo>
                <a:lnTo>
                  <a:pt x="20990" y="26930"/>
                </a:lnTo>
                <a:lnTo>
                  <a:pt x="21000" y="26930"/>
                </a:lnTo>
                <a:lnTo>
                  <a:pt x="21010" y="26930"/>
                </a:lnTo>
                <a:lnTo>
                  <a:pt x="21020" y="26930"/>
                </a:lnTo>
                <a:lnTo>
                  <a:pt x="21030" y="26930"/>
                </a:lnTo>
                <a:lnTo>
                  <a:pt x="21040" y="26930"/>
                </a:lnTo>
                <a:lnTo>
                  <a:pt x="21050" y="26930"/>
                </a:lnTo>
                <a:lnTo>
                  <a:pt x="21060" y="26930"/>
                </a:lnTo>
                <a:lnTo>
                  <a:pt x="21060" y="26920"/>
                </a:lnTo>
                <a:lnTo>
                  <a:pt x="21070" y="26920"/>
                </a:lnTo>
                <a:lnTo>
                  <a:pt x="21080" y="26920"/>
                </a:lnTo>
                <a:lnTo>
                  <a:pt x="21090" y="26920"/>
                </a:lnTo>
                <a:lnTo>
                  <a:pt x="21100" y="26920"/>
                </a:lnTo>
                <a:lnTo>
                  <a:pt x="21110" y="26920"/>
                </a:lnTo>
                <a:lnTo>
                  <a:pt x="21120" y="26920"/>
                </a:lnTo>
                <a:lnTo>
                  <a:pt x="21130" y="26920"/>
                </a:lnTo>
                <a:lnTo>
                  <a:pt x="21140" y="26920"/>
                </a:lnTo>
                <a:lnTo>
                  <a:pt x="21150" y="26920"/>
                </a:lnTo>
                <a:lnTo>
                  <a:pt x="21160" y="26920"/>
                </a:lnTo>
                <a:lnTo>
                  <a:pt x="21170" y="26920"/>
                </a:lnTo>
                <a:lnTo>
                  <a:pt x="21180" y="26920"/>
                </a:lnTo>
                <a:lnTo>
                  <a:pt x="21190" y="26920"/>
                </a:lnTo>
                <a:lnTo>
                  <a:pt x="21200" y="26920"/>
                </a:lnTo>
                <a:lnTo>
                  <a:pt x="21200" y="26910"/>
                </a:lnTo>
                <a:lnTo>
                  <a:pt x="21210" y="26910"/>
                </a:lnTo>
                <a:lnTo>
                  <a:pt x="21220" y="26910"/>
                </a:lnTo>
                <a:lnTo>
                  <a:pt x="21230" y="26900"/>
                </a:lnTo>
                <a:lnTo>
                  <a:pt x="21240" y="26890"/>
                </a:lnTo>
                <a:lnTo>
                  <a:pt x="21250" y="26890"/>
                </a:lnTo>
                <a:lnTo>
                  <a:pt x="21260" y="26880"/>
                </a:lnTo>
                <a:lnTo>
                  <a:pt x="21270" y="26880"/>
                </a:lnTo>
                <a:lnTo>
                  <a:pt x="21280" y="26880"/>
                </a:lnTo>
                <a:lnTo>
                  <a:pt x="21290" y="26880"/>
                </a:lnTo>
                <a:lnTo>
                  <a:pt x="21300" y="26870"/>
                </a:lnTo>
                <a:lnTo>
                  <a:pt x="21310" y="26870"/>
                </a:lnTo>
                <a:lnTo>
                  <a:pt x="21320" y="26870"/>
                </a:lnTo>
                <a:lnTo>
                  <a:pt x="21330" y="26870"/>
                </a:lnTo>
                <a:lnTo>
                  <a:pt x="21330" y="26860"/>
                </a:lnTo>
                <a:lnTo>
                  <a:pt x="21340" y="26860"/>
                </a:lnTo>
                <a:lnTo>
                  <a:pt x="21350" y="26860"/>
                </a:lnTo>
                <a:lnTo>
                  <a:pt x="21360" y="26850"/>
                </a:lnTo>
                <a:lnTo>
                  <a:pt x="21370" y="26850"/>
                </a:lnTo>
                <a:lnTo>
                  <a:pt x="21370" y="26840"/>
                </a:lnTo>
                <a:lnTo>
                  <a:pt x="21380" y="26840"/>
                </a:lnTo>
                <a:lnTo>
                  <a:pt x="21390" y="26840"/>
                </a:lnTo>
                <a:lnTo>
                  <a:pt x="21390" y="26830"/>
                </a:lnTo>
                <a:lnTo>
                  <a:pt x="21400" y="26820"/>
                </a:lnTo>
                <a:lnTo>
                  <a:pt x="21410" y="26810"/>
                </a:lnTo>
                <a:lnTo>
                  <a:pt x="21410" y="26800"/>
                </a:lnTo>
                <a:lnTo>
                  <a:pt x="21420" y="26790"/>
                </a:lnTo>
                <a:lnTo>
                  <a:pt x="21420" y="26780"/>
                </a:lnTo>
                <a:lnTo>
                  <a:pt x="21420" y="26770"/>
                </a:lnTo>
                <a:lnTo>
                  <a:pt x="21430" y="26760"/>
                </a:lnTo>
                <a:lnTo>
                  <a:pt x="21430" y="26750"/>
                </a:lnTo>
                <a:lnTo>
                  <a:pt x="21430" y="26740"/>
                </a:lnTo>
                <a:lnTo>
                  <a:pt x="21440" y="26730"/>
                </a:lnTo>
                <a:lnTo>
                  <a:pt x="21440" y="26720"/>
                </a:lnTo>
                <a:lnTo>
                  <a:pt x="21450" y="26700"/>
                </a:lnTo>
                <a:lnTo>
                  <a:pt x="21450" y="26600"/>
                </a:lnTo>
                <a:lnTo>
                  <a:pt x="21450" y="26560"/>
                </a:lnTo>
                <a:lnTo>
                  <a:pt x="21460" y="26550"/>
                </a:lnTo>
                <a:lnTo>
                  <a:pt x="21460" y="26530"/>
                </a:lnTo>
                <a:lnTo>
                  <a:pt x="21460" y="26460"/>
                </a:lnTo>
                <a:lnTo>
                  <a:pt x="21460" y="26440"/>
                </a:lnTo>
                <a:lnTo>
                  <a:pt x="21450" y="26410"/>
                </a:lnTo>
                <a:lnTo>
                  <a:pt x="21450" y="26360"/>
                </a:lnTo>
                <a:lnTo>
                  <a:pt x="21450" y="26350"/>
                </a:lnTo>
                <a:lnTo>
                  <a:pt x="21420" y="26250"/>
                </a:lnTo>
                <a:lnTo>
                  <a:pt x="21390" y="26190"/>
                </a:lnTo>
                <a:lnTo>
                  <a:pt x="21390" y="26180"/>
                </a:lnTo>
                <a:lnTo>
                  <a:pt x="21370" y="26140"/>
                </a:lnTo>
                <a:lnTo>
                  <a:pt x="21340" y="26100"/>
                </a:lnTo>
                <a:lnTo>
                  <a:pt x="21320" y="26070"/>
                </a:lnTo>
                <a:lnTo>
                  <a:pt x="21310" y="26060"/>
                </a:lnTo>
                <a:lnTo>
                  <a:pt x="21280" y="26030"/>
                </a:lnTo>
                <a:lnTo>
                  <a:pt x="21270" y="26000"/>
                </a:lnTo>
                <a:lnTo>
                  <a:pt x="21270" y="25990"/>
                </a:lnTo>
                <a:lnTo>
                  <a:pt x="21260" y="25920"/>
                </a:lnTo>
                <a:lnTo>
                  <a:pt x="21240" y="25800"/>
                </a:lnTo>
                <a:lnTo>
                  <a:pt x="21240" y="25690"/>
                </a:lnTo>
                <a:lnTo>
                  <a:pt x="21240" y="25680"/>
                </a:lnTo>
                <a:lnTo>
                  <a:pt x="21240" y="25610"/>
                </a:lnTo>
                <a:lnTo>
                  <a:pt x="21260" y="25490"/>
                </a:lnTo>
                <a:lnTo>
                  <a:pt x="21270" y="25410"/>
                </a:lnTo>
                <a:lnTo>
                  <a:pt x="21280" y="25400"/>
                </a:lnTo>
                <a:lnTo>
                  <a:pt x="21290" y="25310"/>
                </a:lnTo>
                <a:lnTo>
                  <a:pt x="21290" y="25250"/>
                </a:lnTo>
                <a:lnTo>
                  <a:pt x="21280" y="25200"/>
                </a:lnTo>
                <a:lnTo>
                  <a:pt x="21270" y="25190"/>
                </a:lnTo>
                <a:lnTo>
                  <a:pt x="21240" y="25140"/>
                </a:lnTo>
                <a:lnTo>
                  <a:pt x="21240" y="25130"/>
                </a:lnTo>
                <a:lnTo>
                  <a:pt x="21250" y="25130"/>
                </a:lnTo>
                <a:lnTo>
                  <a:pt x="21300" y="25130"/>
                </a:lnTo>
                <a:lnTo>
                  <a:pt x="21310" y="25130"/>
                </a:lnTo>
                <a:lnTo>
                  <a:pt x="21310" y="25120"/>
                </a:lnTo>
                <a:lnTo>
                  <a:pt x="21320" y="25120"/>
                </a:lnTo>
                <a:lnTo>
                  <a:pt x="21320" y="25110"/>
                </a:lnTo>
                <a:lnTo>
                  <a:pt x="21330" y="25110"/>
                </a:lnTo>
                <a:lnTo>
                  <a:pt x="21340" y="25100"/>
                </a:lnTo>
                <a:lnTo>
                  <a:pt x="21350" y="25100"/>
                </a:lnTo>
                <a:lnTo>
                  <a:pt x="21360" y="25100"/>
                </a:lnTo>
                <a:lnTo>
                  <a:pt x="21370" y="25100"/>
                </a:lnTo>
                <a:lnTo>
                  <a:pt x="21380" y="25100"/>
                </a:lnTo>
                <a:lnTo>
                  <a:pt x="21390" y="25100"/>
                </a:lnTo>
                <a:lnTo>
                  <a:pt x="21400" y="25100"/>
                </a:lnTo>
                <a:lnTo>
                  <a:pt x="21410" y="25100"/>
                </a:lnTo>
                <a:lnTo>
                  <a:pt x="21420" y="25100"/>
                </a:lnTo>
                <a:lnTo>
                  <a:pt x="21420" y="25090"/>
                </a:lnTo>
                <a:lnTo>
                  <a:pt x="21430" y="25090"/>
                </a:lnTo>
                <a:lnTo>
                  <a:pt x="21440" y="25090"/>
                </a:lnTo>
                <a:lnTo>
                  <a:pt x="21450" y="25090"/>
                </a:lnTo>
                <a:lnTo>
                  <a:pt x="21460" y="25090"/>
                </a:lnTo>
                <a:lnTo>
                  <a:pt x="21470" y="25090"/>
                </a:lnTo>
                <a:lnTo>
                  <a:pt x="21470" y="25080"/>
                </a:lnTo>
                <a:lnTo>
                  <a:pt x="21480" y="25080"/>
                </a:lnTo>
                <a:lnTo>
                  <a:pt x="21490" y="25080"/>
                </a:lnTo>
                <a:lnTo>
                  <a:pt x="21500" y="25070"/>
                </a:lnTo>
                <a:lnTo>
                  <a:pt x="21510" y="25070"/>
                </a:lnTo>
                <a:lnTo>
                  <a:pt x="21520" y="25070"/>
                </a:lnTo>
                <a:lnTo>
                  <a:pt x="21530" y="25070"/>
                </a:lnTo>
                <a:lnTo>
                  <a:pt x="21540" y="25070"/>
                </a:lnTo>
                <a:lnTo>
                  <a:pt x="21550" y="25060"/>
                </a:lnTo>
                <a:lnTo>
                  <a:pt x="21560" y="25060"/>
                </a:lnTo>
                <a:lnTo>
                  <a:pt x="21570" y="25060"/>
                </a:lnTo>
                <a:lnTo>
                  <a:pt x="21580" y="25060"/>
                </a:lnTo>
                <a:lnTo>
                  <a:pt x="21590" y="25060"/>
                </a:lnTo>
                <a:lnTo>
                  <a:pt x="21600" y="25060"/>
                </a:lnTo>
                <a:lnTo>
                  <a:pt x="21610" y="25060"/>
                </a:lnTo>
                <a:lnTo>
                  <a:pt x="21620" y="25060"/>
                </a:lnTo>
                <a:lnTo>
                  <a:pt x="21630" y="25050"/>
                </a:lnTo>
                <a:lnTo>
                  <a:pt x="21660" y="25090"/>
                </a:lnTo>
                <a:lnTo>
                  <a:pt x="21700" y="25100"/>
                </a:lnTo>
                <a:lnTo>
                  <a:pt x="21720" y="25110"/>
                </a:lnTo>
                <a:lnTo>
                  <a:pt x="21730" y="25100"/>
                </a:lnTo>
                <a:lnTo>
                  <a:pt x="21740" y="25100"/>
                </a:lnTo>
                <a:lnTo>
                  <a:pt x="21750" y="25100"/>
                </a:lnTo>
                <a:lnTo>
                  <a:pt x="21760" y="25100"/>
                </a:lnTo>
                <a:lnTo>
                  <a:pt x="21770" y="25100"/>
                </a:lnTo>
                <a:lnTo>
                  <a:pt x="21770" y="25090"/>
                </a:lnTo>
                <a:lnTo>
                  <a:pt x="21780" y="25080"/>
                </a:lnTo>
                <a:lnTo>
                  <a:pt x="21780" y="25070"/>
                </a:lnTo>
                <a:lnTo>
                  <a:pt x="21790" y="25070"/>
                </a:lnTo>
                <a:lnTo>
                  <a:pt x="21790" y="25060"/>
                </a:lnTo>
                <a:lnTo>
                  <a:pt x="21800" y="25060"/>
                </a:lnTo>
                <a:lnTo>
                  <a:pt x="21800" y="25050"/>
                </a:lnTo>
                <a:lnTo>
                  <a:pt x="21810" y="25050"/>
                </a:lnTo>
                <a:lnTo>
                  <a:pt x="21810" y="25040"/>
                </a:lnTo>
                <a:lnTo>
                  <a:pt x="21810" y="25030"/>
                </a:lnTo>
                <a:lnTo>
                  <a:pt x="21820" y="25030"/>
                </a:lnTo>
                <a:lnTo>
                  <a:pt x="21820" y="25020"/>
                </a:lnTo>
                <a:lnTo>
                  <a:pt x="21820" y="25010"/>
                </a:lnTo>
                <a:lnTo>
                  <a:pt x="21820" y="25000"/>
                </a:lnTo>
                <a:lnTo>
                  <a:pt x="21830" y="24990"/>
                </a:lnTo>
                <a:lnTo>
                  <a:pt x="21830" y="24980"/>
                </a:lnTo>
                <a:lnTo>
                  <a:pt x="21830" y="24970"/>
                </a:lnTo>
                <a:lnTo>
                  <a:pt x="21830" y="24960"/>
                </a:lnTo>
                <a:lnTo>
                  <a:pt x="21830" y="24950"/>
                </a:lnTo>
                <a:lnTo>
                  <a:pt x="21840" y="24950"/>
                </a:lnTo>
                <a:lnTo>
                  <a:pt x="21840" y="24940"/>
                </a:lnTo>
                <a:lnTo>
                  <a:pt x="21850" y="24940"/>
                </a:lnTo>
                <a:lnTo>
                  <a:pt x="21860" y="24930"/>
                </a:lnTo>
                <a:lnTo>
                  <a:pt x="21870" y="24930"/>
                </a:lnTo>
                <a:lnTo>
                  <a:pt x="21880" y="24930"/>
                </a:lnTo>
                <a:lnTo>
                  <a:pt x="21890" y="24930"/>
                </a:lnTo>
                <a:lnTo>
                  <a:pt x="21900" y="24920"/>
                </a:lnTo>
                <a:lnTo>
                  <a:pt x="21910" y="24920"/>
                </a:lnTo>
                <a:lnTo>
                  <a:pt x="21920" y="24920"/>
                </a:lnTo>
                <a:lnTo>
                  <a:pt x="21930" y="24920"/>
                </a:lnTo>
                <a:lnTo>
                  <a:pt x="21940" y="24920"/>
                </a:lnTo>
                <a:lnTo>
                  <a:pt x="21950" y="24920"/>
                </a:lnTo>
                <a:lnTo>
                  <a:pt x="21960" y="24920"/>
                </a:lnTo>
                <a:lnTo>
                  <a:pt x="21960" y="24910"/>
                </a:lnTo>
                <a:lnTo>
                  <a:pt x="21970" y="24910"/>
                </a:lnTo>
                <a:lnTo>
                  <a:pt x="21980" y="24910"/>
                </a:lnTo>
                <a:lnTo>
                  <a:pt x="21980" y="24900"/>
                </a:lnTo>
                <a:lnTo>
                  <a:pt x="21990" y="24900"/>
                </a:lnTo>
                <a:lnTo>
                  <a:pt x="22000" y="24900"/>
                </a:lnTo>
                <a:lnTo>
                  <a:pt x="22000" y="24890"/>
                </a:lnTo>
                <a:lnTo>
                  <a:pt x="22010" y="24890"/>
                </a:lnTo>
                <a:lnTo>
                  <a:pt x="22020" y="24890"/>
                </a:lnTo>
                <a:lnTo>
                  <a:pt x="22020" y="24880"/>
                </a:lnTo>
                <a:lnTo>
                  <a:pt x="22030" y="24880"/>
                </a:lnTo>
                <a:lnTo>
                  <a:pt x="22030" y="24870"/>
                </a:lnTo>
                <a:lnTo>
                  <a:pt x="22040" y="24870"/>
                </a:lnTo>
                <a:lnTo>
                  <a:pt x="22040" y="24860"/>
                </a:lnTo>
                <a:lnTo>
                  <a:pt x="22050" y="24860"/>
                </a:lnTo>
                <a:lnTo>
                  <a:pt x="22050" y="24850"/>
                </a:lnTo>
                <a:lnTo>
                  <a:pt x="22060" y="24850"/>
                </a:lnTo>
                <a:lnTo>
                  <a:pt x="22060" y="24840"/>
                </a:lnTo>
                <a:lnTo>
                  <a:pt x="22070" y="24840"/>
                </a:lnTo>
                <a:lnTo>
                  <a:pt x="22070" y="24830"/>
                </a:lnTo>
                <a:lnTo>
                  <a:pt x="22080" y="24820"/>
                </a:lnTo>
                <a:lnTo>
                  <a:pt x="22090" y="24820"/>
                </a:lnTo>
                <a:lnTo>
                  <a:pt x="22100" y="24810"/>
                </a:lnTo>
                <a:lnTo>
                  <a:pt x="22110" y="24810"/>
                </a:lnTo>
                <a:lnTo>
                  <a:pt x="22120" y="24810"/>
                </a:lnTo>
                <a:lnTo>
                  <a:pt x="22130" y="24810"/>
                </a:lnTo>
                <a:lnTo>
                  <a:pt x="22140" y="24810"/>
                </a:lnTo>
                <a:lnTo>
                  <a:pt x="22150" y="24810"/>
                </a:lnTo>
                <a:lnTo>
                  <a:pt x="22160" y="24810"/>
                </a:lnTo>
                <a:lnTo>
                  <a:pt x="22170" y="24810"/>
                </a:lnTo>
                <a:lnTo>
                  <a:pt x="22170" y="24800"/>
                </a:lnTo>
                <a:lnTo>
                  <a:pt x="22180" y="24800"/>
                </a:lnTo>
                <a:lnTo>
                  <a:pt x="22190" y="24800"/>
                </a:lnTo>
                <a:lnTo>
                  <a:pt x="22200" y="24790"/>
                </a:lnTo>
                <a:lnTo>
                  <a:pt x="22210" y="24790"/>
                </a:lnTo>
                <a:lnTo>
                  <a:pt x="22220" y="24780"/>
                </a:lnTo>
                <a:lnTo>
                  <a:pt x="22230" y="24780"/>
                </a:lnTo>
                <a:lnTo>
                  <a:pt x="22230" y="24770"/>
                </a:lnTo>
                <a:lnTo>
                  <a:pt x="22240" y="24760"/>
                </a:lnTo>
                <a:lnTo>
                  <a:pt x="22240" y="24750"/>
                </a:lnTo>
                <a:lnTo>
                  <a:pt x="22250" y="24750"/>
                </a:lnTo>
                <a:lnTo>
                  <a:pt x="22260" y="24750"/>
                </a:lnTo>
                <a:lnTo>
                  <a:pt x="22270" y="24750"/>
                </a:lnTo>
                <a:lnTo>
                  <a:pt x="22280" y="24750"/>
                </a:lnTo>
                <a:lnTo>
                  <a:pt x="22280" y="24740"/>
                </a:lnTo>
                <a:lnTo>
                  <a:pt x="22290" y="24740"/>
                </a:lnTo>
                <a:lnTo>
                  <a:pt x="22300" y="24740"/>
                </a:lnTo>
                <a:lnTo>
                  <a:pt x="22310" y="24740"/>
                </a:lnTo>
                <a:lnTo>
                  <a:pt x="22320" y="24740"/>
                </a:lnTo>
                <a:lnTo>
                  <a:pt x="22330" y="24740"/>
                </a:lnTo>
                <a:lnTo>
                  <a:pt x="22340" y="24740"/>
                </a:lnTo>
                <a:lnTo>
                  <a:pt x="22350" y="24740"/>
                </a:lnTo>
                <a:lnTo>
                  <a:pt x="22360" y="24740"/>
                </a:lnTo>
                <a:lnTo>
                  <a:pt x="22370" y="24740"/>
                </a:lnTo>
                <a:lnTo>
                  <a:pt x="22380" y="24740"/>
                </a:lnTo>
                <a:lnTo>
                  <a:pt x="22390" y="24750"/>
                </a:lnTo>
                <a:lnTo>
                  <a:pt x="22400" y="24750"/>
                </a:lnTo>
                <a:lnTo>
                  <a:pt x="22410" y="24750"/>
                </a:lnTo>
                <a:lnTo>
                  <a:pt x="22420" y="24750"/>
                </a:lnTo>
                <a:lnTo>
                  <a:pt x="22430" y="24750"/>
                </a:lnTo>
                <a:lnTo>
                  <a:pt x="22440" y="24750"/>
                </a:lnTo>
                <a:lnTo>
                  <a:pt x="22450" y="24750"/>
                </a:lnTo>
                <a:lnTo>
                  <a:pt x="22460" y="24750"/>
                </a:lnTo>
                <a:lnTo>
                  <a:pt x="22470" y="24750"/>
                </a:lnTo>
                <a:lnTo>
                  <a:pt x="22480" y="24750"/>
                </a:lnTo>
                <a:lnTo>
                  <a:pt x="22490" y="24750"/>
                </a:lnTo>
                <a:lnTo>
                  <a:pt x="22500" y="24750"/>
                </a:lnTo>
                <a:lnTo>
                  <a:pt x="22510" y="24750"/>
                </a:lnTo>
                <a:lnTo>
                  <a:pt x="22520" y="24750"/>
                </a:lnTo>
                <a:lnTo>
                  <a:pt x="22520" y="24740"/>
                </a:lnTo>
                <a:lnTo>
                  <a:pt x="22530" y="24740"/>
                </a:lnTo>
                <a:lnTo>
                  <a:pt x="22540" y="24750"/>
                </a:lnTo>
                <a:lnTo>
                  <a:pt x="22550" y="24760"/>
                </a:lnTo>
                <a:lnTo>
                  <a:pt x="22560" y="24760"/>
                </a:lnTo>
                <a:lnTo>
                  <a:pt x="22570" y="24760"/>
                </a:lnTo>
                <a:lnTo>
                  <a:pt x="22580" y="24750"/>
                </a:lnTo>
                <a:lnTo>
                  <a:pt x="22590" y="24750"/>
                </a:lnTo>
                <a:lnTo>
                  <a:pt x="22600" y="24750"/>
                </a:lnTo>
                <a:lnTo>
                  <a:pt x="22610" y="24750"/>
                </a:lnTo>
                <a:lnTo>
                  <a:pt x="22620" y="24750"/>
                </a:lnTo>
                <a:lnTo>
                  <a:pt x="22620" y="24760"/>
                </a:lnTo>
                <a:lnTo>
                  <a:pt x="22630" y="24760"/>
                </a:lnTo>
                <a:lnTo>
                  <a:pt x="22640" y="24750"/>
                </a:lnTo>
                <a:lnTo>
                  <a:pt x="22710" y="24690"/>
                </a:lnTo>
                <a:lnTo>
                  <a:pt x="22820" y="24750"/>
                </a:lnTo>
                <a:lnTo>
                  <a:pt x="22890" y="24810"/>
                </a:lnTo>
                <a:lnTo>
                  <a:pt x="23210" y="24800"/>
                </a:lnTo>
                <a:lnTo>
                  <a:pt x="23620" y="24890"/>
                </a:lnTo>
                <a:lnTo>
                  <a:pt x="23930" y="24950"/>
                </a:lnTo>
                <a:lnTo>
                  <a:pt x="24270" y="25020"/>
                </a:lnTo>
                <a:lnTo>
                  <a:pt x="24380" y="25050"/>
                </a:lnTo>
                <a:lnTo>
                  <a:pt x="24650" y="25120"/>
                </a:lnTo>
                <a:lnTo>
                  <a:pt x="24670" y="25140"/>
                </a:lnTo>
                <a:lnTo>
                  <a:pt x="24740" y="25200"/>
                </a:lnTo>
                <a:lnTo>
                  <a:pt x="24770" y="25250"/>
                </a:lnTo>
                <a:lnTo>
                  <a:pt x="24790" y="25330"/>
                </a:lnTo>
                <a:lnTo>
                  <a:pt x="24820" y="25420"/>
                </a:lnTo>
                <a:lnTo>
                  <a:pt x="24870" y="25640"/>
                </a:lnTo>
                <a:lnTo>
                  <a:pt x="24870" y="25650"/>
                </a:lnTo>
                <a:lnTo>
                  <a:pt x="24960" y="26030"/>
                </a:lnTo>
                <a:lnTo>
                  <a:pt x="24990" y="26260"/>
                </a:lnTo>
                <a:lnTo>
                  <a:pt x="25000" y="26400"/>
                </a:lnTo>
                <a:lnTo>
                  <a:pt x="25060" y="26590"/>
                </a:lnTo>
                <a:lnTo>
                  <a:pt x="25100" y="26730"/>
                </a:lnTo>
                <a:lnTo>
                  <a:pt x="25140" y="26840"/>
                </a:lnTo>
                <a:lnTo>
                  <a:pt x="25370" y="27500"/>
                </a:lnTo>
                <a:lnTo>
                  <a:pt x="25500" y="27620"/>
                </a:lnTo>
                <a:lnTo>
                  <a:pt x="25610" y="27720"/>
                </a:lnTo>
                <a:lnTo>
                  <a:pt x="25680" y="27750"/>
                </a:lnTo>
                <a:lnTo>
                  <a:pt x="25770" y="27790"/>
                </a:lnTo>
                <a:lnTo>
                  <a:pt x="25810" y="27820"/>
                </a:lnTo>
                <a:lnTo>
                  <a:pt x="25810" y="27840"/>
                </a:lnTo>
                <a:lnTo>
                  <a:pt x="25820" y="27850"/>
                </a:lnTo>
                <a:lnTo>
                  <a:pt x="25810" y="27890"/>
                </a:lnTo>
                <a:lnTo>
                  <a:pt x="25730" y="28000"/>
                </a:lnTo>
                <a:lnTo>
                  <a:pt x="25550" y="28260"/>
                </a:lnTo>
                <a:lnTo>
                  <a:pt x="25470" y="28330"/>
                </a:lnTo>
                <a:lnTo>
                  <a:pt x="25390" y="28400"/>
                </a:lnTo>
                <a:lnTo>
                  <a:pt x="25240" y="28490"/>
                </a:lnTo>
                <a:lnTo>
                  <a:pt x="25150" y="28550"/>
                </a:lnTo>
                <a:lnTo>
                  <a:pt x="25120" y="28560"/>
                </a:lnTo>
                <a:lnTo>
                  <a:pt x="25080" y="28570"/>
                </a:lnTo>
                <a:lnTo>
                  <a:pt x="25060" y="28570"/>
                </a:lnTo>
                <a:lnTo>
                  <a:pt x="25050" y="28580"/>
                </a:lnTo>
                <a:lnTo>
                  <a:pt x="25000" y="28620"/>
                </a:lnTo>
                <a:lnTo>
                  <a:pt x="24760" y="28780"/>
                </a:lnTo>
                <a:lnTo>
                  <a:pt x="24730" y="28790"/>
                </a:lnTo>
                <a:lnTo>
                  <a:pt x="24650" y="28800"/>
                </a:lnTo>
                <a:lnTo>
                  <a:pt x="24630" y="28810"/>
                </a:lnTo>
                <a:lnTo>
                  <a:pt x="24580" y="28810"/>
                </a:lnTo>
                <a:lnTo>
                  <a:pt x="24500" y="28830"/>
                </a:lnTo>
                <a:lnTo>
                  <a:pt x="24480" y="28830"/>
                </a:lnTo>
                <a:lnTo>
                  <a:pt x="24440" y="28840"/>
                </a:lnTo>
                <a:lnTo>
                  <a:pt x="23940" y="28950"/>
                </a:lnTo>
                <a:lnTo>
                  <a:pt x="23930" y="28970"/>
                </a:lnTo>
                <a:lnTo>
                  <a:pt x="23930" y="29000"/>
                </a:lnTo>
                <a:lnTo>
                  <a:pt x="23940" y="29020"/>
                </a:lnTo>
                <a:lnTo>
                  <a:pt x="23950" y="29030"/>
                </a:lnTo>
                <a:lnTo>
                  <a:pt x="23960" y="29040"/>
                </a:lnTo>
                <a:lnTo>
                  <a:pt x="23980" y="29050"/>
                </a:lnTo>
                <a:lnTo>
                  <a:pt x="24010" y="29060"/>
                </a:lnTo>
                <a:lnTo>
                  <a:pt x="24020" y="29060"/>
                </a:lnTo>
                <a:lnTo>
                  <a:pt x="24030" y="29070"/>
                </a:lnTo>
                <a:lnTo>
                  <a:pt x="24030" y="29080"/>
                </a:lnTo>
                <a:lnTo>
                  <a:pt x="24030" y="29100"/>
                </a:lnTo>
                <a:lnTo>
                  <a:pt x="24030" y="29130"/>
                </a:lnTo>
                <a:lnTo>
                  <a:pt x="24040" y="29160"/>
                </a:lnTo>
                <a:lnTo>
                  <a:pt x="24040" y="29180"/>
                </a:lnTo>
                <a:lnTo>
                  <a:pt x="24040" y="29190"/>
                </a:lnTo>
                <a:lnTo>
                  <a:pt x="24030" y="29200"/>
                </a:lnTo>
                <a:lnTo>
                  <a:pt x="24020" y="29200"/>
                </a:lnTo>
                <a:lnTo>
                  <a:pt x="24000" y="29200"/>
                </a:lnTo>
                <a:lnTo>
                  <a:pt x="23990" y="29200"/>
                </a:lnTo>
                <a:lnTo>
                  <a:pt x="23980" y="29210"/>
                </a:lnTo>
                <a:lnTo>
                  <a:pt x="23980" y="29220"/>
                </a:lnTo>
                <a:lnTo>
                  <a:pt x="23980" y="29230"/>
                </a:lnTo>
                <a:lnTo>
                  <a:pt x="23990" y="29240"/>
                </a:lnTo>
                <a:lnTo>
                  <a:pt x="24010" y="29260"/>
                </a:lnTo>
                <a:lnTo>
                  <a:pt x="24040" y="29300"/>
                </a:lnTo>
                <a:lnTo>
                  <a:pt x="24080" y="29340"/>
                </a:lnTo>
                <a:lnTo>
                  <a:pt x="24110" y="29380"/>
                </a:lnTo>
                <a:lnTo>
                  <a:pt x="24110" y="29390"/>
                </a:lnTo>
                <a:lnTo>
                  <a:pt x="24130" y="29420"/>
                </a:lnTo>
                <a:lnTo>
                  <a:pt x="24130" y="29430"/>
                </a:lnTo>
                <a:lnTo>
                  <a:pt x="24170" y="29450"/>
                </a:lnTo>
                <a:lnTo>
                  <a:pt x="24220" y="29450"/>
                </a:lnTo>
                <a:lnTo>
                  <a:pt x="24330" y="29450"/>
                </a:lnTo>
                <a:lnTo>
                  <a:pt x="24420" y="29450"/>
                </a:lnTo>
                <a:lnTo>
                  <a:pt x="24430" y="29440"/>
                </a:lnTo>
                <a:lnTo>
                  <a:pt x="24470" y="29430"/>
                </a:lnTo>
                <a:lnTo>
                  <a:pt x="24540" y="29420"/>
                </a:lnTo>
                <a:lnTo>
                  <a:pt x="24820" y="29270"/>
                </a:lnTo>
                <a:lnTo>
                  <a:pt x="24850" y="29270"/>
                </a:lnTo>
                <a:lnTo>
                  <a:pt x="24880" y="29260"/>
                </a:lnTo>
                <a:lnTo>
                  <a:pt x="24910" y="29260"/>
                </a:lnTo>
                <a:lnTo>
                  <a:pt x="24950" y="29270"/>
                </a:lnTo>
                <a:lnTo>
                  <a:pt x="24980" y="29290"/>
                </a:lnTo>
                <a:lnTo>
                  <a:pt x="25020" y="29350"/>
                </a:lnTo>
                <a:lnTo>
                  <a:pt x="25050" y="29400"/>
                </a:lnTo>
                <a:lnTo>
                  <a:pt x="25060" y="29430"/>
                </a:lnTo>
                <a:lnTo>
                  <a:pt x="25080" y="29470"/>
                </a:lnTo>
                <a:lnTo>
                  <a:pt x="25090" y="29500"/>
                </a:lnTo>
                <a:lnTo>
                  <a:pt x="25110" y="29560"/>
                </a:lnTo>
                <a:lnTo>
                  <a:pt x="25120" y="29580"/>
                </a:lnTo>
                <a:lnTo>
                  <a:pt x="25120" y="29600"/>
                </a:lnTo>
                <a:lnTo>
                  <a:pt x="25130" y="29670"/>
                </a:lnTo>
                <a:lnTo>
                  <a:pt x="25120" y="29750"/>
                </a:lnTo>
                <a:lnTo>
                  <a:pt x="25120" y="29810"/>
                </a:lnTo>
                <a:lnTo>
                  <a:pt x="25120" y="29850"/>
                </a:lnTo>
                <a:lnTo>
                  <a:pt x="25150" y="29910"/>
                </a:lnTo>
                <a:lnTo>
                  <a:pt x="25200" y="29990"/>
                </a:lnTo>
                <a:lnTo>
                  <a:pt x="25280" y="30040"/>
                </a:lnTo>
                <a:lnTo>
                  <a:pt x="25290" y="30050"/>
                </a:lnTo>
                <a:lnTo>
                  <a:pt x="25300" y="30060"/>
                </a:lnTo>
                <a:lnTo>
                  <a:pt x="25320" y="30060"/>
                </a:lnTo>
                <a:lnTo>
                  <a:pt x="25340" y="30070"/>
                </a:lnTo>
                <a:lnTo>
                  <a:pt x="25360" y="30070"/>
                </a:lnTo>
                <a:lnTo>
                  <a:pt x="25380" y="30070"/>
                </a:lnTo>
                <a:lnTo>
                  <a:pt x="25380" y="30080"/>
                </a:lnTo>
                <a:lnTo>
                  <a:pt x="25400" y="30080"/>
                </a:lnTo>
                <a:lnTo>
                  <a:pt x="25410" y="30080"/>
                </a:lnTo>
                <a:lnTo>
                  <a:pt x="25430" y="30090"/>
                </a:lnTo>
                <a:lnTo>
                  <a:pt x="25450" y="30090"/>
                </a:lnTo>
                <a:lnTo>
                  <a:pt x="25470" y="30100"/>
                </a:lnTo>
                <a:lnTo>
                  <a:pt x="25480" y="30100"/>
                </a:lnTo>
                <a:lnTo>
                  <a:pt x="25500" y="30100"/>
                </a:lnTo>
                <a:lnTo>
                  <a:pt x="25520" y="30090"/>
                </a:lnTo>
                <a:lnTo>
                  <a:pt x="25540" y="30080"/>
                </a:lnTo>
                <a:lnTo>
                  <a:pt x="25560" y="30070"/>
                </a:lnTo>
                <a:lnTo>
                  <a:pt x="25570" y="30070"/>
                </a:lnTo>
                <a:lnTo>
                  <a:pt x="25610" y="30070"/>
                </a:lnTo>
                <a:lnTo>
                  <a:pt x="25730" y="30060"/>
                </a:lnTo>
                <a:lnTo>
                  <a:pt x="25760" y="30050"/>
                </a:lnTo>
                <a:lnTo>
                  <a:pt x="25810" y="30030"/>
                </a:lnTo>
                <a:lnTo>
                  <a:pt x="25860" y="29970"/>
                </a:lnTo>
                <a:lnTo>
                  <a:pt x="25870" y="29950"/>
                </a:lnTo>
                <a:lnTo>
                  <a:pt x="25890" y="29920"/>
                </a:lnTo>
                <a:lnTo>
                  <a:pt x="25890" y="29900"/>
                </a:lnTo>
                <a:lnTo>
                  <a:pt x="25900" y="29870"/>
                </a:lnTo>
                <a:lnTo>
                  <a:pt x="25900" y="29850"/>
                </a:lnTo>
                <a:lnTo>
                  <a:pt x="25900" y="29820"/>
                </a:lnTo>
                <a:lnTo>
                  <a:pt x="25910" y="29730"/>
                </a:lnTo>
                <a:lnTo>
                  <a:pt x="25910" y="29690"/>
                </a:lnTo>
                <a:lnTo>
                  <a:pt x="25910" y="29680"/>
                </a:lnTo>
                <a:lnTo>
                  <a:pt x="25910" y="29570"/>
                </a:lnTo>
                <a:lnTo>
                  <a:pt x="25910" y="29550"/>
                </a:lnTo>
                <a:lnTo>
                  <a:pt x="25920" y="29540"/>
                </a:lnTo>
                <a:lnTo>
                  <a:pt x="25920" y="29520"/>
                </a:lnTo>
                <a:lnTo>
                  <a:pt x="25930" y="29380"/>
                </a:lnTo>
                <a:lnTo>
                  <a:pt x="25940" y="29380"/>
                </a:lnTo>
                <a:lnTo>
                  <a:pt x="26110" y="29410"/>
                </a:lnTo>
                <a:lnTo>
                  <a:pt x="26140" y="29410"/>
                </a:lnTo>
                <a:lnTo>
                  <a:pt x="26390" y="29530"/>
                </a:lnTo>
                <a:lnTo>
                  <a:pt x="26420" y="29560"/>
                </a:lnTo>
                <a:lnTo>
                  <a:pt x="26540" y="29660"/>
                </a:lnTo>
                <a:lnTo>
                  <a:pt x="26710" y="29810"/>
                </a:lnTo>
                <a:lnTo>
                  <a:pt x="26840" y="29880"/>
                </a:lnTo>
                <a:lnTo>
                  <a:pt x="27000" y="29940"/>
                </a:lnTo>
                <a:lnTo>
                  <a:pt x="27090" y="29970"/>
                </a:lnTo>
                <a:lnTo>
                  <a:pt x="27550" y="30120"/>
                </a:lnTo>
                <a:lnTo>
                  <a:pt x="27930" y="30300"/>
                </a:lnTo>
                <a:lnTo>
                  <a:pt x="28060" y="30360"/>
                </a:lnTo>
                <a:lnTo>
                  <a:pt x="28060" y="30480"/>
                </a:lnTo>
                <a:lnTo>
                  <a:pt x="28020" y="30670"/>
                </a:lnTo>
                <a:lnTo>
                  <a:pt x="27980" y="30960"/>
                </a:lnTo>
                <a:lnTo>
                  <a:pt x="27970" y="30980"/>
                </a:lnTo>
                <a:lnTo>
                  <a:pt x="27930" y="31220"/>
                </a:lnTo>
                <a:lnTo>
                  <a:pt x="27900" y="31400"/>
                </a:lnTo>
                <a:lnTo>
                  <a:pt x="27880" y="31550"/>
                </a:lnTo>
                <a:lnTo>
                  <a:pt x="27800" y="31650"/>
                </a:lnTo>
                <a:lnTo>
                  <a:pt x="27720" y="31750"/>
                </a:lnTo>
                <a:lnTo>
                  <a:pt x="27630" y="31820"/>
                </a:lnTo>
                <a:lnTo>
                  <a:pt x="27620" y="31820"/>
                </a:lnTo>
                <a:lnTo>
                  <a:pt x="27610" y="31830"/>
                </a:lnTo>
                <a:lnTo>
                  <a:pt x="27590" y="31830"/>
                </a:lnTo>
                <a:lnTo>
                  <a:pt x="27570" y="31840"/>
                </a:lnTo>
                <a:lnTo>
                  <a:pt x="27560" y="31850"/>
                </a:lnTo>
                <a:lnTo>
                  <a:pt x="27540" y="31850"/>
                </a:lnTo>
                <a:lnTo>
                  <a:pt x="27520" y="31850"/>
                </a:lnTo>
                <a:lnTo>
                  <a:pt x="27510" y="31860"/>
                </a:lnTo>
                <a:lnTo>
                  <a:pt x="27490" y="31860"/>
                </a:lnTo>
                <a:lnTo>
                  <a:pt x="27470" y="31870"/>
                </a:lnTo>
                <a:lnTo>
                  <a:pt x="27460" y="31880"/>
                </a:lnTo>
                <a:lnTo>
                  <a:pt x="27440" y="31890"/>
                </a:lnTo>
                <a:lnTo>
                  <a:pt x="27430" y="31910"/>
                </a:lnTo>
                <a:lnTo>
                  <a:pt x="27430" y="31920"/>
                </a:lnTo>
                <a:lnTo>
                  <a:pt x="27420" y="31940"/>
                </a:lnTo>
                <a:lnTo>
                  <a:pt x="27410" y="31960"/>
                </a:lnTo>
                <a:lnTo>
                  <a:pt x="27400" y="31970"/>
                </a:lnTo>
                <a:lnTo>
                  <a:pt x="27400" y="31990"/>
                </a:lnTo>
                <a:lnTo>
                  <a:pt x="27360" y="32060"/>
                </a:lnTo>
                <a:lnTo>
                  <a:pt x="27230" y="32260"/>
                </a:lnTo>
                <a:lnTo>
                  <a:pt x="27150" y="32380"/>
                </a:lnTo>
                <a:lnTo>
                  <a:pt x="27140" y="32390"/>
                </a:lnTo>
                <a:lnTo>
                  <a:pt x="27130" y="32410"/>
                </a:lnTo>
                <a:lnTo>
                  <a:pt x="27130" y="32420"/>
                </a:lnTo>
                <a:lnTo>
                  <a:pt x="27030" y="32530"/>
                </a:lnTo>
                <a:lnTo>
                  <a:pt x="26910" y="32720"/>
                </a:lnTo>
                <a:lnTo>
                  <a:pt x="26850" y="32850"/>
                </a:lnTo>
                <a:lnTo>
                  <a:pt x="26850" y="32900"/>
                </a:lnTo>
                <a:lnTo>
                  <a:pt x="26890" y="33060"/>
                </a:lnTo>
                <a:lnTo>
                  <a:pt x="26890" y="33070"/>
                </a:lnTo>
                <a:lnTo>
                  <a:pt x="26900" y="33140"/>
                </a:lnTo>
                <a:lnTo>
                  <a:pt x="26920" y="33190"/>
                </a:lnTo>
                <a:lnTo>
                  <a:pt x="26950" y="33380"/>
                </a:lnTo>
                <a:lnTo>
                  <a:pt x="26950" y="33400"/>
                </a:lnTo>
                <a:lnTo>
                  <a:pt x="26960" y="33420"/>
                </a:lnTo>
                <a:lnTo>
                  <a:pt x="26960" y="33440"/>
                </a:lnTo>
                <a:lnTo>
                  <a:pt x="26960" y="33460"/>
                </a:lnTo>
                <a:lnTo>
                  <a:pt x="26960" y="33480"/>
                </a:lnTo>
                <a:lnTo>
                  <a:pt x="26970" y="33500"/>
                </a:lnTo>
                <a:lnTo>
                  <a:pt x="26970" y="33520"/>
                </a:lnTo>
                <a:lnTo>
                  <a:pt x="26980" y="33530"/>
                </a:lnTo>
                <a:lnTo>
                  <a:pt x="26980" y="33550"/>
                </a:lnTo>
                <a:lnTo>
                  <a:pt x="26990" y="33570"/>
                </a:lnTo>
                <a:lnTo>
                  <a:pt x="26990" y="33590"/>
                </a:lnTo>
                <a:lnTo>
                  <a:pt x="27000" y="33610"/>
                </a:lnTo>
                <a:lnTo>
                  <a:pt x="27000" y="33630"/>
                </a:lnTo>
                <a:lnTo>
                  <a:pt x="27000" y="33640"/>
                </a:lnTo>
                <a:lnTo>
                  <a:pt x="27010" y="33710"/>
                </a:lnTo>
                <a:lnTo>
                  <a:pt x="27020" y="33730"/>
                </a:lnTo>
                <a:lnTo>
                  <a:pt x="27020" y="33770"/>
                </a:lnTo>
                <a:lnTo>
                  <a:pt x="27040" y="33880"/>
                </a:lnTo>
                <a:close/>
                <a:moveTo>
                  <a:pt x="22540" y="27950"/>
                </a:moveTo>
                <a:lnTo>
                  <a:pt x="22510" y="27940"/>
                </a:lnTo>
                <a:lnTo>
                  <a:pt x="22470" y="27930"/>
                </a:lnTo>
                <a:lnTo>
                  <a:pt x="22440" y="27920"/>
                </a:lnTo>
                <a:lnTo>
                  <a:pt x="22430" y="27920"/>
                </a:lnTo>
                <a:lnTo>
                  <a:pt x="22350" y="27920"/>
                </a:lnTo>
                <a:lnTo>
                  <a:pt x="22220" y="27970"/>
                </a:lnTo>
                <a:lnTo>
                  <a:pt x="22210" y="27970"/>
                </a:lnTo>
                <a:lnTo>
                  <a:pt x="22200" y="27970"/>
                </a:lnTo>
                <a:lnTo>
                  <a:pt x="22190" y="27970"/>
                </a:lnTo>
                <a:lnTo>
                  <a:pt x="22180" y="27970"/>
                </a:lnTo>
                <a:lnTo>
                  <a:pt x="22170" y="27970"/>
                </a:lnTo>
                <a:lnTo>
                  <a:pt x="22160" y="27980"/>
                </a:lnTo>
                <a:lnTo>
                  <a:pt x="22150" y="27980"/>
                </a:lnTo>
                <a:lnTo>
                  <a:pt x="22150" y="27990"/>
                </a:lnTo>
                <a:lnTo>
                  <a:pt x="22140" y="27990"/>
                </a:lnTo>
                <a:lnTo>
                  <a:pt x="22130" y="27990"/>
                </a:lnTo>
                <a:lnTo>
                  <a:pt x="22130" y="28000"/>
                </a:lnTo>
                <a:lnTo>
                  <a:pt x="22120" y="28010"/>
                </a:lnTo>
                <a:lnTo>
                  <a:pt x="22110" y="28020"/>
                </a:lnTo>
                <a:lnTo>
                  <a:pt x="22100" y="28030"/>
                </a:lnTo>
                <a:lnTo>
                  <a:pt x="22090" y="28040"/>
                </a:lnTo>
                <a:lnTo>
                  <a:pt x="22090" y="28050"/>
                </a:lnTo>
                <a:lnTo>
                  <a:pt x="22080" y="28050"/>
                </a:lnTo>
                <a:lnTo>
                  <a:pt x="22080" y="28060"/>
                </a:lnTo>
                <a:lnTo>
                  <a:pt x="22080" y="28070"/>
                </a:lnTo>
                <a:lnTo>
                  <a:pt x="22080" y="28080"/>
                </a:lnTo>
                <a:lnTo>
                  <a:pt x="22070" y="28090"/>
                </a:lnTo>
                <a:lnTo>
                  <a:pt x="22070" y="28100"/>
                </a:lnTo>
                <a:lnTo>
                  <a:pt x="22070" y="28110"/>
                </a:lnTo>
                <a:lnTo>
                  <a:pt x="22070" y="28120"/>
                </a:lnTo>
                <a:lnTo>
                  <a:pt x="22040" y="28150"/>
                </a:lnTo>
                <a:lnTo>
                  <a:pt x="22040" y="28160"/>
                </a:lnTo>
                <a:lnTo>
                  <a:pt x="22030" y="28170"/>
                </a:lnTo>
                <a:lnTo>
                  <a:pt x="22030" y="28200"/>
                </a:lnTo>
                <a:lnTo>
                  <a:pt x="22030" y="28220"/>
                </a:lnTo>
                <a:lnTo>
                  <a:pt x="22020" y="28230"/>
                </a:lnTo>
                <a:lnTo>
                  <a:pt x="22010" y="28230"/>
                </a:lnTo>
                <a:lnTo>
                  <a:pt x="21970" y="28230"/>
                </a:lnTo>
                <a:lnTo>
                  <a:pt x="21960" y="28230"/>
                </a:lnTo>
                <a:lnTo>
                  <a:pt x="21950" y="28220"/>
                </a:lnTo>
                <a:lnTo>
                  <a:pt x="21940" y="28220"/>
                </a:lnTo>
                <a:lnTo>
                  <a:pt x="21930" y="28230"/>
                </a:lnTo>
                <a:lnTo>
                  <a:pt x="21920" y="28230"/>
                </a:lnTo>
                <a:lnTo>
                  <a:pt x="21910" y="28230"/>
                </a:lnTo>
                <a:lnTo>
                  <a:pt x="21900" y="28230"/>
                </a:lnTo>
                <a:lnTo>
                  <a:pt x="21890" y="28230"/>
                </a:lnTo>
                <a:lnTo>
                  <a:pt x="21880" y="28240"/>
                </a:lnTo>
                <a:lnTo>
                  <a:pt x="21870" y="28240"/>
                </a:lnTo>
                <a:lnTo>
                  <a:pt x="21860" y="28240"/>
                </a:lnTo>
                <a:lnTo>
                  <a:pt x="21850" y="28240"/>
                </a:lnTo>
                <a:lnTo>
                  <a:pt x="21840" y="28250"/>
                </a:lnTo>
                <a:lnTo>
                  <a:pt x="21830" y="28250"/>
                </a:lnTo>
                <a:lnTo>
                  <a:pt x="21830" y="28260"/>
                </a:lnTo>
                <a:lnTo>
                  <a:pt x="21830" y="28270"/>
                </a:lnTo>
                <a:lnTo>
                  <a:pt x="21820" y="28280"/>
                </a:lnTo>
                <a:lnTo>
                  <a:pt x="21820" y="28290"/>
                </a:lnTo>
                <a:lnTo>
                  <a:pt x="21820" y="28300"/>
                </a:lnTo>
                <a:lnTo>
                  <a:pt x="21810" y="28310"/>
                </a:lnTo>
                <a:lnTo>
                  <a:pt x="21810" y="28320"/>
                </a:lnTo>
                <a:lnTo>
                  <a:pt x="21750" y="28320"/>
                </a:lnTo>
                <a:lnTo>
                  <a:pt x="21730" y="28330"/>
                </a:lnTo>
                <a:lnTo>
                  <a:pt x="21690" y="28340"/>
                </a:lnTo>
                <a:lnTo>
                  <a:pt x="21670" y="28350"/>
                </a:lnTo>
                <a:lnTo>
                  <a:pt x="21660" y="28370"/>
                </a:lnTo>
                <a:lnTo>
                  <a:pt x="21650" y="28380"/>
                </a:lnTo>
                <a:lnTo>
                  <a:pt x="21650" y="28390"/>
                </a:lnTo>
                <a:lnTo>
                  <a:pt x="21640" y="28390"/>
                </a:lnTo>
                <a:lnTo>
                  <a:pt x="21640" y="28400"/>
                </a:lnTo>
                <a:lnTo>
                  <a:pt x="21630" y="28410"/>
                </a:lnTo>
                <a:lnTo>
                  <a:pt x="21630" y="28420"/>
                </a:lnTo>
                <a:lnTo>
                  <a:pt x="21630" y="28430"/>
                </a:lnTo>
                <a:lnTo>
                  <a:pt x="21620" y="28440"/>
                </a:lnTo>
                <a:lnTo>
                  <a:pt x="21620" y="28450"/>
                </a:lnTo>
                <a:lnTo>
                  <a:pt x="21620" y="28460"/>
                </a:lnTo>
                <a:lnTo>
                  <a:pt x="21620" y="28470"/>
                </a:lnTo>
                <a:lnTo>
                  <a:pt x="21620" y="28480"/>
                </a:lnTo>
                <a:lnTo>
                  <a:pt x="21610" y="28490"/>
                </a:lnTo>
                <a:lnTo>
                  <a:pt x="21610" y="28500"/>
                </a:lnTo>
                <a:lnTo>
                  <a:pt x="21610" y="28520"/>
                </a:lnTo>
                <a:lnTo>
                  <a:pt x="21600" y="28520"/>
                </a:lnTo>
                <a:lnTo>
                  <a:pt x="21600" y="28530"/>
                </a:lnTo>
                <a:lnTo>
                  <a:pt x="21590" y="28540"/>
                </a:lnTo>
                <a:lnTo>
                  <a:pt x="21590" y="28550"/>
                </a:lnTo>
                <a:lnTo>
                  <a:pt x="21580" y="28550"/>
                </a:lnTo>
                <a:lnTo>
                  <a:pt x="21580" y="28560"/>
                </a:lnTo>
                <a:lnTo>
                  <a:pt x="21570" y="28560"/>
                </a:lnTo>
                <a:lnTo>
                  <a:pt x="21570" y="28570"/>
                </a:lnTo>
                <a:lnTo>
                  <a:pt x="21560" y="28570"/>
                </a:lnTo>
                <a:lnTo>
                  <a:pt x="21560" y="28580"/>
                </a:lnTo>
                <a:lnTo>
                  <a:pt x="21550" y="28590"/>
                </a:lnTo>
                <a:lnTo>
                  <a:pt x="21550" y="28600"/>
                </a:lnTo>
                <a:lnTo>
                  <a:pt x="21550" y="28610"/>
                </a:lnTo>
                <a:lnTo>
                  <a:pt x="21540" y="28610"/>
                </a:lnTo>
                <a:lnTo>
                  <a:pt x="21540" y="28620"/>
                </a:lnTo>
                <a:lnTo>
                  <a:pt x="21540" y="28630"/>
                </a:lnTo>
                <a:lnTo>
                  <a:pt x="21550" y="28640"/>
                </a:lnTo>
                <a:lnTo>
                  <a:pt x="21550" y="28650"/>
                </a:lnTo>
                <a:lnTo>
                  <a:pt x="21560" y="28660"/>
                </a:lnTo>
                <a:lnTo>
                  <a:pt x="21570" y="28670"/>
                </a:lnTo>
                <a:lnTo>
                  <a:pt x="21570" y="28680"/>
                </a:lnTo>
                <a:lnTo>
                  <a:pt x="21580" y="28680"/>
                </a:lnTo>
                <a:lnTo>
                  <a:pt x="21590" y="28680"/>
                </a:lnTo>
                <a:lnTo>
                  <a:pt x="21590" y="28690"/>
                </a:lnTo>
                <a:lnTo>
                  <a:pt x="21600" y="28690"/>
                </a:lnTo>
                <a:lnTo>
                  <a:pt x="21600" y="28700"/>
                </a:lnTo>
                <a:lnTo>
                  <a:pt x="21610" y="28700"/>
                </a:lnTo>
                <a:lnTo>
                  <a:pt x="21610" y="28710"/>
                </a:lnTo>
                <a:lnTo>
                  <a:pt x="21620" y="28710"/>
                </a:lnTo>
                <a:lnTo>
                  <a:pt x="21620" y="28720"/>
                </a:lnTo>
                <a:lnTo>
                  <a:pt x="21630" y="28720"/>
                </a:lnTo>
                <a:lnTo>
                  <a:pt x="21630" y="28730"/>
                </a:lnTo>
                <a:lnTo>
                  <a:pt x="21630" y="28740"/>
                </a:lnTo>
                <a:lnTo>
                  <a:pt x="21620" y="28740"/>
                </a:lnTo>
                <a:lnTo>
                  <a:pt x="21610" y="28740"/>
                </a:lnTo>
                <a:lnTo>
                  <a:pt x="21600" y="28740"/>
                </a:lnTo>
                <a:lnTo>
                  <a:pt x="21590" y="28740"/>
                </a:lnTo>
                <a:lnTo>
                  <a:pt x="21580" y="28740"/>
                </a:lnTo>
                <a:lnTo>
                  <a:pt x="21570" y="28740"/>
                </a:lnTo>
                <a:lnTo>
                  <a:pt x="21570" y="28730"/>
                </a:lnTo>
                <a:lnTo>
                  <a:pt x="21560" y="28730"/>
                </a:lnTo>
                <a:lnTo>
                  <a:pt x="21550" y="28730"/>
                </a:lnTo>
                <a:lnTo>
                  <a:pt x="21550" y="28740"/>
                </a:lnTo>
                <a:lnTo>
                  <a:pt x="21540" y="28740"/>
                </a:lnTo>
                <a:lnTo>
                  <a:pt x="21530" y="28740"/>
                </a:lnTo>
                <a:lnTo>
                  <a:pt x="21530" y="28750"/>
                </a:lnTo>
                <a:lnTo>
                  <a:pt x="21530" y="28760"/>
                </a:lnTo>
                <a:lnTo>
                  <a:pt x="21530" y="28770"/>
                </a:lnTo>
                <a:lnTo>
                  <a:pt x="21530" y="28780"/>
                </a:lnTo>
                <a:lnTo>
                  <a:pt x="21540" y="28780"/>
                </a:lnTo>
                <a:lnTo>
                  <a:pt x="21540" y="28790"/>
                </a:lnTo>
                <a:lnTo>
                  <a:pt x="21540" y="28800"/>
                </a:lnTo>
                <a:lnTo>
                  <a:pt x="21550" y="28810"/>
                </a:lnTo>
                <a:lnTo>
                  <a:pt x="21550" y="28850"/>
                </a:lnTo>
                <a:lnTo>
                  <a:pt x="21550" y="28860"/>
                </a:lnTo>
                <a:lnTo>
                  <a:pt x="21540" y="28860"/>
                </a:lnTo>
                <a:lnTo>
                  <a:pt x="21540" y="28870"/>
                </a:lnTo>
                <a:lnTo>
                  <a:pt x="21530" y="28880"/>
                </a:lnTo>
                <a:lnTo>
                  <a:pt x="21520" y="28890"/>
                </a:lnTo>
                <a:lnTo>
                  <a:pt x="21510" y="28900"/>
                </a:lnTo>
                <a:lnTo>
                  <a:pt x="21500" y="28900"/>
                </a:lnTo>
                <a:lnTo>
                  <a:pt x="21500" y="28910"/>
                </a:lnTo>
                <a:lnTo>
                  <a:pt x="21490" y="28910"/>
                </a:lnTo>
                <a:lnTo>
                  <a:pt x="21490" y="28900"/>
                </a:lnTo>
                <a:lnTo>
                  <a:pt x="21480" y="28900"/>
                </a:lnTo>
                <a:lnTo>
                  <a:pt x="21480" y="28890"/>
                </a:lnTo>
                <a:lnTo>
                  <a:pt x="21470" y="28900"/>
                </a:lnTo>
                <a:lnTo>
                  <a:pt x="21460" y="28900"/>
                </a:lnTo>
                <a:lnTo>
                  <a:pt x="21450" y="28900"/>
                </a:lnTo>
                <a:lnTo>
                  <a:pt x="21450" y="28890"/>
                </a:lnTo>
                <a:lnTo>
                  <a:pt x="21440" y="28890"/>
                </a:lnTo>
                <a:lnTo>
                  <a:pt x="21440" y="28900"/>
                </a:lnTo>
                <a:lnTo>
                  <a:pt x="21430" y="28900"/>
                </a:lnTo>
                <a:lnTo>
                  <a:pt x="21420" y="28900"/>
                </a:lnTo>
                <a:lnTo>
                  <a:pt x="21420" y="28890"/>
                </a:lnTo>
                <a:lnTo>
                  <a:pt x="21400" y="28910"/>
                </a:lnTo>
                <a:lnTo>
                  <a:pt x="21390" y="28910"/>
                </a:lnTo>
                <a:lnTo>
                  <a:pt x="21380" y="28930"/>
                </a:lnTo>
                <a:lnTo>
                  <a:pt x="21380" y="28920"/>
                </a:lnTo>
                <a:lnTo>
                  <a:pt x="21370" y="28920"/>
                </a:lnTo>
                <a:lnTo>
                  <a:pt x="21370" y="28930"/>
                </a:lnTo>
                <a:lnTo>
                  <a:pt x="21360" y="28930"/>
                </a:lnTo>
                <a:lnTo>
                  <a:pt x="21350" y="28940"/>
                </a:lnTo>
                <a:lnTo>
                  <a:pt x="21340" y="28940"/>
                </a:lnTo>
                <a:lnTo>
                  <a:pt x="21330" y="28940"/>
                </a:lnTo>
                <a:lnTo>
                  <a:pt x="21310" y="28920"/>
                </a:lnTo>
                <a:lnTo>
                  <a:pt x="21290" y="28880"/>
                </a:lnTo>
                <a:lnTo>
                  <a:pt x="21270" y="28890"/>
                </a:lnTo>
                <a:lnTo>
                  <a:pt x="21260" y="28880"/>
                </a:lnTo>
                <a:lnTo>
                  <a:pt x="21250" y="28890"/>
                </a:lnTo>
                <a:lnTo>
                  <a:pt x="21200" y="28920"/>
                </a:lnTo>
                <a:lnTo>
                  <a:pt x="21190" y="28920"/>
                </a:lnTo>
                <a:lnTo>
                  <a:pt x="21180" y="28930"/>
                </a:lnTo>
                <a:lnTo>
                  <a:pt x="21170" y="28930"/>
                </a:lnTo>
                <a:lnTo>
                  <a:pt x="21160" y="28940"/>
                </a:lnTo>
                <a:lnTo>
                  <a:pt x="21150" y="28940"/>
                </a:lnTo>
                <a:lnTo>
                  <a:pt x="21140" y="28950"/>
                </a:lnTo>
                <a:lnTo>
                  <a:pt x="21130" y="28960"/>
                </a:lnTo>
                <a:lnTo>
                  <a:pt x="21120" y="28960"/>
                </a:lnTo>
                <a:lnTo>
                  <a:pt x="21110" y="28970"/>
                </a:lnTo>
                <a:lnTo>
                  <a:pt x="21100" y="28980"/>
                </a:lnTo>
                <a:lnTo>
                  <a:pt x="21090" y="28980"/>
                </a:lnTo>
                <a:lnTo>
                  <a:pt x="21050" y="29000"/>
                </a:lnTo>
                <a:lnTo>
                  <a:pt x="21030" y="29010"/>
                </a:lnTo>
                <a:lnTo>
                  <a:pt x="21030" y="29020"/>
                </a:lnTo>
                <a:lnTo>
                  <a:pt x="21020" y="29030"/>
                </a:lnTo>
                <a:lnTo>
                  <a:pt x="21020" y="29050"/>
                </a:lnTo>
                <a:lnTo>
                  <a:pt x="21020" y="29090"/>
                </a:lnTo>
                <a:lnTo>
                  <a:pt x="21030" y="29100"/>
                </a:lnTo>
                <a:lnTo>
                  <a:pt x="21030" y="29110"/>
                </a:lnTo>
                <a:lnTo>
                  <a:pt x="21040" y="29120"/>
                </a:lnTo>
                <a:lnTo>
                  <a:pt x="21040" y="29130"/>
                </a:lnTo>
                <a:lnTo>
                  <a:pt x="21040" y="29140"/>
                </a:lnTo>
                <a:lnTo>
                  <a:pt x="21040" y="29150"/>
                </a:lnTo>
                <a:lnTo>
                  <a:pt x="21040" y="29170"/>
                </a:lnTo>
                <a:lnTo>
                  <a:pt x="21040" y="29180"/>
                </a:lnTo>
                <a:lnTo>
                  <a:pt x="21050" y="29180"/>
                </a:lnTo>
                <a:lnTo>
                  <a:pt x="21050" y="29190"/>
                </a:lnTo>
                <a:lnTo>
                  <a:pt x="21060" y="29190"/>
                </a:lnTo>
                <a:lnTo>
                  <a:pt x="21070" y="29190"/>
                </a:lnTo>
                <a:lnTo>
                  <a:pt x="21070" y="29180"/>
                </a:lnTo>
                <a:lnTo>
                  <a:pt x="21080" y="29180"/>
                </a:lnTo>
                <a:lnTo>
                  <a:pt x="21090" y="29170"/>
                </a:lnTo>
                <a:lnTo>
                  <a:pt x="21100" y="29170"/>
                </a:lnTo>
                <a:lnTo>
                  <a:pt x="21110" y="29170"/>
                </a:lnTo>
                <a:lnTo>
                  <a:pt x="21110" y="29180"/>
                </a:lnTo>
                <a:lnTo>
                  <a:pt x="21110" y="29190"/>
                </a:lnTo>
                <a:lnTo>
                  <a:pt x="21120" y="29200"/>
                </a:lnTo>
                <a:lnTo>
                  <a:pt x="21120" y="29210"/>
                </a:lnTo>
                <a:lnTo>
                  <a:pt x="21120" y="29220"/>
                </a:lnTo>
                <a:lnTo>
                  <a:pt x="21110" y="29230"/>
                </a:lnTo>
                <a:lnTo>
                  <a:pt x="21100" y="29230"/>
                </a:lnTo>
                <a:lnTo>
                  <a:pt x="21090" y="29230"/>
                </a:lnTo>
                <a:lnTo>
                  <a:pt x="21070" y="29230"/>
                </a:lnTo>
                <a:lnTo>
                  <a:pt x="21060" y="29270"/>
                </a:lnTo>
                <a:lnTo>
                  <a:pt x="21050" y="29270"/>
                </a:lnTo>
                <a:lnTo>
                  <a:pt x="21030" y="29270"/>
                </a:lnTo>
                <a:lnTo>
                  <a:pt x="21030" y="29280"/>
                </a:lnTo>
                <a:lnTo>
                  <a:pt x="21030" y="29300"/>
                </a:lnTo>
                <a:lnTo>
                  <a:pt x="21020" y="29330"/>
                </a:lnTo>
                <a:lnTo>
                  <a:pt x="21010" y="29330"/>
                </a:lnTo>
                <a:lnTo>
                  <a:pt x="20990" y="29340"/>
                </a:lnTo>
                <a:lnTo>
                  <a:pt x="20990" y="29350"/>
                </a:lnTo>
                <a:lnTo>
                  <a:pt x="21000" y="29360"/>
                </a:lnTo>
                <a:lnTo>
                  <a:pt x="20970" y="29380"/>
                </a:lnTo>
                <a:lnTo>
                  <a:pt x="20970" y="29410"/>
                </a:lnTo>
                <a:lnTo>
                  <a:pt x="20960" y="29430"/>
                </a:lnTo>
                <a:lnTo>
                  <a:pt x="20950" y="29430"/>
                </a:lnTo>
                <a:lnTo>
                  <a:pt x="20950" y="29440"/>
                </a:lnTo>
                <a:lnTo>
                  <a:pt x="20940" y="29440"/>
                </a:lnTo>
                <a:lnTo>
                  <a:pt x="20940" y="29450"/>
                </a:lnTo>
                <a:lnTo>
                  <a:pt x="20930" y="29450"/>
                </a:lnTo>
                <a:lnTo>
                  <a:pt x="20930" y="29480"/>
                </a:lnTo>
                <a:lnTo>
                  <a:pt x="20930" y="29500"/>
                </a:lnTo>
                <a:lnTo>
                  <a:pt x="20930" y="29510"/>
                </a:lnTo>
                <a:lnTo>
                  <a:pt x="20930" y="29530"/>
                </a:lnTo>
                <a:lnTo>
                  <a:pt x="20960" y="29530"/>
                </a:lnTo>
                <a:lnTo>
                  <a:pt x="20970" y="29530"/>
                </a:lnTo>
                <a:lnTo>
                  <a:pt x="20980" y="29590"/>
                </a:lnTo>
                <a:lnTo>
                  <a:pt x="21080" y="29560"/>
                </a:lnTo>
                <a:lnTo>
                  <a:pt x="21100" y="29560"/>
                </a:lnTo>
                <a:lnTo>
                  <a:pt x="21110" y="29560"/>
                </a:lnTo>
                <a:lnTo>
                  <a:pt x="21130" y="29550"/>
                </a:lnTo>
                <a:lnTo>
                  <a:pt x="21140" y="29550"/>
                </a:lnTo>
                <a:lnTo>
                  <a:pt x="21150" y="29540"/>
                </a:lnTo>
                <a:lnTo>
                  <a:pt x="21160" y="29540"/>
                </a:lnTo>
                <a:lnTo>
                  <a:pt x="21180" y="29550"/>
                </a:lnTo>
                <a:lnTo>
                  <a:pt x="21200" y="29540"/>
                </a:lnTo>
                <a:lnTo>
                  <a:pt x="21190" y="29550"/>
                </a:lnTo>
                <a:lnTo>
                  <a:pt x="21190" y="29570"/>
                </a:lnTo>
                <a:lnTo>
                  <a:pt x="21190" y="29580"/>
                </a:lnTo>
                <a:lnTo>
                  <a:pt x="21200" y="29600"/>
                </a:lnTo>
                <a:lnTo>
                  <a:pt x="21200" y="29610"/>
                </a:lnTo>
                <a:lnTo>
                  <a:pt x="21210" y="29640"/>
                </a:lnTo>
                <a:lnTo>
                  <a:pt x="21210" y="29650"/>
                </a:lnTo>
                <a:lnTo>
                  <a:pt x="21210" y="29660"/>
                </a:lnTo>
                <a:lnTo>
                  <a:pt x="21220" y="29680"/>
                </a:lnTo>
                <a:lnTo>
                  <a:pt x="21220" y="29690"/>
                </a:lnTo>
                <a:lnTo>
                  <a:pt x="21220" y="29730"/>
                </a:lnTo>
                <a:lnTo>
                  <a:pt x="21220" y="29750"/>
                </a:lnTo>
                <a:lnTo>
                  <a:pt x="21220" y="29770"/>
                </a:lnTo>
                <a:lnTo>
                  <a:pt x="21220" y="29800"/>
                </a:lnTo>
                <a:lnTo>
                  <a:pt x="21220" y="29820"/>
                </a:lnTo>
                <a:lnTo>
                  <a:pt x="21220" y="29880"/>
                </a:lnTo>
                <a:lnTo>
                  <a:pt x="21220" y="29920"/>
                </a:lnTo>
                <a:lnTo>
                  <a:pt x="21240" y="29920"/>
                </a:lnTo>
                <a:lnTo>
                  <a:pt x="21240" y="29930"/>
                </a:lnTo>
                <a:lnTo>
                  <a:pt x="21250" y="29940"/>
                </a:lnTo>
                <a:lnTo>
                  <a:pt x="21250" y="29950"/>
                </a:lnTo>
                <a:lnTo>
                  <a:pt x="21260" y="29960"/>
                </a:lnTo>
                <a:lnTo>
                  <a:pt x="21280" y="29950"/>
                </a:lnTo>
                <a:lnTo>
                  <a:pt x="21280" y="29940"/>
                </a:lnTo>
                <a:lnTo>
                  <a:pt x="21270" y="29940"/>
                </a:lnTo>
                <a:lnTo>
                  <a:pt x="21280" y="29940"/>
                </a:lnTo>
                <a:lnTo>
                  <a:pt x="21280" y="29930"/>
                </a:lnTo>
                <a:lnTo>
                  <a:pt x="21280" y="29920"/>
                </a:lnTo>
                <a:lnTo>
                  <a:pt x="21290" y="29920"/>
                </a:lnTo>
                <a:lnTo>
                  <a:pt x="21290" y="29930"/>
                </a:lnTo>
                <a:lnTo>
                  <a:pt x="21300" y="29930"/>
                </a:lnTo>
                <a:lnTo>
                  <a:pt x="21310" y="29940"/>
                </a:lnTo>
                <a:lnTo>
                  <a:pt x="21320" y="29950"/>
                </a:lnTo>
                <a:lnTo>
                  <a:pt x="21330" y="29960"/>
                </a:lnTo>
                <a:lnTo>
                  <a:pt x="21340" y="29960"/>
                </a:lnTo>
                <a:lnTo>
                  <a:pt x="21360" y="29970"/>
                </a:lnTo>
                <a:lnTo>
                  <a:pt x="21380" y="29990"/>
                </a:lnTo>
                <a:lnTo>
                  <a:pt x="21400" y="30000"/>
                </a:lnTo>
                <a:lnTo>
                  <a:pt x="21420" y="30010"/>
                </a:lnTo>
                <a:lnTo>
                  <a:pt x="21430" y="30030"/>
                </a:lnTo>
                <a:lnTo>
                  <a:pt x="21430" y="30050"/>
                </a:lnTo>
                <a:lnTo>
                  <a:pt x="21420" y="30050"/>
                </a:lnTo>
                <a:lnTo>
                  <a:pt x="21400" y="30070"/>
                </a:lnTo>
                <a:lnTo>
                  <a:pt x="21380" y="30100"/>
                </a:lnTo>
                <a:lnTo>
                  <a:pt x="21380" y="30120"/>
                </a:lnTo>
                <a:lnTo>
                  <a:pt x="21370" y="30130"/>
                </a:lnTo>
                <a:lnTo>
                  <a:pt x="21350" y="30140"/>
                </a:lnTo>
                <a:lnTo>
                  <a:pt x="21320" y="30110"/>
                </a:lnTo>
                <a:lnTo>
                  <a:pt x="21300" y="30110"/>
                </a:lnTo>
                <a:lnTo>
                  <a:pt x="21290" y="30140"/>
                </a:lnTo>
                <a:lnTo>
                  <a:pt x="21270" y="30130"/>
                </a:lnTo>
                <a:lnTo>
                  <a:pt x="21240" y="30110"/>
                </a:lnTo>
                <a:lnTo>
                  <a:pt x="21200" y="30120"/>
                </a:lnTo>
                <a:lnTo>
                  <a:pt x="21210" y="30120"/>
                </a:lnTo>
                <a:lnTo>
                  <a:pt x="21210" y="30130"/>
                </a:lnTo>
                <a:lnTo>
                  <a:pt x="21220" y="30140"/>
                </a:lnTo>
                <a:lnTo>
                  <a:pt x="21230" y="30150"/>
                </a:lnTo>
                <a:lnTo>
                  <a:pt x="21220" y="30160"/>
                </a:lnTo>
                <a:lnTo>
                  <a:pt x="21210" y="30160"/>
                </a:lnTo>
                <a:lnTo>
                  <a:pt x="21210" y="30170"/>
                </a:lnTo>
                <a:lnTo>
                  <a:pt x="21220" y="30180"/>
                </a:lnTo>
                <a:lnTo>
                  <a:pt x="21230" y="30180"/>
                </a:lnTo>
                <a:lnTo>
                  <a:pt x="21230" y="30190"/>
                </a:lnTo>
                <a:lnTo>
                  <a:pt x="21220" y="30200"/>
                </a:lnTo>
                <a:lnTo>
                  <a:pt x="21200" y="30200"/>
                </a:lnTo>
                <a:lnTo>
                  <a:pt x="21190" y="30200"/>
                </a:lnTo>
                <a:lnTo>
                  <a:pt x="21170" y="30200"/>
                </a:lnTo>
                <a:lnTo>
                  <a:pt x="21160" y="30200"/>
                </a:lnTo>
                <a:lnTo>
                  <a:pt x="21160" y="30220"/>
                </a:lnTo>
                <a:lnTo>
                  <a:pt x="21160" y="30230"/>
                </a:lnTo>
                <a:lnTo>
                  <a:pt x="21160" y="30260"/>
                </a:lnTo>
                <a:lnTo>
                  <a:pt x="21160" y="30270"/>
                </a:lnTo>
                <a:lnTo>
                  <a:pt x="21190" y="30270"/>
                </a:lnTo>
                <a:lnTo>
                  <a:pt x="21230" y="30270"/>
                </a:lnTo>
                <a:lnTo>
                  <a:pt x="21260" y="30270"/>
                </a:lnTo>
                <a:lnTo>
                  <a:pt x="21260" y="30260"/>
                </a:lnTo>
                <a:lnTo>
                  <a:pt x="21270" y="30260"/>
                </a:lnTo>
                <a:lnTo>
                  <a:pt x="21280" y="30270"/>
                </a:lnTo>
                <a:lnTo>
                  <a:pt x="21290" y="30280"/>
                </a:lnTo>
                <a:lnTo>
                  <a:pt x="21290" y="30290"/>
                </a:lnTo>
                <a:lnTo>
                  <a:pt x="21300" y="30300"/>
                </a:lnTo>
                <a:lnTo>
                  <a:pt x="21300" y="30310"/>
                </a:lnTo>
                <a:lnTo>
                  <a:pt x="21300" y="30320"/>
                </a:lnTo>
                <a:lnTo>
                  <a:pt x="21310" y="30320"/>
                </a:lnTo>
                <a:lnTo>
                  <a:pt x="21310" y="30330"/>
                </a:lnTo>
                <a:lnTo>
                  <a:pt x="21310" y="30320"/>
                </a:lnTo>
                <a:lnTo>
                  <a:pt x="21310" y="30330"/>
                </a:lnTo>
                <a:lnTo>
                  <a:pt x="21320" y="30330"/>
                </a:lnTo>
                <a:lnTo>
                  <a:pt x="21330" y="30330"/>
                </a:lnTo>
                <a:lnTo>
                  <a:pt x="21330" y="30340"/>
                </a:lnTo>
                <a:lnTo>
                  <a:pt x="21340" y="30330"/>
                </a:lnTo>
                <a:lnTo>
                  <a:pt x="21350" y="30330"/>
                </a:lnTo>
                <a:lnTo>
                  <a:pt x="21360" y="30330"/>
                </a:lnTo>
                <a:lnTo>
                  <a:pt x="21370" y="30320"/>
                </a:lnTo>
                <a:lnTo>
                  <a:pt x="21380" y="30330"/>
                </a:lnTo>
                <a:lnTo>
                  <a:pt x="21390" y="30330"/>
                </a:lnTo>
                <a:lnTo>
                  <a:pt x="21390" y="30340"/>
                </a:lnTo>
                <a:lnTo>
                  <a:pt x="21400" y="30350"/>
                </a:lnTo>
                <a:lnTo>
                  <a:pt x="21410" y="30360"/>
                </a:lnTo>
                <a:lnTo>
                  <a:pt x="21410" y="30350"/>
                </a:lnTo>
                <a:lnTo>
                  <a:pt x="21420" y="30350"/>
                </a:lnTo>
                <a:lnTo>
                  <a:pt x="21420" y="30360"/>
                </a:lnTo>
                <a:lnTo>
                  <a:pt x="21440" y="30360"/>
                </a:lnTo>
                <a:lnTo>
                  <a:pt x="21450" y="30350"/>
                </a:lnTo>
                <a:lnTo>
                  <a:pt x="21470" y="30320"/>
                </a:lnTo>
                <a:lnTo>
                  <a:pt x="21490" y="30350"/>
                </a:lnTo>
                <a:lnTo>
                  <a:pt x="21500" y="30360"/>
                </a:lnTo>
                <a:lnTo>
                  <a:pt x="21510" y="30360"/>
                </a:lnTo>
                <a:lnTo>
                  <a:pt x="21510" y="30370"/>
                </a:lnTo>
                <a:lnTo>
                  <a:pt x="21520" y="30360"/>
                </a:lnTo>
                <a:lnTo>
                  <a:pt x="21530" y="30350"/>
                </a:lnTo>
                <a:lnTo>
                  <a:pt x="21560" y="30360"/>
                </a:lnTo>
                <a:lnTo>
                  <a:pt x="21580" y="30370"/>
                </a:lnTo>
                <a:lnTo>
                  <a:pt x="21570" y="30380"/>
                </a:lnTo>
                <a:lnTo>
                  <a:pt x="21570" y="30390"/>
                </a:lnTo>
                <a:lnTo>
                  <a:pt x="21590" y="30400"/>
                </a:lnTo>
                <a:lnTo>
                  <a:pt x="21590" y="30420"/>
                </a:lnTo>
                <a:lnTo>
                  <a:pt x="21590" y="30430"/>
                </a:lnTo>
                <a:lnTo>
                  <a:pt x="21600" y="30430"/>
                </a:lnTo>
                <a:lnTo>
                  <a:pt x="21600" y="30450"/>
                </a:lnTo>
                <a:lnTo>
                  <a:pt x="21610" y="30450"/>
                </a:lnTo>
                <a:lnTo>
                  <a:pt x="21620" y="30460"/>
                </a:lnTo>
                <a:lnTo>
                  <a:pt x="21630" y="30460"/>
                </a:lnTo>
                <a:lnTo>
                  <a:pt x="21630" y="30470"/>
                </a:lnTo>
                <a:lnTo>
                  <a:pt x="21640" y="30470"/>
                </a:lnTo>
                <a:lnTo>
                  <a:pt x="21650" y="30470"/>
                </a:lnTo>
                <a:lnTo>
                  <a:pt x="21650" y="30460"/>
                </a:lnTo>
                <a:lnTo>
                  <a:pt x="21660" y="30460"/>
                </a:lnTo>
                <a:lnTo>
                  <a:pt x="21660" y="30450"/>
                </a:lnTo>
                <a:lnTo>
                  <a:pt x="21670" y="30450"/>
                </a:lnTo>
                <a:lnTo>
                  <a:pt x="21690" y="30470"/>
                </a:lnTo>
                <a:lnTo>
                  <a:pt x="21700" y="30490"/>
                </a:lnTo>
                <a:lnTo>
                  <a:pt x="21720" y="30500"/>
                </a:lnTo>
                <a:lnTo>
                  <a:pt x="21720" y="30510"/>
                </a:lnTo>
                <a:lnTo>
                  <a:pt x="21770" y="30540"/>
                </a:lnTo>
                <a:lnTo>
                  <a:pt x="21780" y="30540"/>
                </a:lnTo>
                <a:lnTo>
                  <a:pt x="21800" y="30540"/>
                </a:lnTo>
                <a:lnTo>
                  <a:pt x="21820" y="30540"/>
                </a:lnTo>
                <a:lnTo>
                  <a:pt x="21830" y="30560"/>
                </a:lnTo>
                <a:lnTo>
                  <a:pt x="21840" y="30570"/>
                </a:lnTo>
                <a:lnTo>
                  <a:pt x="21890" y="30640"/>
                </a:lnTo>
                <a:lnTo>
                  <a:pt x="21900" y="30650"/>
                </a:lnTo>
                <a:lnTo>
                  <a:pt x="21890" y="30670"/>
                </a:lnTo>
                <a:lnTo>
                  <a:pt x="21900" y="30670"/>
                </a:lnTo>
                <a:lnTo>
                  <a:pt x="21900" y="30680"/>
                </a:lnTo>
                <a:lnTo>
                  <a:pt x="21910" y="30680"/>
                </a:lnTo>
                <a:lnTo>
                  <a:pt x="21910" y="30690"/>
                </a:lnTo>
                <a:lnTo>
                  <a:pt x="21910" y="30700"/>
                </a:lnTo>
                <a:lnTo>
                  <a:pt x="21920" y="30710"/>
                </a:lnTo>
                <a:lnTo>
                  <a:pt x="21910" y="30710"/>
                </a:lnTo>
                <a:lnTo>
                  <a:pt x="21900" y="30710"/>
                </a:lnTo>
                <a:lnTo>
                  <a:pt x="21890" y="30720"/>
                </a:lnTo>
                <a:lnTo>
                  <a:pt x="21870" y="30730"/>
                </a:lnTo>
                <a:lnTo>
                  <a:pt x="21880" y="30740"/>
                </a:lnTo>
                <a:lnTo>
                  <a:pt x="21890" y="30750"/>
                </a:lnTo>
                <a:lnTo>
                  <a:pt x="21900" y="30770"/>
                </a:lnTo>
                <a:lnTo>
                  <a:pt x="21910" y="30770"/>
                </a:lnTo>
                <a:lnTo>
                  <a:pt x="21920" y="30770"/>
                </a:lnTo>
                <a:lnTo>
                  <a:pt x="21930" y="30770"/>
                </a:lnTo>
                <a:lnTo>
                  <a:pt x="21940" y="30770"/>
                </a:lnTo>
                <a:lnTo>
                  <a:pt x="21940" y="30780"/>
                </a:lnTo>
                <a:lnTo>
                  <a:pt x="21930" y="30800"/>
                </a:lnTo>
                <a:lnTo>
                  <a:pt x="21930" y="30810"/>
                </a:lnTo>
                <a:lnTo>
                  <a:pt x="21920" y="30820"/>
                </a:lnTo>
                <a:lnTo>
                  <a:pt x="21920" y="30830"/>
                </a:lnTo>
                <a:lnTo>
                  <a:pt x="21910" y="30850"/>
                </a:lnTo>
                <a:lnTo>
                  <a:pt x="21870" y="30850"/>
                </a:lnTo>
                <a:lnTo>
                  <a:pt x="21860" y="30850"/>
                </a:lnTo>
                <a:lnTo>
                  <a:pt x="21850" y="30860"/>
                </a:lnTo>
                <a:lnTo>
                  <a:pt x="21850" y="30880"/>
                </a:lnTo>
                <a:lnTo>
                  <a:pt x="21850" y="30890"/>
                </a:lnTo>
                <a:lnTo>
                  <a:pt x="21850" y="30900"/>
                </a:lnTo>
                <a:lnTo>
                  <a:pt x="21860" y="30920"/>
                </a:lnTo>
                <a:lnTo>
                  <a:pt x="21890" y="30920"/>
                </a:lnTo>
                <a:lnTo>
                  <a:pt x="21910" y="30920"/>
                </a:lnTo>
                <a:lnTo>
                  <a:pt x="21930" y="30910"/>
                </a:lnTo>
                <a:lnTo>
                  <a:pt x="21930" y="30890"/>
                </a:lnTo>
                <a:lnTo>
                  <a:pt x="21940" y="30860"/>
                </a:lnTo>
                <a:lnTo>
                  <a:pt x="21940" y="30850"/>
                </a:lnTo>
                <a:lnTo>
                  <a:pt x="21940" y="30840"/>
                </a:lnTo>
                <a:lnTo>
                  <a:pt x="21960" y="30840"/>
                </a:lnTo>
                <a:lnTo>
                  <a:pt x="21970" y="30840"/>
                </a:lnTo>
                <a:lnTo>
                  <a:pt x="21980" y="30830"/>
                </a:lnTo>
                <a:lnTo>
                  <a:pt x="21990" y="30830"/>
                </a:lnTo>
                <a:lnTo>
                  <a:pt x="21990" y="30820"/>
                </a:lnTo>
                <a:lnTo>
                  <a:pt x="21990" y="30810"/>
                </a:lnTo>
                <a:lnTo>
                  <a:pt x="21990" y="30800"/>
                </a:lnTo>
                <a:lnTo>
                  <a:pt x="21980" y="30790"/>
                </a:lnTo>
                <a:lnTo>
                  <a:pt x="21990" y="30790"/>
                </a:lnTo>
                <a:lnTo>
                  <a:pt x="22010" y="30790"/>
                </a:lnTo>
                <a:lnTo>
                  <a:pt x="22010" y="30780"/>
                </a:lnTo>
                <a:lnTo>
                  <a:pt x="22020" y="30780"/>
                </a:lnTo>
                <a:lnTo>
                  <a:pt x="22000" y="30760"/>
                </a:lnTo>
                <a:lnTo>
                  <a:pt x="21980" y="30740"/>
                </a:lnTo>
                <a:lnTo>
                  <a:pt x="21990" y="30740"/>
                </a:lnTo>
                <a:lnTo>
                  <a:pt x="21990" y="30730"/>
                </a:lnTo>
                <a:lnTo>
                  <a:pt x="22000" y="30730"/>
                </a:lnTo>
                <a:lnTo>
                  <a:pt x="22000" y="30720"/>
                </a:lnTo>
                <a:lnTo>
                  <a:pt x="22010" y="30720"/>
                </a:lnTo>
                <a:lnTo>
                  <a:pt x="22030" y="30710"/>
                </a:lnTo>
                <a:lnTo>
                  <a:pt x="22040" y="30700"/>
                </a:lnTo>
                <a:lnTo>
                  <a:pt x="22050" y="30700"/>
                </a:lnTo>
                <a:lnTo>
                  <a:pt x="22050" y="30690"/>
                </a:lnTo>
                <a:lnTo>
                  <a:pt x="22060" y="30680"/>
                </a:lnTo>
                <a:lnTo>
                  <a:pt x="22060" y="30670"/>
                </a:lnTo>
                <a:lnTo>
                  <a:pt x="22050" y="30660"/>
                </a:lnTo>
                <a:lnTo>
                  <a:pt x="22060" y="30660"/>
                </a:lnTo>
                <a:lnTo>
                  <a:pt x="22060" y="30650"/>
                </a:lnTo>
                <a:lnTo>
                  <a:pt x="22080" y="30640"/>
                </a:lnTo>
                <a:lnTo>
                  <a:pt x="22090" y="30630"/>
                </a:lnTo>
                <a:lnTo>
                  <a:pt x="22080" y="30610"/>
                </a:lnTo>
                <a:lnTo>
                  <a:pt x="22100" y="30600"/>
                </a:lnTo>
                <a:lnTo>
                  <a:pt x="22160" y="30580"/>
                </a:lnTo>
                <a:lnTo>
                  <a:pt x="22170" y="30570"/>
                </a:lnTo>
                <a:lnTo>
                  <a:pt x="22150" y="30410"/>
                </a:lnTo>
                <a:lnTo>
                  <a:pt x="22170" y="30300"/>
                </a:lnTo>
                <a:lnTo>
                  <a:pt x="22180" y="30260"/>
                </a:lnTo>
                <a:lnTo>
                  <a:pt x="22180" y="30230"/>
                </a:lnTo>
                <a:lnTo>
                  <a:pt x="22180" y="30210"/>
                </a:lnTo>
                <a:lnTo>
                  <a:pt x="22180" y="30170"/>
                </a:lnTo>
                <a:lnTo>
                  <a:pt x="22180" y="30110"/>
                </a:lnTo>
                <a:lnTo>
                  <a:pt x="22170" y="30050"/>
                </a:lnTo>
                <a:lnTo>
                  <a:pt x="22160" y="30040"/>
                </a:lnTo>
                <a:lnTo>
                  <a:pt x="22150" y="30030"/>
                </a:lnTo>
                <a:lnTo>
                  <a:pt x="22130" y="30030"/>
                </a:lnTo>
                <a:lnTo>
                  <a:pt x="22120" y="30040"/>
                </a:lnTo>
                <a:lnTo>
                  <a:pt x="22110" y="30050"/>
                </a:lnTo>
                <a:lnTo>
                  <a:pt x="22090" y="30040"/>
                </a:lnTo>
                <a:lnTo>
                  <a:pt x="22070" y="30030"/>
                </a:lnTo>
                <a:lnTo>
                  <a:pt x="22060" y="30020"/>
                </a:lnTo>
                <a:lnTo>
                  <a:pt x="22050" y="29980"/>
                </a:lnTo>
                <a:lnTo>
                  <a:pt x="22040" y="29900"/>
                </a:lnTo>
                <a:lnTo>
                  <a:pt x="22030" y="29860"/>
                </a:lnTo>
                <a:lnTo>
                  <a:pt x="22020" y="29780"/>
                </a:lnTo>
                <a:lnTo>
                  <a:pt x="22000" y="29780"/>
                </a:lnTo>
                <a:lnTo>
                  <a:pt x="21950" y="29780"/>
                </a:lnTo>
                <a:lnTo>
                  <a:pt x="21910" y="29760"/>
                </a:lnTo>
                <a:lnTo>
                  <a:pt x="21920" y="29760"/>
                </a:lnTo>
                <a:lnTo>
                  <a:pt x="21930" y="29760"/>
                </a:lnTo>
                <a:lnTo>
                  <a:pt x="21940" y="29730"/>
                </a:lnTo>
                <a:lnTo>
                  <a:pt x="21940" y="29710"/>
                </a:lnTo>
                <a:lnTo>
                  <a:pt x="21940" y="29700"/>
                </a:lnTo>
                <a:lnTo>
                  <a:pt x="21930" y="29700"/>
                </a:lnTo>
                <a:lnTo>
                  <a:pt x="21930" y="29690"/>
                </a:lnTo>
                <a:lnTo>
                  <a:pt x="21930" y="29680"/>
                </a:lnTo>
                <a:lnTo>
                  <a:pt x="21920" y="29680"/>
                </a:lnTo>
                <a:lnTo>
                  <a:pt x="21910" y="29670"/>
                </a:lnTo>
                <a:lnTo>
                  <a:pt x="21910" y="29650"/>
                </a:lnTo>
                <a:lnTo>
                  <a:pt x="21910" y="29640"/>
                </a:lnTo>
                <a:lnTo>
                  <a:pt x="21900" y="29640"/>
                </a:lnTo>
                <a:lnTo>
                  <a:pt x="21900" y="29630"/>
                </a:lnTo>
                <a:lnTo>
                  <a:pt x="21890" y="29570"/>
                </a:lnTo>
                <a:lnTo>
                  <a:pt x="21890" y="29560"/>
                </a:lnTo>
                <a:lnTo>
                  <a:pt x="21880" y="29550"/>
                </a:lnTo>
                <a:lnTo>
                  <a:pt x="21870" y="29510"/>
                </a:lnTo>
                <a:lnTo>
                  <a:pt x="21850" y="29480"/>
                </a:lnTo>
                <a:lnTo>
                  <a:pt x="21830" y="29450"/>
                </a:lnTo>
                <a:lnTo>
                  <a:pt x="21810" y="29430"/>
                </a:lnTo>
                <a:lnTo>
                  <a:pt x="21820" y="29430"/>
                </a:lnTo>
                <a:lnTo>
                  <a:pt x="21830" y="29430"/>
                </a:lnTo>
                <a:lnTo>
                  <a:pt x="21840" y="29440"/>
                </a:lnTo>
                <a:lnTo>
                  <a:pt x="21850" y="29440"/>
                </a:lnTo>
                <a:lnTo>
                  <a:pt x="21850" y="29430"/>
                </a:lnTo>
                <a:lnTo>
                  <a:pt x="21860" y="29430"/>
                </a:lnTo>
                <a:lnTo>
                  <a:pt x="21860" y="29420"/>
                </a:lnTo>
                <a:lnTo>
                  <a:pt x="21870" y="29420"/>
                </a:lnTo>
                <a:lnTo>
                  <a:pt x="21870" y="29410"/>
                </a:lnTo>
                <a:lnTo>
                  <a:pt x="21880" y="29400"/>
                </a:lnTo>
                <a:lnTo>
                  <a:pt x="21880" y="29390"/>
                </a:lnTo>
                <a:lnTo>
                  <a:pt x="21890" y="29380"/>
                </a:lnTo>
                <a:lnTo>
                  <a:pt x="21890" y="29370"/>
                </a:lnTo>
                <a:lnTo>
                  <a:pt x="21900" y="29370"/>
                </a:lnTo>
                <a:lnTo>
                  <a:pt x="21900" y="29360"/>
                </a:lnTo>
                <a:lnTo>
                  <a:pt x="21900" y="29350"/>
                </a:lnTo>
                <a:lnTo>
                  <a:pt x="21900" y="29340"/>
                </a:lnTo>
                <a:lnTo>
                  <a:pt x="21910" y="29340"/>
                </a:lnTo>
                <a:lnTo>
                  <a:pt x="21910" y="29330"/>
                </a:lnTo>
                <a:lnTo>
                  <a:pt x="21920" y="29330"/>
                </a:lnTo>
                <a:lnTo>
                  <a:pt x="21920" y="29320"/>
                </a:lnTo>
                <a:lnTo>
                  <a:pt x="21930" y="29310"/>
                </a:lnTo>
                <a:lnTo>
                  <a:pt x="21930" y="29300"/>
                </a:lnTo>
                <a:lnTo>
                  <a:pt x="21940" y="29300"/>
                </a:lnTo>
                <a:lnTo>
                  <a:pt x="21940" y="29290"/>
                </a:lnTo>
                <a:lnTo>
                  <a:pt x="21950" y="29280"/>
                </a:lnTo>
                <a:lnTo>
                  <a:pt x="21950" y="29270"/>
                </a:lnTo>
                <a:lnTo>
                  <a:pt x="21960" y="29270"/>
                </a:lnTo>
                <a:lnTo>
                  <a:pt x="21960" y="29260"/>
                </a:lnTo>
                <a:lnTo>
                  <a:pt x="21970" y="29260"/>
                </a:lnTo>
                <a:lnTo>
                  <a:pt x="21970" y="29250"/>
                </a:lnTo>
                <a:lnTo>
                  <a:pt x="21970" y="29240"/>
                </a:lnTo>
                <a:lnTo>
                  <a:pt x="21980" y="29240"/>
                </a:lnTo>
                <a:lnTo>
                  <a:pt x="21980" y="29230"/>
                </a:lnTo>
                <a:lnTo>
                  <a:pt x="21980" y="29220"/>
                </a:lnTo>
                <a:lnTo>
                  <a:pt x="21990" y="29210"/>
                </a:lnTo>
                <a:lnTo>
                  <a:pt x="21990" y="29200"/>
                </a:lnTo>
                <a:lnTo>
                  <a:pt x="21990" y="29190"/>
                </a:lnTo>
                <a:lnTo>
                  <a:pt x="22000" y="29190"/>
                </a:lnTo>
                <a:lnTo>
                  <a:pt x="22000" y="29180"/>
                </a:lnTo>
                <a:lnTo>
                  <a:pt x="22000" y="29170"/>
                </a:lnTo>
                <a:lnTo>
                  <a:pt x="22010" y="29170"/>
                </a:lnTo>
                <a:lnTo>
                  <a:pt x="22010" y="29160"/>
                </a:lnTo>
                <a:lnTo>
                  <a:pt x="22010" y="29150"/>
                </a:lnTo>
                <a:lnTo>
                  <a:pt x="22020" y="29150"/>
                </a:lnTo>
                <a:lnTo>
                  <a:pt x="22040" y="29150"/>
                </a:lnTo>
                <a:lnTo>
                  <a:pt x="22040" y="29140"/>
                </a:lnTo>
                <a:lnTo>
                  <a:pt x="22050" y="29130"/>
                </a:lnTo>
                <a:lnTo>
                  <a:pt x="22050" y="29120"/>
                </a:lnTo>
                <a:lnTo>
                  <a:pt x="22050" y="29110"/>
                </a:lnTo>
                <a:lnTo>
                  <a:pt x="22060" y="29100"/>
                </a:lnTo>
                <a:lnTo>
                  <a:pt x="22060" y="29090"/>
                </a:lnTo>
                <a:lnTo>
                  <a:pt x="22070" y="29090"/>
                </a:lnTo>
                <a:lnTo>
                  <a:pt x="22070" y="29080"/>
                </a:lnTo>
                <a:lnTo>
                  <a:pt x="22070" y="29070"/>
                </a:lnTo>
                <a:lnTo>
                  <a:pt x="22080" y="29070"/>
                </a:lnTo>
                <a:lnTo>
                  <a:pt x="22080" y="29060"/>
                </a:lnTo>
                <a:lnTo>
                  <a:pt x="22090" y="29050"/>
                </a:lnTo>
                <a:lnTo>
                  <a:pt x="22090" y="29040"/>
                </a:lnTo>
                <a:lnTo>
                  <a:pt x="22100" y="29040"/>
                </a:lnTo>
                <a:lnTo>
                  <a:pt x="22100" y="29030"/>
                </a:lnTo>
                <a:lnTo>
                  <a:pt x="22110" y="29020"/>
                </a:lnTo>
                <a:lnTo>
                  <a:pt x="22110" y="29010"/>
                </a:lnTo>
                <a:lnTo>
                  <a:pt x="22120" y="29010"/>
                </a:lnTo>
                <a:lnTo>
                  <a:pt x="22120" y="29000"/>
                </a:lnTo>
                <a:lnTo>
                  <a:pt x="22120" y="28990"/>
                </a:lnTo>
                <a:lnTo>
                  <a:pt x="22130" y="28990"/>
                </a:lnTo>
                <a:lnTo>
                  <a:pt x="22150" y="28950"/>
                </a:lnTo>
                <a:lnTo>
                  <a:pt x="22160" y="28950"/>
                </a:lnTo>
                <a:lnTo>
                  <a:pt x="22160" y="28940"/>
                </a:lnTo>
                <a:lnTo>
                  <a:pt x="22170" y="28940"/>
                </a:lnTo>
                <a:lnTo>
                  <a:pt x="22170" y="28930"/>
                </a:lnTo>
                <a:lnTo>
                  <a:pt x="22170" y="28920"/>
                </a:lnTo>
                <a:lnTo>
                  <a:pt x="22180" y="28920"/>
                </a:lnTo>
                <a:lnTo>
                  <a:pt x="22180" y="28910"/>
                </a:lnTo>
                <a:lnTo>
                  <a:pt x="22190" y="28900"/>
                </a:lnTo>
                <a:lnTo>
                  <a:pt x="22190" y="28890"/>
                </a:lnTo>
                <a:lnTo>
                  <a:pt x="22200" y="28890"/>
                </a:lnTo>
                <a:lnTo>
                  <a:pt x="22200" y="28880"/>
                </a:lnTo>
                <a:lnTo>
                  <a:pt x="22210" y="28880"/>
                </a:lnTo>
                <a:lnTo>
                  <a:pt x="22210" y="28870"/>
                </a:lnTo>
                <a:lnTo>
                  <a:pt x="22220" y="28870"/>
                </a:lnTo>
                <a:lnTo>
                  <a:pt x="22220" y="28860"/>
                </a:lnTo>
                <a:lnTo>
                  <a:pt x="22230" y="28850"/>
                </a:lnTo>
                <a:lnTo>
                  <a:pt x="22230" y="28840"/>
                </a:lnTo>
                <a:lnTo>
                  <a:pt x="22240" y="28830"/>
                </a:lnTo>
                <a:lnTo>
                  <a:pt x="22230" y="28820"/>
                </a:lnTo>
                <a:lnTo>
                  <a:pt x="22230" y="28810"/>
                </a:lnTo>
                <a:lnTo>
                  <a:pt x="22230" y="28800"/>
                </a:lnTo>
                <a:lnTo>
                  <a:pt x="22240" y="28800"/>
                </a:lnTo>
                <a:lnTo>
                  <a:pt x="22260" y="28800"/>
                </a:lnTo>
                <a:lnTo>
                  <a:pt x="22260" y="28790"/>
                </a:lnTo>
                <a:lnTo>
                  <a:pt x="22260" y="28780"/>
                </a:lnTo>
                <a:lnTo>
                  <a:pt x="22270" y="28770"/>
                </a:lnTo>
                <a:lnTo>
                  <a:pt x="22260" y="28760"/>
                </a:lnTo>
                <a:lnTo>
                  <a:pt x="22260" y="28750"/>
                </a:lnTo>
                <a:lnTo>
                  <a:pt x="22250" y="28740"/>
                </a:lnTo>
                <a:lnTo>
                  <a:pt x="22250" y="28730"/>
                </a:lnTo>
                <a:lnTo>
                  <a:pt x="22240" y="28730"/>
                </a:lnTo>
                <a:lnTo>
                  <a:pt x="22240" y="28720"/>
                </a:lnTo>
                <a:lnTo>
                  <a:pt x="22240" y="28710"/>
                </a:lnTo>
                <a:lnTo>
                  <a:pt x="22240" y="28700"/>
                </a:lnTo>
                <a:lnTo>
                  <a:pt x="22250" y="28700"/>
                </a:lnTo>
                <a:lnTo>
                  <a:pt x="22250" y="28690"/>
                </a:lnTo>
                <a:lnTo>
                  <a:pt x="22260" y="28690"/>
                </a:lnTo>
                <a:lnTo>
                  <a:pt x="22270" y="28690"/>
                </a:lnTo>
                <a:lnTo>
                  <a:pt x="22270" y="28680"/>
                </a:lnTo>
                <a:lnTo>
                  <a:pt x="22280" y="28680"/>
                </a:lnTo>
                <a:lnTo>
                  <a:pt x="22280" y="28670"/>
                </a:lnTo>
                <a:lnTo>
                  <a:pt x="22270" y="28670"/>
                </a:lnTo>
                <a:lnTo>
                  <a:pt x="22260" y="28670"/>
                </a:lnTo>
                <a:lnTo>
                  <a:pt x="22250" y="28660"/>
                </a:lnTo>
                <a:lnTo>
                  <a:pt x="22240" y="28660"/>
                </a:lnTo>
                <a:lnTo>
                  <a:pt x="22230" y="28650"/>
                </a:lnTo>
                <a:lnTo>
                  <a:pt x="22230" y="28640"/>
                </a:lnTo>
                <a:lnTo>
                  <a:pt x="22240" y="28640"/>
                </a:lnTo>
                <a:lnTo>
                  <a:pt x="22240" y="28630"/>
                </a:lnTo>
                <a:lnTo>
                  <a:pt x="22250" y="28630"/>
                </a:lnTo>
                <a:lnTo>
                  <a:pt x="22260" y="28630"/>
                </a:lnTo>
                <a:lnTo>
                  <a:pt x="22270" y="28620"/>
                </a:lnTo>
                <a:lnTo>
                  <a:pt x="22280" y="28620"/>
                </a:lnTo>
                <a:lnTo>
                  <a:pt x="22290" y="28620"/>
                </a:lnTo>
                <a:lnTo>
                  <a:pt x="22300" y="28620"/>
                </a:lnTo>
                <a:lnTo>
                  <a:pt x="22310" y="28620"/>
                </a:lnTo>
                <a:lnTo>
                  <a:pt x="22320" y="28620"/>
                </a:lnTo>
                <a:lnTo>
                  <a:pt x="22330" y="28620"/>
                </a:lnTo>
                <a:lnTo>
                  <a:pt x="22340" y="28620"/>
                </a:lnTo>
                <a:lnTo>
                  <a:pt x="22350" y="28630"/>
                </a:lnTo>
                <a:lnTo>
                  <a:pt x="22360" y="28630"/>
                </a:lnTo>
                <a:lnTo>
                  <a:pt x="22360" y="28620"/>
                </a:lnTo>
                <a:lnTo>
                  <a:pt x="22370" y="28620"/>
                </a:lnTo>
                <a:lnTo>
                  <a:pt x="22380" y="28620"/>
                </a:lnTo>
                <a:lnTo>
                  <a:pt x="22390" y="28620"/>
                </a:lnTo>
                <a:lnTo>
                  <a:pt x="22400" y="28620"/>
                </a:lnTo>
                <a:lnTo>
                  <a:pt x="22410" y="28620"/>
                </a:lnTo>
                <a:lnTo>
                  <a:pt x="22420" y="28620"/>
                </a:lnTo>
                <a:lnTo>
                  <a:pt x="22430" y="28610"/>
                </a:lnTo>
                <a:lnTo>
                  <a:pt x="22440" y="28610"/>
                </a:lnTo>
                <a:lnTo>
                  <a:pt x="22450" y="28610"/>
                </a:lnTo>
                <a:lnTo>
                  <a:pt x="22460" y="28610"/>
                </a:lnTo>
                <a:lnTo>
                  <a:pt x="22470" y="28610"/>
                </a:lnTo>
                <a:lnTo>
                  <a:pt x="22480" y="28610"/>
                </a:lnTo>
                <a:lnTo>
                  <a:pt x="22480" y="28620"/>
                </a:lnTo>
                <a:lnTo>
                  <a:pt x="22490" y="28620"/>
                </a:lnTo>
                <a:lnTo>
                  <a:pt x="22500" y="28630"/>
                </a:lnTo>
                <a:lnTo>
                  <a:pt x="22510" y="28630"/>
                </a:lnTo>
                <a:lnTo>
                  <a:pt x="22520" y="28630"/>
                </a:lnTo>
                <a:lnTo>
                  <a:pt x="22530" y="28630"/>
                </a:lnTo>
                <a:lnTo>
                  <a:pt x="22540" y="28630"/>
                </a:lnTo>
                <a:lnTo>
                  <a:pt x="22550" y="28630"/>
                </a:lnTo>
                <a:lnTo>
                  <a:pt x="22560" y="28630"/>
                </a:lnTo>
                <a:lnTo>
                  <a:pt x="22570" y="28630"/>
                </a:lnTo>
                <a:lnTo>
                  <a:pt x="22580" y="28630"/>
                </a:lnTo>
                <a:lnTo>
                  <a:pt x="22590" y="28620"/>
                </a:lnTo>
                <a:lnTo>
                  <a:pt x="22600" y="28610"/>
                </a:lnTo>
                <a:lnTo>
                  <a:pt x="22600" y="28600"/>
                </a:lnTo>
                <a:lnTo>
                  <a:pt x="22600" y="28590"/>
                </a:lnTo>
                <a:lnTo>
                  <a:pt x="22600" y="28580"/>
                </a:lnTo>
                <a:lnTo>
                  <a:pt x="22600" y="28570"/>
                </a:lnTo>
                <a:lnTo>
                  <a:pt x="22600" y="28560"/>
                </a:lnTo>
                <a:lnTo>
                  <a:pt x="22590" y="28550"/>
                </a:lnTo>
                <a:lnTo>
                  <a:pt x="22590" y="28540"/>
                </a:lnTo>
                <a:lnTo>
                  <a:pt x="22590" y="28530"/>
                </a:lnTo>
                <a:lnTo>
                  <a:pt x="22580" y="28530"/>
                </a:lnTo>
                <a:lnTo>
                  <a:pt x="22580" y="28520"/>
                </a:lnTo>
                <a:lnTo>
                  <a:pt x="22580" y="28510"/>
                </a:lnTo>
                <a:lnTo>
                  <a:pt x="22580" y="28500"/>
                </a:lnTo>
                <a:lnTo>
                  <a:pt x="22580" y="28490"/>
                </a:lnTo>
                <a:lnTo>
                  <a:pt x="22580" y="28480"/>
                </a:lnTo>
                <a:lnTo>
                  <a:pt x="22580" y="28470"/>
                </a:lnTo>
                <a:lnTo>
                  <a:pt x="22580" y="28460"/>
                </a:lnTo>
                <a:lnTo>
                  <a:pt x="22580" y="28450"/>
                </a:lnTo>
                <a:lnTo>
                  <a:pt x="22590" y="28450"/>
                </a:lnTo>
                <a:lnTo>
                  <a:pt x="22590" y="28440"/>
                </a:lnTo>
                <a:lnTo>
                  <a:pt x="22600" y="28440"/>
                </a:lnTo>
                <a:lnTo>
                  <a:pt x="22600" y="28430"/>
                </a:lnTo>
                <a:lnTo>
                  <a:pt x="22610" y="28430"/>
                </a:lnTo>
                <a:lnTo>
                  <a:pt x="22620" y="28430"/>
                </a:lnTo>
                <a:lnTo>
                  <a:pt x="22630" y="28420"/>
                </a:lnTo>
                <a:lnTo>
                  <a:pt x="22640" y="28420"/>
                </a:lnTo>
                <a:lnTo>
                  <a:pt x="22650" y="28420"/>
                </a:lnTo>
                <a:lnTo>
                  <a:pt x="22660" y="28420"/>
                </a:lnTo>
                <a:lnTo>
                  <a:pt x="22660" y="28410"/>
                </a:lnTo>
                <a:lnTo>
                  <a:pt x="22670" y="28410"/>
                </a:lnTo>
                <a:lnTo>
                  <a:pt x="22680" y="28410"/>
                </a:lnTo>
                <a:lnTo>
                  <a:pt x="22690" y="28410"/>
                </a:lnTo>
                <a:lnTo>
                  <a:pt x="22700" y="28410"/>
                </a:lnTo>
                <a:lnTo>
                  <a:pt x="22710" y="28410"/>
                </a:lnTo>
                <a:lnTo>
                  <a:pt x="22710" y="28420"/>
                </a:lnTo>
                <a:lnTo>
                  <a:pt x="22720" y="28420"/>
                </a:lnTo>
                <a:lnTo>
                  <a:pt x="22730" y="28420"/>
                </a:lnTo>
                <a:lnTo>
                  <a:pt x="22730" y="28430"/>
                </a:lnTo>
                <a:lnTo>
                  <a:pt x="22740" y="28430"/>
                </a:lnTo>
                <a:lnTo>
                  <a:pt x="22740" y="28440"/>
                </a:lnTo>
                <a:lnTo>
                  <a:pt x="22750" y="28440"/>
                </a:lnTo>
                <a:lnTo>
                  <a:pt x="22750" y="28450"/>
                </a:lnTo>
                <a:lnTo>
                  <a:pt x="22760" y="28450"/>
                </a:lnTo>
                <a:lnTo>
                  <a:pt x="22760" y="28460"/>
                </a:lnTo>
                <a:lnTo>
                  <a:pt x="22770" y="28460"/>
                </a:lnTo>
                <a:lnTo>
                  <a:pt x="22770" y="28470"/>
                </a:lnTo>
                <a:lnTo>
                  <a:pt x="22780" y="28470"/>
                </a:lnTo>
                <a:lnTo>
                  <a:pt x="22780" y="28480"/>
                </a:lnTo>
                <a:lnTo>
                  <a:pt x="22790" y="28480"/>
                </a:lnTo>
                <a:lnTo>
                  <a:pt x="22790" y="28490"/>
                </a:lnTo>
                <a:lnTo>
                  <a:pt x="22800" y="28490"/>
                </a:lnTo>
                <a:lnTo>
                  <a:pt x="22810" y="28490"/>
                </a:lnTo>
                <a:lnTo>
                  <a:pt x="22810" y="28500"/>
                </a:lnTo>
                <a:lnTo>
                  <a:pt x="22820" y="28500"/>
                </a:lnTo>
                <a:lnTo>
                  <a:pt x="22830" y="28500"/>
                </a:lnTo>
                <a:lnTo>
                  <a:pt x="22840" y="28500"/>
                </a:lnTo>
                <a:lnTo>
                  <a:pt x="22850" y="28500"/>
                </a:lnTo>
                <a:lnTo>
                  <a:pt x="22860" y="28500"/>
                </a:lnTo>
                <a:lnTo>
                  <a:pt x="22870" y="28500"/>
                </a:lnTo>
                <a:lnTo>
                  <a:pt x="22880" y="28500"/>
                </a:lnTo>
                <a:lnTo>
                  <a:pt x="22890" y="28500"/>
                </a:lnTo>
                <a:lnTo>
                  <a:pt x="22900" y="28500"/>
                </a:lnTo>
                <a:lnTo>
                  <a:pt x="22910" y="28500"/>
                </a:lnTo>
                <a:lnTo>
                  <a:pt x="22920" y="28500"/>
                </a:lnTo>
                <a:lnTo>
                  <a:pt x="22930" y="28500"/>
                </a:lnTo>
                <a:lnTo>
                  <a:pt x="22940" y="28490"/>
                </a:lnTo>
                <a:lnTo>
                  <a:pt x="22950" y="28490"/>
                </a:lnTo>
                <a:lnTo>
                  <a:pt x="22960" y="28490"/>
                </a:lnTo>
                <a:lnTo>
                  <a:pt x="22970" y="28480"/>
                </a:lnTo>
                <a:lnTo>
                  <a:pt x="22980" y="28480"/>
                </a:lnTo>
                <a:lnTo>
                  <a:pt x="22990" y="28470"/>
                </a:lnTo>
                <a:lnTo>
                  <a:pt x="23000" y="28470"/>
                </a:lnTo>
                <a:lnTo>
                  <a:pt x="23000" y="28460"/>
                </a:lnTo>
                <a:lnTo>
                  <a:pt x="23010" y="28460"/>
                </a:lnTo>
                <a:lnTo>
                  <a:pt x="23020" y="28460"/>
                </a:lnTo>
                <a:lnTo>
                  <a:pt x="23020" y="28450"/>
                </a:lnTo>
                <a:lnTo>
                  <a:pt x="23030" y="28450"/>
                </a:lnTo>
                <a:lnTo>
                  <a:pt x="23030" y="28440"/>
                </a:lnTo>
                <a:lnTo>
                  <a:pt x="23040" y="28440"/>
                </a:lnTo>
                <a:lnTo>
                  <a:pt x="23040" y="28430"/>
                </a:lnTo>
                <a:lnTo>
                  <a:pt x="23050" y="28420"/>
                </a:lnTo>
                <a:lnTo>
                  <a:pt x="23050" y="28410"/>
                </a:lnTo>
                <a:lnTo>
                  <a:pt x="23050" y="28400"/>
                </a:lnTo>
                <a:lnTo>
                  <a:pt x="23060" y="28400"/>
                </a:lnTo>
                <a:lnTo>
                  <a:pt x="23060" y="28390"/>
                </a:lnTo>
                <a:lnTo>
                  <a:pt x="23070" y="28380"/>
                </a:lnTo>
                <a:lnTo>
                  <a:pt x="23070" y="28370"/>
                </a:lnTo>
                <a:lnTo>
                  <a:pt x="23080" y="28360"/>
                </a:lnTo>
                <a:lnTo>
                  <a:pt x="23080" y="28350"/>
                </a:lnTo>
                <a:lnTo>
                  <a:pt x="23090" y="28350"/>
                </a:lnTo>
                <a:lnTo>
                  <a:pt x="23090" y="28340"/>
                </a:lnTo>
                <a:lnTo>
                  <a:pt x="23090" y="28330"/>
                </a:lnTo>
                <a:lnTo>
                  <a:pt x="23100" y="28330"/>
                </a:lnTo>
                <a:lnTo>
                  <a:pt x="23100" y="28320"/>
                </a:lnTo>
                <a:lnTo>
                  <a:pt x="23110" y="28310"/>
                </a:lnTo>
                <a:lnTo>
                  <a:pt x="23100" y="28300"/>
                </a:lnTo>
                <a:lnTo>
                  <a:pt x="23090" y="28300"/>
                </a:lnTo>
                <a:lnTo>
                  <a:pt x="23080" y="28300"/>
                </a:lnTo>
                <a:lnTo>
                  <a:pt x="23070" y="28300"/>
                </a:lnTo>
                <a:lnTo>
                  <a:pt x="23060" y="28290"/>
                </a:lnTo>
                <a:lnTo>
                  <a:pt x="23050" y="28290"/>
                </a:lnTo>
                <a:lnTo>
                  <a:pt x="23040" y="28290"/>
                </a:lnTo>
                <a:lnTo>
                  <a:pt x="23030" y="28280"/>
                </a:lnTo>
                <a:lnTo>
                  <a:pt x="23020" y="28280"/>
                </a:lnTo>
                <a:lnTo>
                  <a:pt x="23010" y="28280"/>
                </a:lnTo>
                <a:lnTo>
                  <a:pt x="23000" y="28280"/>
                </a:lnTo>
                <a:lnTo>
                  <a:pt x="22990" y="28270"/>
                </a:lnTo>
                <a:lnTo>
                  <a:pt x="22980" y="28270"/>
                </a:lnTo>
                <a:lnTo>
                  <a:pt x="22980" y="28260"/>
                </a:lnTo>
                <a:lnTo>
                  <a:pt x="22970" y="28260"/>
                </a:lnTo>
                <a:lnTo>
                  <a:pt x="22960" y="28250"/>
                </a:lnTo>
                <a:lnTo>
                  <a:pt x="22950" y="28240"/>
                </a:lnTo>
                <a:lnTo>
                  <a:pt x="22940" y="28240"/>
                </a:lnTo>
                <a:lnTo>
                  <a:pt x="22930" y="28230"/>
                </a:lnTo>
                <a:lnTo>
                  <a:pt x="22920" y="28230"/>
                </a:lnTo>
                <a:lnTo>
                  <a:pt x="22910" y="28220"/>
                </a:lnTo>
                <a:lnTo>
                  <a:pt x="22900" y="28210"/>
                </a:lnTo>
                <a:lnTo>
                  <a:pt x="22890" y="28210"/>
                </a:lnTo>
                <a:lnTo>
                  <a:pt x="22890" y="28200"/>
                </a:lnTo>
                <a:lnTo>
                  <a:pt x="22880" y="28200"/>
                </a:lnTo>
                <a:lnTo>
                  <a:pt x="22870" y="28190"/>
                </a:lnTo>
                <a:lnTo>
                  <a:pt x="22860" y="28180"/>
                </a:lnTo>
                <a:lnTo>
                  <a:pt x="22850" y="28180"/>
                </a:lnTo>
                <a:lnTo>
                  <a:pt x="22840" y="28170"/>
                </a:lnTo>
                <a:lnTo>
                  <a:pt x="22830" y="28170"/>
                </a:lnTo>
                <a:lnTo>
                  <a:pt x="22830" y="28160"/>
                </a:lnTo>
                <a:lnTo>
                  <a:pt x="22820" y="28160"/>
                </a:lnTo>
                <a:lnTo>
                  <a:pt x="22820" y="28150"/>
                </a:lnTo>
                <a:lnTo>
                  <a:pt x="22810" y="28140"/>
                </a:lnTo>
                <a:lnTo>
                  <a:pt x="22810" y="28130"/>
                </a:lnTo>
                <a:lnTo>
                  <a:pt x="22810" y="28120"/>
                </a:lnTo>
                <a:lnTo>
                  <a:pt x="22810" y="28110"/>
                </a:lnTo>
                <a:lnTo>
                  <a:pt x="22800" y="28110"/>
                </a:lnTo>
                <a:lnTo>
                  <a:pt x="22800" y="28100"/>
                </a:lnTo>
                <a:lnTo>
                  <a:pt x="22790" y="28090"/>
                </a:lnTo>
                <a:lnTo>
                  <a:pt x="22780" y="28090"/>
                </a:lnTo>
                <a:lnTo>
                  <a:pt x="22770" y="28090"/>
                </a:lnTo>
                <a:lnTo>
                  <a:pt x="22760" y="28090"/>
                </a:lnTo>
                <a:lnTo>
                  <a:pt x="22750" y="28090"/>
                </a:lnTo>
                <a:lnTo>
                  <a:pt x="22740" y="28090"/>
                </a:lnTo>
                <a:lnTo>
                  <a:pt x="22730" y="28080"/>
                </a:lnTo>
                <a:lnTo>
                  <a:pt x="22670" y="28010"/>
                </a:lnTo>
                <a:lnTo>
                  <a:pt x="22540" y="27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