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Sa'dah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Sa'dah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6970" y="14370"/>
                </a:moveTo>
                <a:lnTo>
                  <a:pt x="26970" y="14740"/>
                </a:lnTo>
                <a:lnTo>
                  <a:pt x="26970" y="15840"/>
                </a:lnTo>
                <a:lnTo>
                  <a:pt x="26960" y="15840"/>
                </a:lnTo>
                <a:lnTo>
                  <a:pt x="26970" y="15860"/>
                </a:lnTo>
                <a:lnTo>
                  <a:pt x="26970" y="16670"/>
                </a:lnTo>
                <a:lnTo>
                  <a:pt x="26970" y="17190"/>
                </a:lnTo>
                <a:lnTo>
                  <a:pt x="26820" y="17190"/>
                </a:lnTo>
                <a:lnTo>
                  <a:pt x="26740" y="17180"/>
                </a:lnTo>
                <a:lnTo>
                  <a:pt x="26650" y="17170"/>
                </a:lnTo>
                <a:lnTo>
                  <a:pt x="26460" y="17140"/>
                </a:lnTo>
                <a:lnTo>
                  <a:pt x="26450" y="17140"/>
                </a:lnTo>
                <a:lnTo>
                  <a:pt x="26380" y="17130"/>
                </a:lnTo>
                <a:lnTo>
                  <a:pt x="26330" y="17120"/>
                </a:lnTo>
                <a:lnTo>
                  <a:pt x="26280" y="17110"/>
                </a:lnTo>
                <a:lnTo>
                  <a:pt x="26270" y="17110"/>
                </a:lnTo>
                <a:lnTo>
                  <a:pt x="26240" y="17100"/>
                </a:lnTo>
                <a:lnTo>
                  <a:pt x="26220" y="17090"/>
                </a:lnTo>
                <a:lnTo>
                  <a:pt x="26200" y="17090"/>
                </a:lnTo>
                <a:lnTo>
                  <a:pt x="26170" y="17080"/>
                </a:lnTo>
                <a:lnTo>
                  <a:pt x="26120" y="17050"/>
                </a:lnTo>
                <a:lnTo>
                  <a:pt x="26090" y="17020"/>
                </a:lnTo>
                <a:lnTo>
                  <a:pt x="26020" y="16980"/>
                </a:lnTo>
                <a:lnTo>
                  <a:pt x="25970" y="16940"/>
                </a:lnTo>
                <a:lnTo>
                  <a:pt x="25930" y="16910"/>
                </a:lnTo>
                <a:lnTo>
                  <a:pt x="25890" y="16880"/>
                </a:lnTo>
                <a:lnTo>
                  <a:pt x="25870" y="16870"/>
                </a:lnTo>
                <a:lnTo>
                  <a:pt x="25840" y="16860"/>
                </a:lnTo>
                <a:lnTo>
                  <a:pt x="25820" y="16860"/>
                </a:lnTo>
                <a:lnTo>
                  <a:pt x="25790" y="16850"/>
                </a:lnTo>
                <a:lnTo>
                  <a:pt x="25740" y="16840"/>
                </a:lnTo>
                <a:lnTo>
                  <a:pt x="25690" y="16840"/>
                </a:lnTo>
                <a:lnTo>
                  <a:pt x="25620" y="16830"/>
                </a:lnTo>
                <a:lnTo>
                  <a:pt x="25550" y="16820"/>
                </a:lnTo>
                <a:lnTo>
                  <a:pt x="25510" y="16820"/>
                </a:lnTo>
                <a:lnTo>
                  <a:pt x="25430" y="16810"/>
                </a:lnTo>
                <a:lnTo>
                  <a:pt x="25360" y="16810"/>
                </a:lnTo>
                <a:lnTo>
                  <a:pt x="25300" y="16820"/>
                </a:lnTo>
                <a:lnTo>
                  <a:pt x="25240" y="16820"/>
                </a:lnTo>
                <a:lnTo>
                  <a:pt x="25060" y="16810"/>
                </a:lnTo>
                <a:lnTo>
                  <a:pt x="25020" y="16810"/>
                </a:lnTo>
                <a:lnTo>
                  <a:pt x="24780" y="16810"/>
                </a:lnTo>
                <a:lnTo>
                  <a:pt x="24640" y="16800"/>
                </a:lnTo>
                <a:lnTo>
                  <a:pt x="24620" y="16800"/>
                </a:lnTo>
                <a:lnTo>
                  <a:pt x="24580" y="16800"/>
                </a:lnTo>
                <a:lnTo>
                  <a:pt x="24470" y="16790"/>
                </a:lnTo>
                <a:lnTo>
                  <a:pt x="24450" y="16790"/>
                </a:lnTo>
                <a:lnTo>
                  <a:pt x="24400" y="16790"/>
                </a:lnTo>
                <a:lnTo>
                  <a:pt x="24390" y="16790"/>
                </a:lnTo>
                <a:lnTo>
                  <a:pt x="24380" y="16790"/>
                </a:lnTo>
                <a:lnTo>
                  <a:pt x="24340" y="16790"/>
                </a:lnTo>
                <a:lnTo>
                  <a:pt x="24270" y="16790"/>
                </a:lnTo>
                <a:lnTo>
                  <a:pt x="24230" y="16790"/>
                </a:lnTo>
                <a:lnTo>
                  <a:pt x="24190" y="16790"/>
                </a:lnTo>
                <a:lnTo>
                  <a:pt x="24160" y="16780"/>
                </a:lnTo>
                <a:lnTo>
                  <a:pt x="24140" y="16780"/>
                </a:lnTo>
                <a:lnTo>
                  <a:pt x="24130" y="16780"/>
                </a:lnTo>
                <a:lnTo>
                  <a:pt x="24110" y="16780"/>
                </a:lnTo>
                <a:lnTo>
                  <a:pt x="24100" y="16780"/>
                </a:lnTo>
                <a:lnTo>
                  <a:pt x="24070" y="16790"/>
                </a:lnTo>
                <a:lnTo>
                  <a:pt x="24040" y="16810"/>
                </a:lnTo>
                <a:lnTo>
                  <a:pt x="24010" y="16830"/>
                </a:lnTo>
                <a:lnTo>
                  <a:pt x="23980" y="16850"/>
                </a:lnTo>
                <a:lnTo>
                  <a:pt x="23960" y="16870"/>
                </a:lnTo>
                <a:lnTo>
                  <a:pt x="23940" y="16880"/>
                </a:lnTo>
                <a:lnTo>
                  <a:pt x="23940" y="16890"/>
                </a:lnTo>
                <a:lnTo>
                  <a:pt x="23930" y="16900"/>
                </a:lnTo>
                <a:lnTo>
                  <a:pt x="23910" y="16940"/>
                </a:lnTo>
                <a:lnTo>
                  <a:pt x="23900" y="16950"/>
                </a:lnTo>
                <a:lnTo>
                  <a:pt x="23890" y="16970"/>
                </a:lnTo>
                <a:lnTo>
                  <a:pt x="23880" y="16990"/>
                </a:lnTo>
                <a:lnTo>
                  <a:pt x="23870" y="17010"/>
                </a:lnTo>
                <a:lnTo>
                  <a:pt x="23860" y="17020"/>
                </a:lnTo>
                <a:lnTo>
                  <a:pt x="23850" y="17020"/>
                </a:lnTo>
                <a:lnTo>
                  <a:pt x="23840" y="17040"/>
                </a:lnTo>
                <a:lnTo>
                  <a:pt x="23820" y="17050"/>
                </a:lnTo>
                <a:lnTo>
                  <a:pt x="23810" y="17070"/>
                </a:lnTo>
                <a:lnTo>
                  <a:pt x="23800" y="17080"/>
                </a:lnTo>
                <a:lnTo>
                  <a:pt x="23780" y="17100"/>
                </a:lnTo>
                <a:lnTo>
                  <a:pt x="23770" y="17110"/>
                </a:lnTo>
                <a:lnTo>
                  <a:pt x="23750" y="17130"/>
                </a:lnTo>
                <a:lnTo>
                  <a:pt x="23740" y="17130"/>
                </a:lnTo>
                <a:lnTo>
                  <a:pt x="23730" y="17140"/>
                </a:lnTo>
                <a:lnTo>
                  <a:pt x="23710" y="17150"/>
                </a:lnTo>
                <a:lnTo>
                  <a:pt x="23690" y="17150"/>
                </a:lnTo>
                <a:lnTo>
                  <a:pt x="23670" y="17150"/>
                </a:lnTo>
                <a:lnTo>
                  <a:pt x="23650" y="17160"/>
                </a:lnTo>
                <a:lnTo>
                  <a:pt x="23630" y="17160"/>
                </a:lnTo>
                <a:lnTo>
                  <a:pt x="23610" y="17170"/>
                </a:lnTo>
                <a:lnTo>
                  <a:pt x="23590" y="17180"/>
                </a:lnTo>
                <a:lnTo>
                  <a:pt x="23580" y="17180"/>
                </a:lnTo>
                <a:lnTo>
                  <a:pt x="23550" y="17200"/>
                </a:lnTo>
                <a:lnTo>
                  <a:pt x="23490" y="17240"/>
                </a:lnTo>
                <a:lnTo>
                  <a:pt x="23450" y="17270"/>
                </a:lnTo>
                <a:lnTo>
                  <a:pt x="23430" y="17280"/>
                </a:lnTo>
                <a:lnTo>
                  <a:pt x="23190" y="17420"/>
                </a:lnTo>
                <a:lnTo>
                  <a:pt x="23050" y="17520"/>
                </a:lnTo>
                <a:lnTo>
                  <a:pt x="23030" y="17540"/>
                </a:lnTo>
                <a:lnTo>
                  <a:pt x="23010" y="17570"/>
                </a:lnTo>
                <a:lnTo>
                  <a:pt x="22960" y="17690"/>
                </a:lnTo>
                <a:lnTo>
                  <a:pt x="22950" y="17710"/>
                </a:lnTo>
                <a:lnTo>
                  <a:pt x="22860" y="17860"/>
                </a:lnTo>
                <a:lnTo>
                  <a:pt x="22860" y="17920"/>
                </a:lnTo>
                <a:lnTo>
                  <a:pt x="22840" y="17950"/>
                </a:lnTo>
                <a:lnTo>
                  <a:pt x="22840" y="17960"/>
                </a:lnTo>
                <a:lnTo>
                  <a:pt x="22830" y="17980"/>
                </a:lnTo>
                <a:lnTo>
                  <a:pt x="22740" y="18070"/>
                </a:lnTo>
                <a:lnTo>
                  <a:pt x="22710" y="18100"/>
                </a:lnTo>
                <a:lnTo>
                  <a:pt x="22640" y="18200"/>
                </a:lnTo>
                <a:lnTo>
                  <a:pt x="22610" y="18200"/>
                </a:lnTo>
                <a:lnTo>
                  <a:pt x="22570" y="18180"/>
                </a:lnTo>
                <a:lnTo>
                  <a:pt x="22540" y="18200"/>
                </a:lnTo>
                <a:lnTo>
                  <a:pt x="22530" y="18210"/>
                </a:lnTo>
                <a:lnTo>
                  <a:pt x="22510" y="18240"/>
                </a:lnTo>
                <a:lnTo>
                  <a:pt x="22500" y="18320"/>
                </a:lnTo>
                <a:lnTo>
                  <a:pt x="22530" y="18370"/>
                </a:lnTo>
                <a:lnTo>
                  <a:pt x="22510" y="18390"/>
                </a:lnTo>
                <a:lnTo>
                  <a:pt x="22490" y="18400"/>
                </a:lnTo>
                <a:lnTo>
                  <a:pt x="22420" y="18390"/>
                </a:lnTo>
                <a:lnTo>
                  <a:pt x="22400" y="18420"/>
                </a:lnTo>
                <a:lnTo>
                  <a:pt x="22410" y="18440"/>
                </a:lnTo>
                <a:lnTo>
                  <a:pt x="22410" y="18470"/>
                </a:lnTo>
                <a:lnTo>
                  <a:pt x="22430" y="18550"/>
                </a:lnTo>
                <a:lnTo>
                  <a:pt x="22390" y="18580"/>
                </a:lnTo>
                <a:lnTo>
                  <a:pt x="22330" y="18570"/>
                </a:lnTo>
                <a:lnTo>
                  <a:pt x="22280" y="18510"/>
                </a:lnTo>
                <a:lnTo>
                  <a:pt x="22240" y="18470"/>
                </a:lnTo>
                <a:lnTo>
                  <a:pt x="22220" y="18480"/>
                </a:lnTo>
                <a:lnTo>
                  <a:pt x="22210" y="18520"/>
                </a:lnTo>
                <a:lnTo>
                  <a:pt x="22210" y="18600"/>
                </a:lnTo>
                <a:lnTo>
                  <a:pt x="22160" y="18710"/>
                </a:lnTo>
                <a:lnTo>
                  <a:pt x="22120" y="18740"/>
                </a:lnTo>
                <a:lnTo>
                  <a:pt x="22000" y="18940"/>
                </a:lnTo>
                <a:lnTo>
                  <a:pt x="21950" y="19010"/>
                </a:lnTo>
                <a:lnTo>
                  <a:pt x="21900" y="19040"/>
                </a:lnTo>
                <a:lnTo>
                  <a:pt x="21660" y="19090"/>
                </a:lnTo>
                <a:lnTo>
                  <a:pt x="21490" y="19120"/>
                </a:lnTo>
                <a:lnTo>
                  <a:pt x="21480" y="19120"/>
                </a:lnTo>
                <a:lnTo>
                  <a:pt x="21350" y="19120"/>
                </a:lnTo>
                <a:lnTo>
                  <a:pt x="21210" y="19220"/>
                </a:lnTo>
                <a:lnTo>
                  <a:pt x="20940" y="19360"/>
                </a:lnTo>
                <a:lnTo>
                  <a:pt x="20990" y="19470"/>
                </a:lnTo>
                <a:lnTo>
                  <a:pt x="21020" y="19530"/>
                </a:lnTo>
                <a:lnTo>
                  <a:pt x="21020" y="19670"/>
                </a:lnTo>
                <a:lnTo>
                  <a:pt x="20890" y="20240"/>
                </a:lnTo>
                <a:lnTo>
                  <a:pt x="20850" y="20260"/>
                </a:lnTo>
                <a:lnTo>
                  <a:pt x="20810" y="20270"/>
                </a:lnTo>
                <a:lnTo>
                  <a:pt x="20790" y="20280"/>
                </a:lnTo>
                <a:lnTo>
                  <a:pt x="20740" y="20280"/>
                </a:lnTo>
                <a:lnTo>
                  <a:pt x="20720" y="20290"/>
                </a:lnTo>
                <a:lnTo>
                  <a:pt x="20700" y="20300"/>
                </a:lnTo>
                <a:lnTo>
                  <a:pt x="20690" y="20300"/>
                </a:lnTo>
                <a:lnTo>
                  <a:pt x="20680" y="20310"/>
                </a:lnTo>
                <a:lnTo>
                  <a:pt x="20660" y="20320"/>
                </a:lnTo>
                <a:lnTo>
                  <a:pt x="20650" y="20330"/>
                </a:lnTo>
                <a:lnTo>
                  <a:pt x="20630" y="20340"/>
                </a:lnTo>
                <a:lnTo>
                  <a:pt x="20600" y="20360"/>
                </a:lnTo>
                <a:lnTo>
                  <a:pt x="20580" y="20370"/>
                </a:lnTo>
                <a:lnTo>
                  <a:pt x="20530" y="20390"/>
                </a:lnTo>
                <a:lnTo>
                  <a:pt x="20520" y="20400"/>
                </a:lnTo>
                <a:lnTo>
                  <a:pt x="20470" y="20410"/>
                </a:lnTo>
                <a:lnTo>
                  <a:pt x="20410" y="20430"/>
                </a:lnTo>
                <a:lnTo>
                  <a:pt x="20320" y="20450"/>
                </a:lnTo>
                <a:lnTo>
                  <a:pt x="20310" y="20450"/>
                </a:lnTo>
                <a:lnTo>
                  <a:pt x="20250" y="20460"/>
                </a:lnTo>
                <a:lnTo>
                  <a:pt x="20190" y="20450"/>
                </a:lnTo>
                <a:lnTo>
                  <a:pt x="20100" y="20460"/>
                </a:lnTo>
                <a:lnTo>
                  <a:pt x="20030" y="20460"/>
                </a:lnTo>
                <a:lnTo>
                  <a:pt x="19980" y="20460"/>
                </a:lnTo>
                <a:lnTo>
                  <a:pt x="19950" y="20450"/>
                </a:lnTo>
                <a:lnTo>
                  <a:pt x="19920" y="20440"/>
                </a:lnTo>
                <a:lnTo>
                  <a:pt x="19870" y="20440"/>
                </a:lnTo>
                <a:lnTo>
                  <a:pt x="19790" y="20420"/>
                </a:lnTo>
                <a:lnTo>
                  <a:pt x="19730" y="20390"/>
                </a:lnTo>
                <a:lnTo>
                  <a:pt x="19700" y="20380"/>
                </a:lnTo>
                <a:lnTo>
                  <a:pt x="19670" y="20360"/>
                </a:lnTo>
                <a:lnTo>
                  <a:pt x="19640" y="20350"/>
                </a:lnTo>
                <a:lnTo>
                  <a:pt x="19630" y="20340"/>
                </a:lnTo>
                <a:lnTo>
                  <a:pt x="19580" y="20300"/>
                </a:lnTo>
                <a:lnTo>
                  <a:pt x="19500" y="20240"/>
                </a:lnTo>
                <a:lnTo>
                  <a:pt x="19440" y="20200"/>
                </a:lnTo>
                <a:lnTo>
                  <a:pt x="19420" y="20190"/>
                </a:lnTo>
                <a:lnTo>
                  <a:pt x="19380" y="20170"/>
                </a:lnTo>
                <a:lnTo>
                  <a:pt x="19310" y="20140"/>
                </a:lnTo>
                <a:lnTo>
                  <a:pt x="19260" y="20120"/>
                </a:lnTo>
                <a:lnTo>
                  <a:pt x="19230" y="20110"/>
                </a:lnTo>
                <a:lnTo>
                  <a:pt x="19210" y="20100"/>
                </a:lnTo>
                <a:lnTo>
                  <a:pt x="19100" y="20060"/>
                </a:lnTo>
                <a:lnTo>
                  <a:pt x="19070" y="20050"/>
                </a:lnTo>
                <a:lnTo>
                  <a:pt x="19040" y="20040"/>
                </a:lnTo>
                <a:lnTo>
                  <a:pt x="18980" y="20020"/>
                </a:lnTo>
                <a:lnTo>
                  <a:pt x="18910" y="19990"/>
                </a:lnTo>
                <a:lnTo>
                  <a:pt x="18780" y="19940"/>
                </a:lnTo>
                <a:lnTo>
                  <a:pt x="18740" y="19920"/>
                </a:lnTo>
                <a:lnTo>
                  <a:pt x="18720" y="19910"/>
                </a:lnTo>
                <a:lnTo>
                  <a:pt x="18710" y="19910"/>
                </a:lnTo>
                <a:lnTo>
                  <a:pt x="18700" y="19920"/>
                </a:lnTo>
                <a:lnTo>
                  <a:pt x="18700" y="19930"/>
                </a:lnTo>
                <a:lnTo>
                  <a:pt x="18680" y="19930"/>
                </a:lnTo>
                <a:lnTo>
                  <a:pt x="18680" y="19940"/>
                </a:lnTo>
                <a:lnTo>
                  <a:pt x="18670" y="19940"/>
                </a:lnTo>
                <a:lnTo>
                  <a:pt x="18660" y="19940"/>
                </a:lnTo>
                <a:lnTo>
                  <a:pt x="18640" y="19950"/>
                </a:lnTo>
                <a:lnTo>
                  <a:pt x="18620" y="19950"/>
                </a:lnTo>
                <a:lnTo>
                  <a:pt x="18610" y="19950"/>
                </a:lnTo>
                <a:lnTo>
                  <a:pt x="18590" y="19950"/>
                </a:lnTo>
                <a:lnTo>
                  <a:pt x="18570" y="19940"/>
                </a:lnTo>
                <a:lnTo>
                  <a:pt x="18550" y="19940"/>
                </a:lnTo>
                <a:lnTo>
                  <a:pt x="18540" y="19930"/>
                </a:lnTo>
                <a:lnTo>
                  <a:pt x="18530" y="19930"/>
                </a:lnTo>
                <a:lnTo>
                  <a:pt x="18510" y="19910"/>
                </a:lnTo>
                <a:lnTo>
                  <a:pt x="18450" y="19870"/>
                </a:lnTo>
                <a:lnTo>
                  <a:pt x="18420" y="19850"/>
                </a:lnTo>
                <a:lnTo>
                  <a:pt x="18400" y="19830"/>
                </a:lnTo>
                <a:lnTo>
                  <a:pt x="18380" y="19820"/>
                </a:lnTo>
                <a:lnTo>
                  <a:pt x="18370" y="19820"/>
                </a:lnTo>
                <a:lnTo>
                  <a:pt x="18360" y="19830"/>
                </a:lnTo>
                <a:lnTo>
                  <a:pt x="18350" y="19830"/>
                </a:lnTo>
                <a:lnTo>
                  <a:pt x="18330" y="19840"/>
                </a:lnTo>
                <a:lnTo>
                  <a:pt x="18310" y="19840"/>
                </a:lnTo>
                <a:lnTo>
                  <a:pt x="18270" y="19870"/>
                </a:lnTo>
                <a:lnTo>
                  <a:pt x="18260" y="19870"/>
                </a:lnTo>
                <a:lnTo>
                  <a:pt x="18240" y="19880"/>
                </a:lnTo>
                <a:lnTo>
                  <a:pt x="18220" y="19890"/>
                </a:lnTo>
                <a:lnTo>
                  <a:pt x="18190" y="19890"/>
                </a:lnTo>
                <a:lnTo>
                  <a:pt x="18170" y="19900"/>
                </a:lnTo>
                <a:lnTo>
                  <a:pt x="18140" y="19900"/>
                </a:lnTo>
                <a:lnTo>
                  <a:pt x="18130" y="19910"/>
                </a:lnTo>
                <a:lnTo>
                  <a:pt x="18120" y="19910"/>
                </a:lnTo>
                <a:lnTo>
                  <a:pt x="18110" y="19910"/>
                </a:lnTo>
                <a:lnTo>
                  <a:pt x="18100" y="19920"/>
                </a:lnTo>
                <a:lnTo>
                  <a:pt x="18070" y="19940"/>
                </a:lnTo>
                <a:lnTo>
                  <a:pt x="18060" y="19950"/>
                </a:lnTo>
                <a:lnTo>
                  <a:pt x="18040" y="19960"/>
                </a:lnTo>
                <a:lnTo>
                  <a:pt x="18020" y="19990"/>
                </a:lnTo>
                <a:lnTo>
                  <a:pt x="18000" y="20000"/>
                </a:lnTo>
                <a:lnTo>
                  <a:pt x="17990" y="20000"/>
                </a:lnTo>
                <a:lnTo>
                  <a:pt x="17990" y="20010"/>
                </a:lnTo>
                <a:lnTo>
                  <a:pt x="17970" y="20010"/>
                </a:lnTo>
                <a:lnTo>
                  <a:pt x="17940" y="20030"/>
                </a:lnTo>
                <a:lnTo>
                  <a:pt x="17930" y="20040"/>
                </a:lnTo>
                <a:lnTo>
                  <a:pt x="17920" y="20050"/>
                </a:lnTo>
                <a:lnTo>
                  <a:pt x="17900" y="20060"/>
                </a:lnTo>
                <a:lnTo>
                  <a:pt x="17870" y="20100"/>
                </a:lnTo>
                <a:lnTo>
                  <a:pt x="17860" y="20120"/>
                </a:lnTo>
                <a:lnTo>
                  <a:pt x="17840" y="20140"/>
                </a:lnTo>
                <a:lnTo>
                  <a:pt x="17790" y="20170"/>
                </a:lnTo>
                <a:lnTo>
                  <a:pt x="17770" y="20190"/>
                </a:lnTo>
                <a:lnTo>
                  <a:pt x="17720" y="20200"/>
                </a:lnTo>
                <a:lnTo>
                  <a:pt x="17460" y="20260"/>
                </a:lnTo>
                <a:lnTo>
                  <a:pt x="17190" y="20330"/>
                </a:lnTo>
                <a:lnTo>
                  <a:pt x="16980" y="20380"/>
                </a:lnTo>
                <a:lnTo>
                  <a:pt x="16970" y="20380"/>
                </a:lnTo>
                <a:lnTo>
                  <a:pt x="16790" y="20420"/>
                </a:lnTo>
                <a:lnTo>
                  <a:pt x="16700" y="20450"/>
                </a:lnTo>
                <a:lnTo>
                  <a:pt x="16640" y="20460"/>
                </a:lnTo>
                <a:lnTo>
                  <a:pt x="16610" y="20470"/>
                </a:lnTo>
                <a:lnTo>
                  <a:pt x="16590" y="20480"/>
                </a:lnTo>
                <a:lnTo>
                  <a:pt x="16560" y="20470"/>
                </a:lnTo>
                <a:lnTo>
                  <a:pt x="16560" y="20480"/>
                </a:lnTo>
                <a:lnTo>
                  <a:pt x="16520" y="20470"/>
                </a:lnTo>
                <a:lnTo>
                  <a:pt x="16490" y="20470"/>
                </a:lnTo>
                <a:lnTo>
                  <a:pt x="16470" y="20470"/>
                </a:lnTo>
                <a:lnTo>
                  <a:pt x="16460" y="20470"/>
                </a:lnTo>
                <a:lnTo>
                  <a:pt x="16440" y="20480"/>
                </a:lnTo>
                <a:lnTo>
                  <a:pt x="16420" y="20480"/>
                </a:lnTo>
                <a:lnTo>
                  <a:pt x="16400" y="20480"/>
                </a:lnTo>
                <a:lnTo>
                  <a:pt x="16380" y="20480"/>
                </a:lnTo>
                <a:lnTo>
                  <a:pt x="16360" y="20470"/>
                </a:lnTo>
                <a:lnTo>
                  <a:pt x="16350" y="20470"/>
                </a:lnTo>
                <a:lnTo>
                  <a:pt x="16310" y="20450"/>
                </a:lnTo>
                <a:lnTo>
                  <a:pt x="16240" y="20430"/>
                </a:lnTo>
                <a:lnTo>
                  <a:pt x="16200" y="20420"/>
                </a:lnTo>
                <a:lnTo>
                  <a:pt x="16170" y="20420"/>
                </a:lnTo>
                <a:lnTo>
                  <a:pt x="16140" y="20420"/>
                </a:lnTo>
                <a:lnTo>
                  <a:pt x="16120" y="20420"/>
                </a:lnTo>
                <a:lnTo>
                  <a:pt x="16100" y="20430"/>
                </a:lnTo>
                <a:lnTo>
                  <a:pt x="16080" y="20430"/>
                </a:lnTo>
                <a:lnTo>
                  <a:pt x="16060" y="20430"/>
                </a:lnTo>
                <a:lnTo>
                  <a:pt x="16040" y="20440"/>
                </a:lnTo>
                <a:lnTo>
                  <a:pt x="16030" y="20440"/>
                </a:lnTo>
                <a:lnTo>
                  <a:pt x="16010" y="20450"/>
                </a:lnTo>
                <a:lnTo>
                  <a:pt x="16000" y="20450"/>
                </a:lnTo>
                <a:lnTo>
                  <a:pt x="15980" y="20460"/>
                </a:lnTo>
                <a:lnTo>
                  <a:pt x="15970" y="20470"/>
                </a:lnTo>
                <a:lnTo>
                  <a:pt x="15960" y="20480"/>
                </a:lnTo>
                <a:lnTo>
                  <a:pt x="15950" y="20500"/>
                </a:lnTo>
                <a:lnTo>
                  <a:pt x="15940" y="20520"/>
                </a:lnTo>
                <a:lnTo>
                  <a:pt x="15940" y="20530"/>
                </a:lnTo>
                <a:lnTo>
                  <a:pt x="15930" y="20530"/>
                </a:lnTo>
                <a:lnTo>
                  <a:pt x="15920" y="20540"/>
                </a:lnTo>
                <a:lnTo>
                  <a:pt x="15910" y="20540"/>
                </a:lnTo>
                <a:lnTo>
                  <a:pt x="15830" y="20540"/>
                </a:lnTo>
                <a:lnTo>
                  <a:pt x="15740" y="20550"/>
                </a:lnTo>
                <a:lnTo>
                  <a:pt x="15690" y="20560"/>
                </a:lnTo>
                <a:lnTo>
                  <a:pt x="15660" y="20560"/>
                </a:lnTo>
                <a:lnTo>
                  <a:pt x="15630" y="20570"/>
                </a:lnTo>
                <a:lnTo>
                  <a:pt x="15570" y="20570"/>
                </a:lnTo>
                <a:lnTo>
                  <a:pt x="15540" y="20580"/>
                </a:lnTo>
                <a:lnTo>
                  <a:pt x="15500" y="20580"/>
                </a:lnTo>
                <a:lnTo>
                  <a:pt x="15460" y="20580"/>
                </a:lnTo>
                <a:lnTo>
                  <a:pt x="15420" y="20580"/>
                </a:lnTo>
                <a:lnTo>
                  <a:pt x="15380" y="20570"/>
                </a:lnTo>
                <a:lnTo>
                  <a:pt x="15360" y="20560"/>
                </a:lnTo>
                <a:lnTo>
                  <a:pt x="15330" y="20540"/>
                </a:lnTo>
                <a:lnTo>
                  <a:pt x="15310" y="20530"/>
                </a:lnTo>
                <a:lnTo>
                  <a:pt x="15250" y="20500"/>
                </a:lnTo>
                <a:lnTo>
                  <a:pt x="15210" y="20480"/>
                </a:lnTo>
                <a:lnTo>
                  <a:pt x="15170" y="20460"/>
                </a:lnTo>
                <a:lnTo>
                  <a:pt x="15150" y="20440"/>
                </a:lnTo>
                <a:lnTo>
                  <a:pt x="15080" y="20390"/>
                </a:lnTo>
                <a:lnTo>
                  <a:pt x="15040" y="20360"/>
                </a:lnTo>
                <a:lnTo>
                  <a:pt x="15000" y="20340"/>
                </a:lnTo>
                <a:lnTo>
                  <a:pt x="14970" y="20320"/>
                </a:lnTo>
                <a:lnTo>
                  <a:pt x="14950" y="20310"/>
                </a:lnTo>
                <a:lnTo>
                  <a:pt x="14920" y="20310"/>
                </a:lnTo>
                <a:lnTo>
                  <a:pt x="14900" y="20300"/>
                </a:lnTo>
                <a:lnTo>
                  <a:pt x="14860" y="20290"/>
                </a:lnTo>
                <a:lnTo>
                  <a:pt x="14850" y="20290"/>
                </a:lnTo>
                <a:lnTo>
                  <a:pt x="14810" y="20290"/>
                </a:lnTo>
                <a:lnTo>
                  <a:pt x="14800" y="20290"/>
                </a:lnTo>
                <a:lnTo>
                  <a:pt x="14790" y="20290"/>
                </a:lnTo>
                <a:lnTo>
                  <a:pt x="14770" y="20290"/>
                </a:lnTo>
                <a:lnTo>
                  <a:pt x="14750" y="20280"/>
                </a:lnTo>
                <a:lnTo>
                  <a:pt x="14710" y="20270"/>
                </a:lnTo>
                <a:lnTo>
                  <a:pt x="14700" y="20260"/>
                </a:lnTo>
                <a:lnTo>
                  <a:pt x="14690" y="20250"/>
                </a:lnTo>
                <a:lnTo>
                  <a:pt x="14690" y="20190"/>
                </a:lnTo>
                <a:lnTo>
                  <a:pt x="14690" y="20130"/>
                </a:lnTo>
                <a:lnTo>
                  <a:pt x="14700" y="20070"/>
                </a:lnTo>
                <a:lnTo>
                  <a:pt x="14690" y="20050"/>
                </a:lnTo>
                <a:lnTo>
                  <a:pt x="14680" y="20000"/>
                </a:lnTo>
                <a:lnTo>
                  <a:pt x="14680" y="19940"/>
                </a:lnTo>
                <a:lnTo>
                  <a:pt x="14650" y="19880"/>
                </a:lnTo>
                <a:lnTo>
                  <a:pt x="14640" y="19810"/>
                </a:lnTo>
                <a:lnTo>
                  <a:pt x="14580" y="19820"/>
                </a:lnTo>
                <a:lnTo>
                  <a:pt x="14550" y="19790"/>
                </a:lnTo>
                <a:lnTo>
                  <a:pt x="14530" y="19750"/>
                </a:lnTo>
                <a:lnTo>
                  <a:pt x="14570" y="19690"/>
                </a:lnTo>
                <a:lnTo>
                  <a:pt x="14620" y="19650"/>
                </a:lnTo>
                <a:lnTo>
                  <a:pt x="14660" y="19600"/>
                </a:lnTo>
                <a:lnTo>
                  <a:pt x="14610" y="19550"/>
                </a:lnTo>
                <a:lnTo>
                  <a:pt x="14630" y="19480"/>
                </a:lnTo>
                <a:lnTo>
                  <a:pt x="14680" y="19510"/>
                </a:lnTo>
                <a:lnTo>
                  <a:pt x="14700" y="19490"/>
                </a:lnTo>
                <a:lnTo>
                  <a:pt x="14730" y="19510"/>
                </a:lnTo>
                <a:lnTo>
                  <a:pt x="14790" y="19500"/>
                </a:lnTo>
                <a:lnTo>
                  <a:pt x="14810" y="19510"/>
                </a:lnTo>
                <a:lnTo>
                  <a:pt x="14810" y="19470"/>
                </a:lnTo>
                <a:lnTo>
                  <a:pt x="14830" y="19460"/>
                </a:lnTo>
                <a:lnTo>
                  <a:pt x="14870" y="19450"/>
                </a:lnTo>
                <a:lnTo>
                  <a:pt x="14880" y="19430"/>
                </a:lnTo>
                <a:lnTo>
                  <a:pt x="14910" y="19420"/>
                </a:lnTo>
                <a:lnTo>
                  <a:pt x="14900" y="19410"/>
                </a:lnTo>
                <a:lnTo>
                  <a:pt x="14880" y="19390"/>
                </a:lnTo>
                <a:lnTo>
                  <a:pt x="14850" y="19370"/>
                </a:lnTo>
                <a:lnTo>
                  <a:pt x="14810" y="19310"/>
                </a:lnTo>
                <a:lnTo>
                  <a:pt x="14810" y="19270"/>
                </a:lnTo>
                <a:lnTo>
                  <a:pt x="14830" y="19230"/>
                </a:lnTo>
                <a:lnTo>
                  <a:pt x="14850" y="19180"/>
                </a:lnTo>
                <a:lnTo>
                  <a:pt x="14890" y="19180"/>
                </a:lnTo>
                <a:lnTo>
                  <a:pt x="14920" y="19120"/>
                </a:lnTo>
                <a:lnTo>
                  <a:pt x="14880" y="19070"/>
                </a:lnTo>
                <a:lnTo>
                  <a:pt x="14770" y="19020"/>
                </a:lnTo>
                <a:lnTo>
                  <a:pt x="14740" y="19040"/>
                </a:lnTo>
                <a:lnTo>
                  <a:pt x="14680" y="19030"/>
                </a:lnTo>
                <a:lnTo>
                  <a:pt x="14650" y="18970"/>
                </a:lnTo>
                <a:lnTo>
                  <a:pt x="14620" y="18900"/>
                </a:lnTo>
                <a:lnTo>
                  <a:pt x="14610" y="18860"/>
                </a:lnTo>
                <a:lnTo>
                  <a:pt x="14590" y="18790"/>
                </a:lnTo>
                <a:lnTo>
                  <a:pt x="14510" y="18740"/>
                </a:lnTo>
                <a:lnTo>
                  <a:pt x="14460" y="18710"/>
                </a:lnTo>
                <a:lnTo>
                  <a:pt x="14460" y="18740"/>
                </a:lnTo>
                <a:lnTo>
                  <a:pt x="14400" y="18730"/>
                </a:lnTo>
                <a:lnTo>
                  <a:pt x="14350" y="18730"/>
                </a:lnTo>
                <a:lnTo>
                  <a:pt x="14300" y="18710"/>
                </a:lnTo>
                <a:lnTo>
                  <a:pt x="14260" y="18650"/>
                </a:lnTo>
                <a:lnTo>
                  <a:pt x="14240" y="18590"/>
                </a:lnTo>
                <a:lnTo>
                  <a:pt x="14200" y="18560"/>
                </a:lnTo>
                <a:lnTo>
                  <a:pt x="14130" y="18510"/>
                </a:lnTo>
                <a:lnTo>
                  <a:pt x="14090" y="18500"/>
                </a:lnTo>
                <a:lnTo>
                  <a:pt x="14040" y="18420"/>
                </a:lnTo>
                <a:lnTo>
                  <a:pt x="14040" y="18380"/>
                </a:lnTo>
                <a:lnTo>
                  <a:pt x="14000" y="18280"/>
                </a:lnTo>
                <a:lnTo>
                  <a:pt x="14000" y="18200"/>
                </a:lnTo>
                <a:lnTo>
                  <a:pt x="14030" y="18190"/>
                </a:lnTo>
                <a:lnTo>
                  <a:pt x="14050" y="18140"/>
                </a:lnTo>
                <a:lnTo>
                  <a:pt x="14060" y="18140"/>
                </a:lnTo>
                <a:lnTo>
                  <a:pt x="14100" y="18120"/>
                </a:lnTo>
                <a:lnTo>
                  <a:pt x="14120" y="18120"/>
                </a:lnTo>
                <a:lnTo>
                  <a:pt x="14160" y="18120"/>
                </a:lnTo>
                <a:lnTo>
                  <a:pt x="14190" y="18100"/>
                </a:lnTo>
                <a:lnTo>
                  <a:pt x="14240" y="18100"/>
                </a:lnTo>
                <a:lnTo>
                  <a:pt x="14270" y="18060"/>
                </a:lnTo>
                <a:lnTo>
                  <a:pt x="14320" y="18040"/>
                </a:lnTo>
                <a:lnTo>
                  <a:pt x="14370" y="18020"/>
                </a:lnTo>
                <a:lnTo>
                  <a:pt x="14400" y="18000"/>
                </a:lnTo>
                <a:lnTo>
                  <a:pt x="14400" y="17960"/>
                </a:lnTo>
                <a:lnTo>
                  <a:pt x="14400" y="17950"/>
                </a:lnTo>
                <a:lnTo>
                  <a:pt x="14410" y="17920"/>
                </a:lnTo>
                <a:lnTo>
                  <a:pt x="14350" y="17890"/>
                </a:lnTo>
                <a:lnTo>
                  <a:pt x="14320" y="17860"/>
                </a:lnTo>
                <a:lnTo>
                  <a:pt x="14280" y="17820"/>
                </a:lnTo>
                <a:lnTo>
                  <a:pt x="14280" y="17800"/>
                </a:lnTo>
                <a:lnTo>
                  <a:pt x="14280" y="17770"/>
                </a:lnTo>
                <a:lnTo>
                  <a:pt x="14280" y="17750"/>
                </a:lnTo>
                <a:lnTo>
                  <a:pt x="14300" y="17760"/>
                </a:lnTo>
                <a:lnTo>
                  <a:pt x="14310" y="17740"/>
                </a:lnTo>
                <a:lnTo>
                  <a:pt x="14320" y="17740"/>
                </a:lnTo>
                <a:lnTo>
                  <a:pt x="14360" y="17730"/>
                </a:lnTo>
                <a:lnTo>
                  <a:pt x="14330" y="17690"/>
                </a:lnTo>
                <a:lnTo>
                  <a:pt x="14330" y="17660"/>
                </a:lnTo>
                <a:lnTo>
                  <a:pt x="14320" y="17650"/>
                </a:lnTo>
                <a:lnTo>
                  <a:pt x="14290" y="17630"/>
                </a:lnTo>
                <a:lnTo>
                  <a:pt x="14290" y="17610"/>
                </a:lnTo>
                <a:lnTo>
                  <a:pt x="14290" y="17560"/>
                </a:lnTo>
                <a:lnTo>
                  <a:pt x="14300" y="17540"/>
                </a:lnTo>
                <a:lnTo>
                  <a:pt x="14300" y="17520"/>
                </a:lnTo>
                <a:lnTo>
                  <a:pt x="14330" y="17480"/>
                </a:lnTo>
                <a:lnTo>
                  <a:pt x="14300" y="17470"/>
                </a:lnTo>
                <a:lnTo>
                  <a:pt x="14290" y="17460"/>
                </a:lnTo>
                <a:lnTo>
                  <a:pt x="14290" y="17390"/>
                </a:lnTo>
                <a:lnTo>
                  <a:pt x="14310" y="17390"/>
                </a:lnTo>
                <a:lnTo>
                  <a:pt x="14330" y="17390"/>
                </a:lnTo>
                <a:lnTo>
                  <a:pt x="14350" y="17400"/>
                </a:lnTo>
                <a:lnTo>
                  <a:pt x="14360" y="17400"/>
                </a:lnTo>
                <a:lnTo>
                  <a:pt x="14370" y="17400"/>
                </a:lnTo>
                <a:lnTo>
                  <a:pt x="14380" y="17440"/>
                </a:lnTo>
                <a:lnTo>
                  <a:pt x="14380" y="17450"/>
                </a:lnTo>
                <a:lnTo>
                  <a:pt x="14380" y="17460"/>
                </a:lnTo>
                <a:lnTo>
                  <a:pt x="14410" y="17480"/>
                </a:lnTo>
                <a:lnTo>
                  <a:pt x="14430" y="17480"/>
                </a:lnTo>
                <a:lnTo>
                  <a:pt x="14460" y="17510"/>
                </a:lnTo>
                <a:lnTo>
                  <a:pt x="14470" y="17490"/>
                </a:lnTo>
                <a:lnTo>
                  <a:pt x="14500" y="17430"/>
                </a:lnTo>
                <a:lnTo>
                  <a:pt x="14520" y="17420"/>
                </a:lnTo>
                <a:lnTo>
                  <a:pt x="14530" y="17420"/>
                </a:lnTo>
                <a:lnTo>
                  <a:pt x="14550" y="17420"/>
                </a:lnTo>
                <a:lnTo>
                  <a:pt x="14590" y="17480"/>
                </a:lnTo>
                <a:lnTo>
                  <a:pt x="14620" y="17500"/>
                </a:lnTo>
                <a:lnTo>
                  <a:pt x="14630" y="17490"/>
                </a:lnTo>
                <a:lnTo>
                  <a:pt x="14640" y="17430"/>
                </a:lnTo>
                <a:lnTo>
                  <a:pt x="14670" y="17420"/>
                </a:lnTo>
                <a:lnTo>
                  <a:pt x="14660" y="17360"/>
                </a:lnTo>
                <a:lnTo>
                  <a:pt x="14710" y="17370"/>
                </a:lnTo>
                <a:lnTo>
                  <a:pt x="14730" y="17410"/>
                </a:lnTo>
                <a:lnTo>
                  <a:pt x="14790" y="17470"/>
                </a:lnTo>
                <a:lnTo>
                  <a:pt x="14750" y="17330"/>
                </a:lnTo>
                <a:lnTo>
                  <a:pt x="14740" y="17300"/>
                </a:lnTo>
                <a:lnTo>
                  <a:pt x="14730" y="17230"/>
                </a:lnTo>
                <a:lnTo>
                  <a:pt x="14680" y="17150"/>
                </a:lnTo>
                <a:lnTo>
                  <a:pt x="14660" y="17100"/>
                </a:lnTo>
                <a:lnTo>
                  <a:pt x="14640" y="17020"/>
                </a:lnTo>
                <a:lnTo>
                  <a:pt x="14500" y="17000"/>
                </a:lnTo>
                <a:lnTo>
                  <a:pt x="14450" y="16950"/>
                </a:lnTo>
                <a:lnTo>
                  <a:pt x="14380" y="16880"/>
                </a:lnTo>
                <a:lnTo>
                  <a:pt x="14340" y="16850"/>
                </a:lnTo>
                <a:lnTo>
                  <a:pt x="14160" y="16930"/>
                </a:lnTo>
                <a:lnTo>
                  <a:pt x="14140" y="16800"/>
                </a:lnTo>
                <a:lnTo>
                  <a:pt x="14140" y="16730"/>
                </a:lnTo>
                <a:lnTo>
                  <a:pt x="14150" y="16600"/>
                </a:lnTo>
                <a:lnTo>
                  <a:pt x="14130" y="16420"/>
                </a:lnTo>
                <a:lnTo>
                  <a:pt x="14120" y="16380"/>
                </a:lnTo>
                <a:lnTo>
                  <a:pt x="14100" y="16280"/>
                </a:lnTo>
                <a:lnTo>
                  <a:pt x="14300" y="16210"/>
                </a:lnTo>
                <a:lnTo>
                  <a:pt x="14310" y="16210"/>
                </a:lnTo>
                <a:lnTo>
                  <a:pt x="14330" y="16200"/>
                </a:lnTo>
                <a:lnTo>
                  <a:pt x="14350" y="16180"/>
                </a:lnTo>
                <a:lnTo>
                  <a:pt x="14360" y="16180"/>
                </a:lnTo>
                <a:lnTo>
                  <a:pt x="14370" y="16170"/>
                </a:lnTo>
                <a:lnTo>
                  <a:pt x="14520" y="16040"/>
                </a:lnTo>
                <a:lnTo>
                  <a:pt x="14550" y="16020"/>
                </a:lnTo>
                <a:lnTo>
                  <a:pt x="14560" y="16010"/>
                </a:lnTo>
                <a:lnTo>
                  <a:pt x="14470" y="15820"/>
                </a:lnTo>
                <a:lnTo>
                  <a:pt x="14630" y="15780"/>
                </a:lnTo>
                <a:lnTo>
                  <a:pt x="14790" y="15700"/>
                </a:lnTo>
                <a:lnTo>
                  <a:pt x="14820" y="15550"/>
                </a:lnTo>
                <a:lnTo>
                  <a:pt x="14800" y="15510"/>
                </a:lnTo>
                <a:lnTo>
                  <a:pt x="14850" y="15480"/>
                </a:lnTo>
                <a:lnTo>
                  <a:pt x="14920" y="15400"/>
                </a:lnTo>
                <a:lnTo>
                  <a:pt x="14960" y="15410"/>
                </a:lnTo>
                <a:lnTo>
                  <a:pt x="15060" y="15410"/>
                </a:lnTo>
                <a:lnTo>
                  <a:pt x="15080" y="15420"/>
                </a:lnTo>
                <a:lnTo>
                  <a:pt x="15170" y="15390"/>
                </a:lnTo>
                <a:lnTo>
                  <a:pt x="15230" y="15350"/>
                </a:lnTo>
                <a:lnTo>
                  <a:pt x="15230" y="15330"/>
                </a:lnTo>
                <a:lnTo>
                  <a:pt x="15260" y="15310"/>
                </a:lnTo>
                <a:lnTo>
                  <a:pt x="15300" y="15310"/>
                </a:lnTo>
                <a:lnTo>
                  <a:pt x="15360" y="15320"/>
                </a:lnTo>
                <a:lnTo>
                  <a:pt x="15370" y="15320"/>
                </a:lnTo>
                <a:lnTo>
                  <a:pt x="15380" y="15320"/>
                </a:lnTo>
                <a:lnTo>
                  <a:pt x="15390" y="15320"/>
                </a:lnTo>
                <a:lnTo>
                  <a:pt x="15420" y="15310"/>
                </a:lnTo>
                <a:lnTo>
                  <a:pt x="15400" y="15280"/>
                </a:lnTo>
                <a:lnTo>
                  <a:pt x="15360" y="15160"/>
                </a:lnTo>
                <a:lnTo>
                  <a:pt x="15340" y="15130"/>
                </a:lnTo>
                <a:lnTo>
                  <a:pt x="15110" y="14980"/>
                </a:lnTo>
                <a:lnTo>
                  <a:pt x="14990" y="14910"/>
                </a:lnTo>
                <a:lnTo>
                  <a:pt x="14940" y="14890"/>
                </a:lnTo>
                <a:lnTo>
                  <a:pt x="14860" y="14870"/>
                </a:lnTo>
                <a:lnTo>
                  <a:pt x="14770" y="14810"/>
                </a:lnTo>
                <a:lnTo>
                  <a:pt x="14720" y="14770"/>
                </a:lnTo>
                <a:lnTo>
                  <a:pt x="14640" y="14700"/>
                </a:lnTo>
                <a:lnTo>
                  <a:pt x="14690" y="14670"/>
                </a:lnTo>
                <a:lnTo>
                  <a:pt x="14710" y="14660"/>
                </a:lnTo>
                <a:lnTo>
                  <a:pt x="14780" y="14580"/>
                </a:lnTo>
                <a:lnTo>
                  <a:pt x="14750" y="14520"/>
                </a:lnTo>
                <a:lnTo>
                  <a:pt x="15180" y="14150"/>
                </a:lnTo>
                <a:lnTo>
                  <a:pt x="15460" y="13980"/>
                </a:lnTo>
                <a:lnTo>
                  <a:pt x="15810" y="13750"/>
                </a:lnTo>
                <a:lnTo>
                  <a:pt x="15960" y="13690"/>
                </a:lnTo>
                <a:lnTo>
                  <a:pt x="16120" y="13670"/>
                </a:lnTo>
                <a:lnTo>
                  <a:pt x="16250" y="13700"/>
                </a:lnTo>
                <a:lnTo>
                  <a:pt x="16490" y="13710"/>
                </a:lnTo>
                <a:lnTo>
                  <a:pt x="16610" y="13740"/>
                </a:lnTo>
                <a:lnTo>
                  <a:pt x="16990" y="13910"/>
                </a:lnTo>
                <a:lnTo>
                  <a:pt x="17000" y="13920"/>
                </a:lnTo>
                <a:lnTo>
                  <a:pt x="17060" y="13970"/>
                </a:lnTo>
                <a:lnTo>
                  <a:pt x="17130" y="14050"/>
                </a:lnTo>
                <a:lnTo>
                  <a:pt x="17210" y="14140"/>
                </a:lnTo>
                <a:lnTo>
                  <a:pt x="17270" y="14210"/>
                </a:lnTo>
                <a:lnTo>
                  <a:pt x="17350" y="14300"/>
                </a:lnTo>
                <a:lnTo>
                  <a:pt x="17430" y="14400"/>
                </a:lnTo>
                <a:lnTo>
                  <a:pt x="17510" y="14470"/>
                </a:lnTo>
                <a:lnTo>
                  <a:pt x="17610" y="14570"/>
                </a:lnTo>
                <a:lnTo>
                  <a:pt x="17680" y="14640"/>
                </a:lnTo>
                <a:lnTo>
                  <a:pt x="17790" y="14740"/>
                </a:lnTo>
                <a:lnTo>
                  <a:pt x="17880" y="14830"/>
                </a:lnTo>
                <a:lnTo>
                  <a:pt x="17900" y="14840"/>
                </a:lnTo>
                <a:lnTo>
                  <a:pt x="18020" y="14830"/>
                </a:lnTo>
                <a:lnTo>
                  <a:pt x="18080" y="14830"/>
                </a:lnTo>
                <a:lnTo>
                  <a:pt x="18230" y="14950"/>
                </a:lnTo>
                <a:lnTo>
                  <a:pt x="18380" y="15000"/>
                </a:lnTo>
                <a:lnTo>
                  <a:pt x="18510" y="15000"/>
                </a:lnTo>
                <a:lnTo>
                  <a:pt x="18770" y="14970"/>
                </a:lnTo>
                <a:lnTo>
                  <a:pt x="18860" y="14980"/>
                </a:lnTo>
                <a:lnTo>
                  <a:pt x="18960" y="15050"/>
                </a:lnTo>
                <a:lnTo>
                  <a:pt x="19030" y="15050"/>
                </a:lnTo>
                <a:lnTo>
                  <a:pt x="19260" y="15040"/>
                </a:lnTo>
                <a:lnTo>
                  <a:pt x="19390" y="15030"/>
                </a:lnTo>
                <a:lnTo>
                  <a:pt x="19390" y="15040"/>
                </a:lnTo>
                <a:lnTo>
                  <a:pt x="19370" y="15190"/>
                </a:lnTo>
                <a:lnTo>
                  <a:pt x="19400" y="15250"/>
                </a:lnTo>
                <a:lnTo>
                  <a:pt x="19430" y="15290"/>
                </a:lnTo>
                <a:lnTo>
                  <a:pt x="19470" y="15310"/>
                </a:lnTo>
                <a:lnTo>
                  <a:pt x="19550" y="15330"/>
                </a:lnTo>
                <a:lnTo>
                  <a:pt x="19720" y="15300"/>
                </a:lnTo>
                <a:lnTo>
                  <a:pt x="19830" y="15190"/>
                </a:lnTo>
                <a:lnTo>
                  <a:pt x="19890" y="15110"/>
                </a:lnTo>
                <a:lnTo>
                  <a:pt x="19920" y="15050"/>
                </a:lnTo>
                <a:lnTo>
                  <a:pt x="20030" y="14920"/>
                </a:lnTo>
                <a:lnTo>
                  <a:pt x="20040" y="14910"/>
                </a:lnTo>
                <a:lnTo>
                  <a:pt x="20190" y="14830"/>
                </a:lnTo>
                <a:lnTo>
                  <a:pt x="20310" y="14850"/>
                </a:lnTo>
                <a:lnTo>
                  <a:pt x="20580" y="14990"/>
                </a:lnTo>
                <a:lnTo>
                  <a:pt x="20770" y="15020"/>
                </a:lnTo>
                <a:lnTo>
                  <a:pt x="20910" y="14950"/>
                </a:lnTo>
                <a:lnTo>
                  <a:pt x="21010" y="14820"/>
                </a:lnTo>
                <a:lnTo>
                  <a:pt x="21050" y="14760"/>
                </a:lnTo>
                <a:lnTo>
                  <a:pt x="21110" y="14640"/>
                </a:lnTo>
                <a:lnTo>
                  <a:pt x="21120" y="14630"/>
                </a:lnTo>
                <a:lnTo>
                  <a:pt x="21220" y="14560"/>
                </a:lnTo>
                <a:lnTo>
                  <a:pt x="21370" y="14580"/>
                </a:lnTo>
                <a:lnTo>
                  <a:pt x="21670" y="14660"/>
                </a:lnTo>
                <a:lnTo>
                  <a:pt x="21810" y="14650"/>
                </a:lnTo>
                <a:lnTo>
                  <a:pt x="22350" y="14530"/>
                </a:lnTo>
                <a:lnTo>
                  <a:pt x="23050" y="14450"/>
                </a:lnTo>
                <a:lnTo>
                  <a:pt x="23480" y="14470"/>
                </a:lnTo>
                <a:lnTo>
                  <a:pt x="23970" y="14570"/>
                </a:lnTo>
                <a:lnTo>
                  <a:pt x="24170" y="14560"/>
                </a:lnTo>
                <a:lnTo>
                  <a:pt x="24200" y="14550"/>
                </a:lnTo>
                <a:lnTo>
                  <a:pt x="24620" y="14390"/>
                </a:lnTo>
                <a:lnTo>
                  <a:pt x="24760" y="14360"/>
                </a:lnTo>
                <a:lnTo>
                  <a:pt x="24780" y="14350"/>
                </a:lnTo>
                <a:lnTo>
                  <a:pt x="26230" y="14360"/>
                </a:lnTo>
                <a:lnTo>
                  <a:pt x="26970" y="1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