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Raymah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Raym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6700" y="37060"/>
                </a:moveTo>
                <a:lnTo>
                  <a:pt x="16700" y="37050"/>
                </a:lnTo>
                <a:lnTo>
                  <a:pt x="16700" y="37040"/>
                </a:lnTo>
                <a:lnTo>
                  <a:pt x="16720" y="37000"/>
                </a:lnTo>
                <a:lnTo>
                  <a:pt x="16740" y="36970"/>
                </a:lnTo>
                <a:lnTo>
                  <a:pt x="16780" y="36940"/>
                </a:lnTo>
                <a:lnTo>
                  <a:pt x="16810" y="36910"/>
                </a:lnTo>
                <a:lnTo>
                  <a:pt x="16830" y="36890"/>
                </a:lnTo>
                <a:lnTo>
                  <a:pt x="16860" y="36850"/>
                </a:lnTo>
                <a:lnTo>
                  <a:pt x="16900" y="36790"/>
                </a:lnTo>
                <a:lnTo>
                  <a:pt x="16940" y="36730"/>
                </a:lnTo>
                <a:lnTo>
                  <a:pt x="16940" y="36710"/>
                </a:lnTo>
                <a:lnTo>
                  <a:pt x="16940" y="36630"/>
                </a:lnTo>
                <a:lnTo>
                  <a:pt x="16930" y="36580"/>
                </a:lnTo>
                <a:lnTo>
                  <a:pt x="16930" y="36560"/>
                </a:lnTo>
                <a:lnTo>
                  <a:pt x="16880" y="36400"/>
                </a:lnTo>
                <a:lnTo>
                  <a:pt x="16840" y="36290"/>
                </a:lnTo>
                <a:lnTo>
                  <a:pt x="16830" y="36270"/>
                </a:lnTo>
                <a:lnTo>
                  <a:pt x="16800" y="36190"/>
                </a:lnTo>
                <a:lnTo>
                  <a:pt x="16800" y="36170"/>
                </a:lnTo>
                <a:lnTo>
                  <a:pt x="16790" y="36130"/>
                </a:lnTo>
                <a:lnTo>
                  <a:pt x="16780" y="36110"/>
                </a:lnTo>
                <a:lnTo>
                  <a:pt x="16780" y="36080"/>
                </a:lnTo>
                <a:lnTo>
                  <a:pt x="16750" y="35990"/>
                </a:lnTo>
                <a:lnTo>
                  <a:pt x="16710" y="35880"/>
                </a:lnTo>
                <a:lnTo>
                  <a:pt x="16700" y="35860"/>
                </a:lnTo>
                <a:lnTo>
                  <a:pt x="16690" y="35820"/>
                </a:lnTo>
                <a:lnTo>
                  <a:pt x="16670" y="35780"/>
                </a:lnTo>
                <a:lnTo>
                  <a:pt x="16660" y="35760"/>
                </a:lnTo>
                <a:lnTo>
                  <a:pt x="16660" y="35710"/>
                </a:lnTo>
                <a:lnTo>
                  <a:pt x="16650" y="35620"/>
                </a:lnTo>
                <a:lnTo>
                  <a:pt x="16640" y="35570"/>
                </a:lnTo>
                <a:lnTo>
                  <a:pt x="16650" y="35500"/>
                </a:lnTo>
                <a:lnTo>
                  <a:pt x="16650" y="35490"/>
                </a:lnTo>
                <a:lnTo>
                  <a:pt x="16650" y="35450"/>
                </a:lnTo>
                <a:lnTo>
                  <a:pt x="16630" y="35460"/>
                </a:lnTo>
                <a:lnTo>
                  <a:pt x="16600" y="35460"/>
                </a:lnTo>
                <a:lnTo>
                  <a:pt x="16590" y="35450"/>
                </a:lnTo>
                <a:lnTo>
                  <a:pt x="16580" y="35440"/>
                </a:lnTo>
                <a:lnTo>
                  <a:pt x="16570" y="35440"/>
                </a:lnTo>
                <a:lnTo>
                  <a:pt x="16540" y="35420"/>
                </a:lnTo>
                <a:lnTo>
                  <a:pt x="16530" y="35400"/>
                </a:lnTo>
                <a:lnTo>
                  <a:pt x="16520" y="35390"/>
                </a:lnTo>
                <a:lnTo>
                  <a:pt x="16500" y="35360"/>
                </a:lnTo>
                <a:lnTo>
                  <a:pt x="16480" y="35350"/>
                </a:lnTo>
                <a:lnTo>
                  <a:pt x="16480" y="35340"/>
                </a:lnTo>
                <a:lnTo>
                  <a:pt x="16470" y="35320"/>
                </a:lnTo>
                <a:lnTo>
                  <a:pt x="16470" y="35310"/>
                </a:lnTo>
                <a:lnTo>
                  <a:pt x="16470" y="35300"/>
                </a:lnTo>
                <a:lnTo>
                  <a:pt x="16450" y="35280"/>
                </a:lnTo>
                <a:lnTo>
                  <a:pt x="16440" y="35260"/>
                </a:lnTo>
                <a:lnTo>
                  <a:pt x="16450" y="35220"/>
                </a:lnTo>
                <a:lnTo>
                  <a:pt x="16470" y="35150"/>
                </a:lnTo>
                <a:lnTo>
                  <a:pt x="16470" y="35090"/>
                </a:lnTo>
                <a:lnTo>
                  <a:pt x="16480" y="35040"/>
                </a:lnTo>
                <a:lnTo>
                  <a:pt x="16480" y="35020"/>
                </a:lnTo>
                <a:lnTo>
                  <a:pt x="16480" y="35000"/>
                </a:lnTo>
                <a:lnTo>
                  <a:pt x="16470" y="34960"/>
                </a:lnTo>
                <a:lnTo>
                  <a:pt x="16450" y="34920"/>
                </a:lnTo>
                <a:lnTo>
                  <a:pt x="16430" y="34880"/>
                </a:lnTo>
                <a:lnTo>
                  <a:pt x="16430" y="34830"/>
                </a:lnTo>
                <a:lnTo>
                  <a:pt x="16430" y="34810"/>
                </a:lnTo>
                <a:lnTo>
                  <a:pt x="16420" y="34800"/>
                </a:lnTo>
                <a:lnTo>
                  <a:pt x="16420" y="34770"/>
                </a:lnTo>
                <a:lnTo>
                  <a:pt x="16430" y="34750"/>
                </a:lnTo>
                <a:lnTo>
                  <a:pt x="16440" y="34720"/>
                </a:lnTo>
                <a:lnTo>
                  <a:pt x="16420" y="34690"/>
                </a:lnTo>
                <a:lnTo>
                  <a:pt x="16420" y="34680"/>
                </a:lnTo>
                <a:lnTo>
                  <a:pt x="16430" y="34680"/>
                </a:lnTo>
                <a:lnTo>
                  <a:pt x="16450" y="34680"/>
                </a:lnTo>
                <a:lnTo>
                  <a:pt x="16460" y="34660"/>
                </a:lnTo>
                <a:lnTo>
                  <a:pt x="16490" y="34620"/>
                </a:lnTo>
                <a:lnTo>
                  <a:pt x="16520" y="34610"/>
                </a:lnTo>
                <a:lnTo>
                  <a:pt x="16540" y="34600"/>
                </a:lnTo>
                <a:lnTo>
                  <a:pt x="16580" y="34580"/>
                </a:lnTo>
                <a:lnTo>
                  <a:pt x="16590" y="34580"/>
                </a:lnTo>
                <a:lnTo>
                  <a:pt x="16650" y="34550"/>
                </a:lnTo>
                <a:lnTo>
                  <a:pt x="16670" y="34530"/>
                </a:lnTo>
                <a:lnTo>
                  <a:pt x="16690" y="34510"/>
                </a:lnTo>
                <a:lnTo>
                  <a:pt x="16690" y="34490"/>
                </a:lnTo>
                <a:lnTo>
                  <a:pt x="16690" y="34470"/>
                </a:lnTo>
                <a:lnTo>
                  <a:pt x="16680" y="34450"/>
                </a:lnTo>
                <a:lnTo>
                  <a:pt x="16680" y="34440"/>
                </a:lnTo>
                <a:lnTo>
                  <a:pt x="16670" y="34400"/>
                </a:lnTo>
                <a:lnTo>
                  <a:pt x="16640" y="34360"/>
                </a:lnTo>
                <a:lnTo>
                  <a:pt x="16630" y="34350"/>
                </a:lnTo>
                <a:lnTo>
                  <a:pt x="16610" y="34320"/>
                </a:lnTo>
                <a:lnTo>
                  <a:pt x="16600" y="34310"/>
                </a:lnTo>
                <a:lnTo>
                  <a:pt x="16590" y="34290"/>
                </a:lnTo>
                <a:lnTo>
                  <a:pt x="16570" y="34250"/>
                </a:lnTo>
                <a:lnTo>
                  <a:pt x="16540" y="34190"/>
                </a:lnTo>
                <a:lnTo>
                  <a:pt x="16520" y="34150"/>
                </a:lnTo>
                <a:lnTo>
                  <a:pt x="16500" y="34060"/>
                </a:lnTo>
                <a:lnTo>
                  <a:pt x="16460" y="33960"/>
                </a:lnTo>
                <a:lnTo>
                  <a:pt x="16460" y="33940"/>
                </a:lnTo>
                <a:lnTo>
                  <a:pt x="16430" y="33910"/>
                </a:lnTo>
                <a:lnTo>
                  <a:pt x="16410" y="33870"/>
                </a:lnTo>
                <a:lnTo>
                  <a:pt x="16390" y="33840"/>
                </a:lnTo>
                <a:lnTo>
                  <a:pt x="16390" y="33820"/>
                </a:lnTo>
                <a:lnTo>
                  <a:pt x="16390" y="33810"/>
                </a:lnTo>
                <a:lnTo>
                  <a:pt x="16400" y="33810"/>
                </a:lnTo>
                <a:lnTo>
                  <a:pt x="16410" y="33810"/>
                </a:lnTo>
                <a:lnTo>
                  <a:pt x="16420" y="33810"/>
                </a:lnTo>
                <a:lnTo>
                  <a:pt x="16420" y="33800"/>
                </a:lnTo>
                <a:lnTo>
                  <a:pt x="16430" y="33800"/>
                </a:lnTo>
                <a:lnTo>
                  <a:pt x="16440" y="33800"/>
                </a:lnTo>
                <a:lnTo>
                  <a:pt x="16450" y="33780"/>
                </a:lnTo>
                <a:lnTo>
                  <a:pt x="16460" y="33760"/>
                </a:lnTo>
                <a:lnTo>
                  <a:pt x="16460" y="33740"/>
                </a:lnTo>
                <a:lnTo>
                  <a:pt x="16470" y="33730"/>
                </a:lnTo>
                <a:lnTo>
                  <a:pt x="16470" y="33720"/>
                </a:lnTo>
                <a:lnTo>
                  <a:pt x="16470" y="33710"/>
                </a:lnTo>
                <a:lnTo>
                  <a:pt x="16480" y="33710"/>
                </a:lnTo>
                <a:lnTo>
                  <a:pt x="16480" y="33700"/>
                </a:lnTo>
                <a:lnTo>
                  <a:pt x="16480" y="33690"/>
                </a:lnTo>
                <a:lnTo>
                  <a:pt x="16490" y="33690"/>
                </a:lnTo>
                <a:lnTo>
                  <a:pt x="16500" y="33690"/>
                </a:lnTo>
                <a:lnTo>
                  <a:pt x="16500" y="33680"/>
                </a:lnTo>
                <a:lnTo>
                  <a:pt x="16520" y="33670"/>
                </a:lnTo>
                <a:lnTo>
                  <a:pt x="16530" y="33660"/>
                </a:lnTo>
                <a:lnTo>
                  <a:pt x="16540" y="33660"/>
                </a:lnTo>
                <a:lnTo>
                  <a:pt x="16550" y="33650"/>
                </a:lnTo>
                <a:lnTo>
                  <a:pt x="16560" y="33650"/>
                </a:lnTo>
                <a:lnTo>
                  <a:pt x="16580" y="33650"/>
                </a:lnTo>
                <a:lnTo>
                  <a:pt x="16580" y="33640"/>
                </a:lnTo>
                <a:lnTo>
                  <a:pt x="16580" y="33630"/>
                </a:lnTo>
                <a:lnTo>
                  <a:pt x="16580" y="33620"/>
                </a:lnTo>
                <a:lnTo>
                  <a:pt x="16590" y="33610"/>
                </a:lnTo>
                <a:lnTo>
                  <a:pt x="16590" y="33600"/>
                </a:lnTo>
                <a:lnTo>
                  <a:pt x="16600" y="33590"/>
                </a:lnTo>
                <a:lnTo>
                  <a:pt x="16590" y="33590"/>
                </a:lnTo>
                <a:lnTo>
                  <a:pt x="16590" y="33580"/>
                </a:lnTo>
                <a:lnTo>
                  <a:pt x="16590" y="33570"/>
                </a:lnTo>
                <a:lnTo>
                  <a:pt x="16590" y="33560"/>
                </a:lnTo>
                <a:lnTo>
                  <a:pt x="16600" y="33550"/>
                </a:lnTo>
                <a:lnTo>
                  <a:pt x="16600" y="33540"/>
                </a:lnTo>
                <a:lnTo>
                  <a:pt x="16600" y="33530"/>
                </a:lnTo>
                <a:lnTo>
                  <a:pt x="16600" y="33520"/>
                </a:lnTo>
                <a:lnTo>
                  <a:pt x="16600" y="33510"/>
                </a:lnTo>
                <a:lnTo>
                  <a:pt x="16590" y="33500"/>
                </a:lnTo>
                <a:lnTo>
                  <a:pt x="16590" y="33490"/>
                </a:lnTo>
                <a:lnTo>
                  <a:pt x="16590" y="33480"/>
                </a:lnTo>
                <a:lnTo>
                  <a:pt x="16590" y="33470"/>
                </a:lnTo>
                <a:lnTo>
                  <a:pt x="16600" y="33450"/>
                </a:lnTo>
                <a:lnTo>
                  <a:pt x="16600" y="33440"/>
                </a:lnTo>
                <a:lnTo>
                  <a:pt x="16610" y="33430"/>
                </a:lnTo>
                <a:lnTo>
                  <a:pt x="16620" y="33420"/>
                </a:lnTo>
                <a:lnTo>
                  <a:pt x="16620" y="33410"/>
                </a:lnTo>
                <a:lnTo>
                  <a:pt x="16620" y="33390"/>
                </a:lnTo>
                <a:lnTo>
                  <a:pt x="16620" y="33380"/>
                </a:lnTo>
                <a:lnTo>
                  <a:pt x="16630" y="33370"/>
                </a:lnTo>
                <a:lnTo>
                  <a:pt x="16640" y="33350"/>
                </a:lnTo>
                <a:lnTo>
                  <a:pt x="16670" y="33330"/>
                </a:lnTo>
                <a:lnTo>
                  <a:pt x="16690" y="33320"/>
                </a:lnTo>
                <a:lnTo>
                  <a:pt x="16710" y="33320"/>
                </a:lnTo>
                <a:lnTo>
                  <a:pt x="16720" y="33310"/>
                </a:lnTo>
                <a:lnTo>
                  <a:pt x="16740" y="33310"/>
                </a:lnTo>
                <a:lnTo>
                  <a:pt x="16750" y="33300"/>
                </a:lnTo>
                <a:lnTo>
                  <a:pt x="16770" y="33300"/>
                </a:lnTo>
                <a:lnTo>
                  <a:pt x="16780" y="33300"/>
                </a:lnTo>
                <a:lnTo>
                  <a:pt x="16800" y="33310"/>
                </a:lnTo>
                <a:lnTo>
                  <a:pt x="16830" y="33300"/>
                </a:lnTo>
                <a:lnTo>
                  <a:pt x="16850" y="33280"/>
                </a:lnTo>
                <a:lnTo>
                  <a:pt x="16860" y="33280"/>
                </a:lnTo>
                <a:lnTo>
                  <a:pt x="16880" y="33270"/>
                </a:lnTo>
                <a:lnTo>
                  <a:pt x="16890" y="33260"/>
                </a:lnTo>
                <a:lnTo>
                  <a:pt x="16900" y="33250"/>
                </a:lnTo>
                <a:lnTo>
                  <a:pt x="16900" y="33240"/>
                </a:lnTo>
                <a:lnTo>
                  <a:pt x="16910" y="33230"/>
                </a:lnTo>
                <a:lnTo>
                  <a:pt x="16920" y="33220"/>
                </a:lnTo>
                <a:lnTo>
                  <a:pt x="16930" y="33210"/>
                </a:lnTo>
                <a:lnTo>
                  <a:pt x="16940" y="33200"/>
                </a:lnTo>
                <a:lnTo>
                  <a:pt x="16950" y="33190"/>
                </a:lnTo>
                <a:lnTo>
                  <a:pt x="16960" y="33190"/>
                </a:lnTo>
                <a:lnTo>
                  <a:pt x="17010" y="33160"/>
                </a:lnTo>
                <a:lnTo>
                  <a:pt x="17030" y="33150"/>
                </a:lnTo>
                <a:lnTo>
                  <a:pt x="17050" y="33140"/>
                </a:lnTo>
                <a:lnTo>
                  <a:pt x="17060" y="33130"/>
                </a:lnTo>
                <a:lnTo>
                  <a:pt x="17070" y="33130"/>
                </a:lnTo>
                <a:lnTo>
                  <a:pt x="17070" y="33090"/>
                </a:lnTo>
                <a:lnTo>
                  <a:pt x="17070" y="33080"/>
                </a:lnTo>
                <a:lnTo>
                  <a:pt x="17080" y="33050"/>
                </a:lnTo>
                <a:lnTo>
                  <a:pt x="17080" y="33040"/>
                </a:lnTo>
                <a:lnTo>
                  <a:pt x="17080" y="33020"/>
                </a:lnTo>
                <a:lnTo>
                  <a:pt x="17090" y="32980"/>
                </a:lnTo>
                <a:lnTo>
                  <a:pt x="17090" y="32970"/>
                </a:lnTo>
                <a:lnTo>
                  <a:pt x="17100" y="32950"/>
                </a:lnTo>
                <a:lnTo>
                  <a:pt x="17090" y="32850"/>
                </a:lnTo>
                <a:lnTo>
                  <a:pt x="17110" y="32850"/>
                </a:lnTo>
                <a:lnTo>
                  <a:pt x="17120" y="32850"/>
                </a:lnTo>
                <a:lnTo>
                  <a:pt x="17130" y="32850"/>
                </a:lnTo>
                <a:lnTo>
                  <a:pt x="17190" y="32850"/>
                </a:lnTo>
                <a:lnTo>
                  <a:pt x="17280" y="32880"/>
                </a:lnTo>
                <a:lnTo>
                  <a:pt x="17290" y="32880"/>
                </a:lnTo>
                <a:lnTo>
                  <a:pt x="17330" y="32910"/>
                </a:lnTo>
                <a:lnTo>
                  <a:pt x="17350" y="32930"/>
                </a:lnTo>
                <a:lnTo>
                  <a:pt x="17360" y="32930"/>
                </a:lnTo>
                <a:lnTo>
                  <a:pt x="17410" y="32950"/>
                </a:lnTo>
                <a:lnTo>
                  <a:pt x="17430" y="32960"/>
                </a:lnTo>
                <a:lnTo>
                  <a:pt x="17520" y="32970"/>
                </a:lnTo>
                <a:lnTo>
                  <a:pt x="17610" y="33000"/>
                </a:lnTo>
                <a:lnTo>
                  <a:pt x="17720" y="33110"/>
                </a:lnTo>
                <a:lnTo>
                  <a:pt x="17760" y="33190"/>
                </a:lnTo>
                <a:lnTo>
                  <a:pt x="17770" y="33220"/>
                </a:lnTo>
                <a:lnTo>
                  <a:pt x="17790" y="33250"/>
                </a:lnTo>
                <a:lnTo>
                  <a:pt x="17810" y="33270"/>
                </a:lnTo>
                <a:lnTo>
                  <a:pt x="17820" y="33280"/>
                </a:lnTo>
                <a:lnTo>
                  <a:pt x="17870" y="33310"/>
                </a:lnTo>
                <a:lnTo>
                  <a:pt x="17930" y="33340"/>
                </a:lnTo>
                <a:lnTo>
                  <a:pt x="17940" y="33340"/>
                </a:lnTo>
                <a:lnTo>
                  <a:pt x="17980" y="33360"/>
                </a:lnTo>
                <a:lnTo>
                  <a:pt x="18050" y="33390"/>
                </a:lnTo>
                <a:lnTo>
                  <a:pt x="18110" y="33450"/>
                </a:lnTo>
                <a:lnTo>
                  <a:pt x="18130" y="33480"/>
                </a:lnTo>
                <a:lnTo>
                  <a:pt x="18150" y="33520"/>
                </a:lnTo>
                <a:lnTo>
                  <a:pt x="18160" y="33540"/>
                </a:lnTo>
                <a:lnTo>
                  <a:pt x="18180" y="33540"/>
                </a:lnTo>
                <a:lnTo>
                  <a:pt x="18190" y="33540"/>
                </a:lnTo>
                <a:lnTo>
                  <a:pt x="18200" y="33530"/>
                </a:lnTo>
                <a:lnTo>
                  <a:pt x="18200" y="33520"/>
                </a:lnTo>
                <a:lnTo>
                  <a:pt x="18210" y="33520"/>
                </a:lnTo>
                <a:lnTo>
                  <a:pt x="18220" y="33510"/>
                </a:lnTo>
                <a:lnTo>
                  <a:pt x="18230" y="33510"/>
                </a:lnTo>
                <a:lnTo>
                  <a:pt x="18240" y="33510"/>
                </a:lnTo>
                <a:lnTo>
                  <a:pt x="18250" y="33510"/>
                </a:lnTo>
                <a:lnTo>
                  <a:pt x="18260" y="33510"/>
                </a:lnTo>
                <a:lnTo>
                  <a:pt x="18270" y="33510"/>
                </a:lnTo>
                <a:lnTo>
                  <a:pt x="18280" y="33520"/>
                </a:lnTo>
                <a:lnTo>
                  <a:pt x="18290" y="33520"/>
                </a:lnTo>
                <a:lnTo>
                  <a:pt x="18300" y="33530"/>
                </a:lnTo>
                <a:lnTo>
                  <a:pt x="18310" y="33540"/>
                </a:lnTo>
                <a:lnTo>
                  <a:pt x="18320" y="33540"/>
                </a:lnTo>
                <a:lnTo>
                  <a:pt x="18330" y="33540"/>
                </a:lnTo>
                <a:lnTo>
                  <a:pt x="18340" y="33540"/>
                </a:lnTo>
                <a:lnTo>
                  <a:pt x="18340" y="33530"/>
                </a:lnTo>
                <a:lnTo>
                  <a:pt x="18350" y="33520"/>
                </a:lnTo>
                <a:lnTo>
                  <a:pt x="18360" y="33520"/>
                </a:lnTo>
                <a:lnTo>
                  <a:pt x="18390" y="33540"/>
                </a:lnTo>
                <a:lnTo>
                  <a:pt x="18420" y="33690"/>
                </a:lnTo>
                <a:lnTo>
                  <a:pt x="18460" y="33760"/>
                </a:lnTo>
                <a:lnTo>
                  <a:pt x="18510" y="33860"/>
                </a:lnTo>
                <a:lnTo>
                  <a:pt x="18520" y="33870"/>
                </a:lnTo>
                <a:lnTo>
                  <a:pt x="18560" y="33910"/>
                </a:lnTo>
                <a:lnTo>
                  <a:pt x="18570" y="33930"/>
                </a:lnTo>
                <a:lnTo>
                  <a:pt x="18580" y="33940"/>
                </a:lnTo>
                <a:lnTo>
                  <a:pt x="18590" y="33960"/>
                </a:lnTo>
                <a:lnTo>
                  <a:pt x="18600" y="33960"/>
                </a:lnTo>
                <a:lnTo>
                  <a:pt x="18640" y="34010"/>
                </a:lnTo>
                <a:lnTo>
                  <a:pt x="18700" y="34120"/>
                </a:lnTo>
                <a:lnTo>
                  <a:pt x="18720" y="34150"/>
                </a:lnTo>
                <a:lnTo>
                  <a:pt x="18750" y="34170"/>
                </a:lnTo>
                <a:lnTo>
                  <a:pt x="18770" y="34180"/>
                </a:lnTo>
                <a:lnTo>
                  <a:pt x="18790" y="34190"/>
                </a:lnTo>
                <a:lnTo>
                  <a:pt x="18800" y="34210"/>
                </a:lnTo>
                <a:lnTo>
                  <a:pt x="18810" y="34230"/>
                </a:lnTo>
                <a:lnTo>
                  <a:pt x="18820" y="34230"/>
                </a:lnTo>
                <a:lnTo>
                  <a:pt x="18840" y="34230"/>
                </a:lnTo>
                <a:lnTo>
                  <a:pt x="18870" y="34250"/>
                </a:lnTo>
                <a:lnTo>
                  <a:pt x="18880" y="34250"/>
                </a:lnTo>
                <a:lnTo>
                  <a:pt x="18920" y="34270"/>
                </a:lnTo>
                <a:lnTo>
                  <a:pt x="18990" y="34280"/>
                </a:lnTo>
                <a:lnTo>
                  <a:pt x="19020" y="34320"/>
                </a:lnTo>
                <a:lnTo>
                  <a:pt x="19060" y="34360"/>
                </a:lnTo>
                <a:lnTo>
                  <a:pt x="19110" y="34410"/>
                </a:lnTo>
                <a:lnTo>
                  <a:pt x="19130" y="34430"/>
                </a:lnTo>
                <a:lnTo>
                  <a:pt x="19160" y="34450"/>
                </a:lnTo>
                <a:lnTo>
                  <a:pt x="19200" y="34490"/>
                </a:lnTo>
                <a:lnTo>
                  <a:pt x="19210" y="34490"/>
                </a:lnTo>
                <a:lnTo>
                  <a:pt x="19240" y="34510"/>
                </a:lnTo>
                <a:lnTo>
                  <a:pt x="19280" y="34530"/>
                </a:lnTo>
                <a:lnTo>
                  <a:pt x="19290" y="34540"/>
                </a:lnTo>
                <a:lnTo>
                  <a:pt x="19320" y="34580"/>
                </a:lnTo>
                <a:lnTo>
                  <a:pt x="19340" y="34640"/>
                </a:lnTo>
                <a:lnTo>
                  <a:pt x="19350" y="34650"/>
                </a:lnTo>
                <a:lnTo>
                  <a:pt x="19350" y="34660"/>
                </a:lnTo>
                <a:lnTo>
                  <a:pt x="19370" y="34700"/>
                </a:lnTo>
                <a:lnTo>
                  <a:pt x="19380" y="34730"/>
                </a:lnTo>
                <a:lnTo>
                  <a:pt x="19420" y="34770"/>
                </a:lnTo>
                <a:lnTo>
                  <a:pt x="19430" y="34780"/>
                </a:lnTo>
                <a:lnTo>
                  <a:pt x="19440" y="34790"/>
                </a:lnTo>
                <a:lnTo>
                  <a:pt x="19460" y="34810"/>
                </a:lnTo>
                <a:lnTo>
                  <a:pt x="19470" y="34830"/>
                </a:lnTo>
                <a:lnTo>
                  <a:pt x="19480" y="34860"/>
                </a:lnTo>
                <a:lnTo>
                  <a:pt x="19480" y="34880"/>
                </a:lnTo>
                <a:lnTo>
                  <a:pt x="19470" y="34900"/>
                </a:lnTo>
                <a:lnTo>
                  <a:pt x="19460" y="34910"/>
                </a:lnTo>
                <a:lnTo>
                  <a:pt x="19440" y="34930"/>
                </a:lnTo>
                <a:lnTo>
                  <a:pt x="19420" y="34940"/>
                </a:lnTo>
                <a:lnTo>
                  <a:pt x="19410" y="34970"/>
                </a:lnTo>
                <a:lnTo>
                  <a:pt x="19400" y="34990"/>
                </a:lnTo>
                <a:lnTo>
                  <a:pt x="19400" y="35000"/>
                </a:lnTo>
                <a:lnTo>
                  <a:pt x="19400" y="35010"/>
                </a:lnTo>
                <a:lnTo>
                  <a:pt x="19400" y="35020"/>
                </a:lnTo>
                <a:lnTo>
                  <a:pt x="19400" y="35040"/>
                </a:lnTo>
                <a:lnTo>
                  <a:pt x="19410" y="35060"/>
                </a:lnTo>
                <a:lnTo>
                  <a:pt x="19420" y="35090"/>
                </a:lnTo>
                <a:lnTo>
                  <a:pt x="19430" y="35100"/>
                </a:lnTo>
                <a:lnTo>
                  <a:pt x="19440" y="35120"/>
                </a:lnTo>
                <a:lnTo>
                  <a:pt x="19450" y="35140"/>
                </a:lnTo>
                <a:lnTo>
                  <a:pt x="19470" y="35150"/>
                </a:lnTo>
                <a:lnTo>
                  <a:pt x="19500" y="35170"/>
                </a:lnTo>
                <a:lnTo>
                  <a:pt x="19510" y="35180"/>
                </a:lnTo>
                <a:lnTo>
                  <a:pt x="19520" y="35190"/>
                </a:lnTo>
                <a:lnTo>
                  <a:pt x="19540" y="35200"/>
                </a:lnTo>
                <a:lnTo>
                  <a:pt x="19560" y="35210"/>
                </a:lnTo>
                <a:lnTo>
                  <a:pt x="19570" y="35210"/>
                </a:lnTo>
                <a:lnTo>
                  <a:pt x="19580" y="35220"/>
                </a:lnTo>
                <a:lnTo>
                  <a:pt x="19590" y="35220"/>
                </a:lnTo>
                <a:lnTo>
                  <a:pt x="19590" y="35230"/>
                </a:lnTo>
                <a:lnTo>
                  <a:pt x="19600" y="35260"/>
                </a:lnTo>
                <a:lnTo>
                  <a:pt x="19610" y="35270"/>
                </a:lnTo>
                <a:lnTo>
                  <a:pt x="19620" y="35280"/>
                </a:lnTo>
                <a:lnTo>
                  <a:pt x="19630" y="35290"/>
                </a:lnTo>
                <a:lnTo>
                  <a:pt x="19650" y="35290"/>
                </a:lnTo>
                <a:lnTo>
                  <a:pt x="19660" y="35300"/>
                </a:lnTo>
                <a:lnTo>
                  <a:pt x="19670" y="35300"/>
                </a:lnTo>
                <a:lnTo>
                  <a:pt x="19680" y="35310"/>
                </a:lnTo>
                <a:lnTo>
                  <a:pt x="19690" y="35310"/>
                </a:lnTo>
                <a:lnTo>
                  <a:pt x="19700" y="35310"/>
                </a:lnTo>
                <a:lnTo>
                  <a:pt x="19710" y="35310"/>
                </a:lnTo>
                <a:lnTo>
                  <a:pt x="19720" y="35310"/>
                </a:lnTo>
                <a:lnTo>
                  <a:pt x="19730" y="35310"/>
                </a:lnTo>
                <a:lnTo>
                  <a:pt x="19740" y="35320"/>
                </a:lnTo>
                <a:lnTo>
                  <a:pt x="19740" y="35330"/>
                </a:lnTo>
                <a:lnTo>
                  <a:pt x="19740" y="35340"/>
                </a:lnTo>
                <a:lnTo>
                  <a:pt x="19730" y="35350"/>
                </a:lnTo>
                <a:lnTo>
                  <a:pt x="19730" y="35360"/>
                </a:lnTo>
                <a:lnTo>
                  <a:pt x="19730" y="35370"/>
                </a:lnTo>
                <a:lnTo>
                  <a:pt x="19720" y="35380"/>
                </a:lnTo>
                <a:lnTo>
                  <a:pt x="19720" y="35390"/>
                </a:lnTo>
                <a:lnTo>
                  <a:pt x="19720" y="35400"/>
                </a:lnTo>
                <a:lnTo>
                  <a:pt x="19710" y="35410"/>
                </a:lnTo>
                <a:lnTo>
                  <a:pt x="19710" y="35420"/>
                </a:lnTo>
                <a:lnTo>
                  <a:pt x="19700" y="35420"/>
                </a:lnTo>
                <a:lnTo>
                  <a:pt x="19690" y="35420"/>
                </a:lnTo>
                <a:lnTo>
                  <a:pt x="19690" y="35430"/>
                </a:lnTo>
                <a:lnTo>
                  <a:pt x="19680" y="35430"/>
                </a:lnTo>
                <a:lnTo>
                  <a:pt x="19670" y="35430"/>
                </a:lnTo>
                <a:lnTo>
                  <a:pt x="19670" y="35440"/>
                </a:lnTo>
                <a:lnTo>
                  <a:pt x="19670" y="35460"/>
                </a:lnTo>
                <a:lnTo>
                  <a:pt x="19660" y="35460"/>
                </a:lnTo>
                <a:lnTo>
                  <a:pt x="19660" y="35470"/>
                </a:lnTo>
                <a:lnTo>
                  <a:pt x="19660" y="35480"/>
                </a:lnTo>
                <a:lnTo>
                  <a:pt x="19660" y="35500"/>
                </a:lnTo>
                <a:lnTo>
                  <a:pt x="19660" y="35510"/>
                </a:lnTo>
                <a:lnTo>
                  <a:pt x="19650" y="35520"/>
                </a:lnTo>
                <a:lnTo>
                  <a:pt x="19650" y="35530"/>
                </a:lnTo>
                <a:lnTo>
                  <a:pt x="19640" y="35530"/>
                </a:lnTo>
                <a:lnTo>
                  <a:pt x="19640" y="35540"/>
                </a:lnTo>
                <a:lnTo>
                  <a:pt x="19630" y="35540"/>
                </a:lnTo>
                <a:lnTo>
                  <a:pt x="19620" y="35550"/>
                </a:lnTo>
                <a:lnTo>
                  <a:pt x="19620" y="35560"/>
                </a:lnTo>
                <a:lnTo>
                  <a:pt x="19620" y="35570"/>
                </a:lnTo>
                <a:lnTo>
                  <a:pt x="19630" y="35570"/>
                </a:lnTo>
                <a:lnTo>
                  <a:pt x="19630" y="35580"/>
                </a:lnTo>
                <a:lnTo>
                  <a:pt x="19620" y="35590"/>
                </a:lnTo>
                <a:lnTo>
                  <a:pt x="19610" y="35590"/>
                </a:lnTo>
                <a:lnTo>
                  <a:pt x="19600" y="35590"/>
                </a:lnTo>
                <a:lnTo>
                  <a:pt x="19590" y="35590"/>
                </a:lnTo>
                <a:lnTo>
                  <a:pt x="19590" y="35600"/>
                </a:lnTo>
                <a:lnTo>
                  <a:pt x="19590" y="35610"/>
                </a:lnTo>
                <a:lnTo>
                  <a:pt x="19590" y="35620"/>
                </a:lnTo>
                <a:lnTo>
                  <a:pt x="19590" y="35630"/>
                </a:lnTo>
                <a:lnTo>
                  <a:pt x="19590" y="35640"/>
                </a:lnTo>
                <a:lnTo>
                  <a:pt x="19580" y="35640"/>
                </a:lnTo>
                <a:lnTo>
                  <a:pt x="19570" y="35640"/>
                </a:lnTo>
                <a:lnTo>
                  <a:pt x="19560" y="35640"/>
                </a:lnTo>
                <a:lnTo>
                  <a:pt x="19560" y="35650"/>
                </a:lnTo>
                <a:lnTo>
                  <a:pt x="19550" y="35660"/>
                </a:lnTo>
                <a:lnTo>
                  <a:pt x="19540" y="35670"/>
                </a:lnTo>
                <a:lnTo>
                  <a:pt x="19530" y="35670"/>
                </a:lnTo>
                <a:lnTo>
                  <a:pt x="19520" y="35670"/>
                </a:lnTo>
                <a:lnTo>
                  <a:pt x="19520" y="35680"/>
                </a:lnTo>
                <a:lnTo>
                  <a:pt x="19520" y="35690"/>
                </a:lnTo>
                <a:lnTo>
                  <a:pt x="19510" y="35690"/>
                </a:lnTo>
                <a:lnTo>
                  <a:pt x="19510" y="35700"/>
                </a:lnTo>
                <a:lnTo>
                  <a:pt x="19510" y="35710"/>
                </a:lnTo>
                <a:lnTo>
                  <a:pt x="19510" y="35720"/>
                </a:lnTo>
                <a:lnTo>
                  <a:pt x="19510" y="35730"/>
                </a:lnTo>
                <a:lnTo>
                  <a:pt x="19510" y="35740"/>
                </a:lnTo>
                <a:lnTo>
                  <a:pt x="19500" y="35740"/>
                </a:lnTo>
                <a:lnTo>
                  <a:pt x="19490" y="35740"/>
                </a:lnTo>
                <a:lnTo>
                  <a:pt x="19490" y="35750"/>
                </a:lnTo>
                <a:lnTo>
                  <a:pt x="19490" y="35760"/>
                </a:lnTo>
                <a:lnTo>
                  <a:pt x="19490" y="35770"/>
                </a:lnTo>
                <a:lnTo>
                  <a:pt x="19480" y="35780"/>
                </a:lnTo>
                <a:lnTo>
                  <a:pt x="19480" y="35770"/>
                </a:lnTo>
                <a:lnTo>
                  <a:pt x="19470" y="35780"/>
                </a:lnTo>
                <a:lnTo>
                  <a:pt x="19460" y="35780"/>
                </a:lnTo>
                <a:lnTo>
                  <a:pt x="19460" y="35790"/>
                </a:lnTo>
                <a:lnTo>
                  <a:pt x="19450" y="35790"/>
                </a:lnTo>
                <a:lnTo>
                  <a:pt x="19450" y="35800"/>
                </a:lnTo>
                <a:lnTo>
                  <a:pt x="19440" y="35810"/>
                </a:lnTo>
                <a:lnTo>
                  <a:pt x="19430" y="35810"/>
                </a:lnTo>
                <a:lnTo>
                  <a:pt x="19420" y="35820"/>
                </a:lnTo>
                <a:lnTo>
                  <a:pt x="19420" y="35830"/>
                </a:lnTo>
                <a:lnTo>
                  <a:pt x="19420" y="35840"/>
                </a:lnTo>
                <a:lnTo>
                  <a:pt x="19410" y="35840"/>
                </a:lnTo>
                <a:lnTo>
                  <a:pt x="19410" y="35850"/>
                </a:lnTo>
                <a:lnTo>
                  <a:pt x="19400" y="35850"/>
                </a:lnTo>
                <a:lnTo>
                  <a:pt x="19400" y="35860"/>
                </a:lnTo>
                <a:lnTo>
                  <a:pt x="19390" y="35860"/>
                </a:lnTo>
                <a:lnTo>
                  <a:pt x="19380" y="35860"/>
                </a:lnTo>
                <a:lnTo>
                  <a:pt x="19380" y="35870"/>
                </a:lnTo>
                <a:lnTo>
                  <a:pt x="19370" y="35870"/>
                </a:lnTo>
                <a:lnTo>
                  <a:pt x="19370" y="35880"/>
                </a:lnTo>
                <a:lnTo>
                  <a:pt x="19360" y="35880"/>
                </a:lnTo>
                <a:lnTo>
                  <a:pt x="19360" y="35890"/>
                </a:lnTo>
                <a:lnTo>
                  <a:pt x="19360" y="35900"/>
                </a:lnTo>
                <a:lnTo>
                  <a:pt x="19350" y="35900"/>
                </a:lnTo>
                <a:lnTo>
                  <a:pt x="19340" y="35910"/>
                </a:lnTo>
                <a:lnTo>
                  <a:pt x="19330" y="35910"/>
                </a:lnTo>
                <a:lnTo>
                  <a:pt x="19330" y="35920"/>
                </a:lnTo>
                <a:lnTo>
                  <a:pt x="19320" y="35920"/>
                </a:lnTo>
                <a:lnTo>
                  <a:pt x="19310" y="35920"/>
                </a:lnTo>
                <a:lnTo>
                  <a:pt x="19300" y="35910"/>
                </a:lnTo>
                <a:lnTo>
                  <a:pt x="19290" y="35920"/>
                </a:lnTo>
                <a:lnTo>
                  <a:pt x="19290" y="35930"/>
                </a:lnTo>
                <a:lnTo>
                  <a:pt x="19280" y="35940"/>
                </a:lnTo>
                <a:lnTo>
                  <a:pt x="19270" y="35940"/>
                </a:lnTo>
                <a:lnTo>
                  <a:pt x="19270" y="35950"/>
                </a:lnTo>
                <a:lnTo>
                  <a:pt x="19260" y="35960"/>
                </a:lnTo>
                <a:lnTo>
                  <a:pt x="19260" y="35970"/>
                </a:lnTo>
                <a:lnTo>
                  <a:pt x="19270" y="35970"/>
                </a:lnTo>
                <a:lnTo>
                  <a:pt x="19260" y="35980"/>
                </a:lnTo>
                <a:lnTo>
                  <a:pt x="19260" y="35990"/>
                </a:lnTo>
                <a:lnTo>
                  <a:pt x="19250" y="35990"/>
                </a:lnTo>
                <a:lnTo>
                  <a:pt x="19250" y="36000"/>
                </a:lnTo>
                <a:lnTo>
                  <a:pt x="19240" y="36010"/>
                </a:lnTo>
                <a:lnTo>
                  <a:pt x="19230" y="36020"/>
                </a:lnTo>
                <a:lnTo>
                  <a:pt x="19220" y="36030"/>
                </a:lnTo>
                <a:lnTo>
                  <a:pt x="19220" y="36040"/>
                </a:lnTo>
                <a:lnTo>
                  <a:pt x="19220" y="36050"/>
                </a:lnTo>
                <a:lnTo>
                  <a:pt x="19220" y="36060"/>
                </a:lnTo>
                <a:lnTo>
                  <a:pt x="19210" y="36060"/>
                </a:lnTo>
                <a:lnTo>
                  <a:pt x="19200" y="36060"/>
                </a:lnTo>
                <a:lnTo>
                  <a:pt x="19190" y="36070"/>
                </a:lnTo>
                <a:lnTo>
                  <a:pt x="19190" y="36080"/>
                </a:lnTo>
                <a:lnTo>
                  <a:pt x="19190" y="36090"/>
                </a:lnTo>
                <a:lnTo>
                  <a:pt x="19180" y="36090"/>
                </a:lnTo>
                <a:lnTo>
                  <a:pt x="19170" y="36100"/>
                </a:lnTo>
                <a:lnTo>
                  <a:pt x="19160" y="36100"/>
                </a:lnTo>
                <a:lnTo>
                  <a:pt x="19160" y="36110"/>
                </a:lnTo>
                <a:lnTo>
                  <a:pt x="19140" y="36120"/>
                </a:lnTo>
                <a:lnTo>
                  <a:pt x="19130" y="36130"/>
                </a:lnTo>
                <a:lnTo>
                  <a:pt x="19120" y="36130"/>
                </a:lnTo>
                <a:lnTo>
                  <a:pt x="19110" y="36130"/>
                </a:lnTo>
                <a:lnTo>
                  <a:pt x="19110" y="36140"/>
                </a:lnTo>
                <a:lnTo>
                  <a:pt x="19100" y="36140"/>
                </a:lnTo>
                <a:lnTo>
                  <a:pt x="19100" y="36150"/>
                </a:lnTo>
                <a:lnTo>
                  <a:pt x="19100" y="36160"/>
                </a:lnTo>
                <a:lnTo>
                  <a:pt x="19090" y="36160"/>
                </a:lnTo>
                <a:lnTo>
                  <a:pt x="19080" y="36160"/>
                </a:lnTo>
                <a:lnTo>
                  <a:pt x="19070" y="36160"/>
                </a:lnTo>
                <a:lnTo>
                  <a:pt x="19060" y="36160"/>
                </a:lnTo>
                <a:lnTo>
                  <a:pt x="19050" y="36160"/>
                </a:lnTo>
                <a:lnTo>
                  <a:pt x="19040" y="36170"/>
                </a:lnTo>
                <a:lnTo>
                  <a:pt x="19040" y="36160"/>
                </a:lnTo>
                <a:lnTo>
                  <a:pt x="19030" y="36170"/>
                </a:lnTo>
                <a:lnTo>
                  <a:pt x="19020" y="36170"/>
                </a:lnTo>
                <a:lnTo>
                  <a:pt x="19000" y="36180"/>
                </a:lnTo>
                <a:lnTo>
                  <a:pt x="19000" y="36190"/>
                </a:lnTo>
                <a:lnTo>
                  <a:pt x="19000" y="36200"/>
                </a:lnTo>
                <a:lnTo>
                  <a:pt x="18990" y="36200"/>
                </a:lnTo>
                <a:lnTo>
                  <a:pt x="18980" y="36220"/>
                </a:lnTo>
                <a:lnTo>
                  <a:pt x="18970" y="36230"/>
                </a:lnTo>
                <a:lnTo>
                  <a:pt x="18960" y="36230"/>
                </a:lnTo>
                <a:lnTo>
                  <a:pt x="18940" y="36240"/>
                </a:lnTo>
                <a:lnTo>
                  <a:pt x="18940" y="36230"/>
                </a:lnTo>
                <a:lnTo>
                  <a:pt x="18930" y="36240"/>
                </a:lnTo>
                <a:lnTo>
                  <a:pt x="18930" y="36230"/>
                </a:lnTo>
                <a:lnTo>
                  <a:pt x="18920" y="36230"/>
                </a:lnTo>
                <a:lnTo>
                  <a:pt x="18910" y="36240"/>
                </a:lnTo>
                <a:lnTo>
                  <a:pt x="18900" y="36240"/>
                </a:lnTo>
                <a:lnTo>
                  <a:pt x="18900" y="36250"/>
                </a:lnTo>
                <a:lnTo>
                  <a:pt x="18890" y="36250"/>
                </a:lnTo>
                <a:lnTo>
                  <a:pt x="18880" y="36260"/>
                </a:lnTo>
                <a:lnTo>
                  <a:pt x="18870" y="36260"/>
                </a:lnTo>
                <a:lnTo>
                  <a:pt x="18860" y="36260"/>
                </a:lnTo>
                <a:lnTo>
                  <a:pt x="18850" y="36270"/>
                </a:lnTo>
                <a:lnTo>
                  <a:pt x="18840" y="36270"/>
                </a:lnTo>
                <a:lnTo>
                  <a:pt x="18840" y="36280"/>
                </a:lnTo>
                <a:lnTo>
                  <a:pt x="18830" y="36290"/>
                </a:lnTo>
                <a:lnTo>
                  <a:pt x="18830" y="36300"/>
                </a:lnTo>
                <a:lnTo>
                  <a:pt x="18820" y="36300"/>
                </a:lnTo>
                <a:lnTo>
                  <a:pt x="18810" y="36300"/>
                </a:lnTo>
                <a:lnTo>
                  <a:pt x="18810" y="36310"/>
                </a:lnTo>
                <a:lnTo>
                  <a:pt x="18800" y="36310"/>
                </a:lnTo>
                <a:lnTo>
                  <a:pt x="18790" y="36310"/>
                </a:lnTo>
                <a:lnTo>
                  <a:pt x="18780" y="36310"/>
                </a:lnTo>
                <a:lnTo>
                  <a:pt x="18770" y="36320"/>
                </a:lnTo>
                <a:lnTo>
                  <a:pt x="18760" y="36320"/>
                </a:lnTo>
                <a:lnTo>
                  <a:pt x="18750" y="36320"/>
                </a:lnTo>
                <a:lnTo>
                  <a:pt x="18730" y="36330"/>
                </a:lnTo>
                <a:lnTo>
                  <a:pt x="18720" y="36330"/>
                </a:lnTo>
                <a:lnTo>
                  <a:pt x="18710" y="36330"/>
                </a:lnTo>
                <a:lnTo>
                  <a:pt x="18700" y="36320"/>
                </a:lnTo>
                <a:lnTo>
                  <a:pt x="18690" y="36320"/>
                </a:lnTo>
                <a:lnTo>
                  <a:pt x="18690" y="36330"/>
                </a:lnTo>
                <a:lnTo>
                  <a:pt x="18690" y="36340"/>
                </a:lnTo>
                <a:lnTo>
                  <a:pt x="18690" y="36350"/>
                </a:lnTo>
                <a:lnTo>
                  <a:pt x="18690" y="36360"/>
                </a:lnTo>
                <a:lnTo>
                  <a:pt x="18680" y="36360"/>
                </a:lnTo>
                <a:lnTo>
                  <a:pt x="18670" y="36360"/>
                </a:lnTo>
                <a:lnTo>
                  <a:pt x="18660" y="36360"/>
                </a:lnTo>
                <a:lnTo>
                  <a:pt x="18660" y="36370"/>
                </a:lnTo>
                <a:lnTo>
                  <a:pt x="18670" y="36370"/>
                </a:lnTo>
                <a:lnTo>
                  <a:pt x="18670" y="36380"/>
                </a:lnTo>
                <a:lnTo>
                  <a:pt x="18670" y="36390"/>
                </a:lnTo>
                <a:lnTo>
                  <a:pt x="18660" y="36390"/>
                </a:lnTo>
                <a:lnTo>
                  <a:pt x="18650" y="36400"/>
                </a:lnTo>
                <a:lnTo>
                  <a:pt x="18660" y="36400"/>
                </a:lnTo>
                <a:lnTo>
                  <a:pt x="18660" y="36410"/>
                </a:lnTo>
                <a:lnTo>
                  <a:pt x="18660" y="36420"/>
                </a:lnTo>
                <a:lnTo>
                  <a:pt x="18660" y="36430"/>
                </a:lnTo>
                <a:lnTo>
                  <a:pt x="18660" y="36440"/>
                </a:lnTo>
                <a:lnTo>
                  <a:pt x="18650" y="36440"/>
                </a:lnTo>
                <a:lnTo>
                  <a:pt x="18640" y="36440"/>
                </a:lnTo>
                <a:lnTo>
                  <a:pt x="18640" y="36450"/>
                </a:lnTo>
                <a:lnTo>
                  <a:pt x="18630" y="36450"/>
                </a:lnTo>
                <a:lnTo>
                  <a:pt x="18630" y="36440"/>
                </a:lnTo>
                <a:lnTo>
                  <a:pt x="18620" y="36440"/>
                </a:lnTo>
                <a:lnTo>
                  <a:pt x="18620" y="36450"/>
                </a:lnTo>
                <a:lnTo>
                  <a:pt x="18610" y="36450"/>
                </a:lnTo>
                <a:lnTo>
                  <a:pt x="18610" y="36440"/>
                </a:lnTo>
                <a:lnTo>
                  <a:pt x="18600" y="36440"/>
                </a:lnTo>
                <a:lnTo>
                  <a:pt x="18600" y="36450"/>
                </a:lnTo>
                <a:lnTo>
                  <a:pt x="18590" y="36450"/>
                </a:lnTo>
                <a:lnTo>
                  <a:pt x="18580" y="36450"/>
                </a:lnTo>
                <a:lnTo>
                  <a:pt x="18570" y="36450"/>
                </a:lnTo>
                <a:lnTo>
                  <a:pt x="18560" y="36450"/>
                </a:lnTo>
                <a:lnTo>
                  <a:pt x="18560" y="36460"/>
                </a:lnTo>
                <a:lnTo>
                  <a:pt x="18560" y="36470"/>
                </a:lnTo>
                <a:lnTo>
                  <a:pt x="18550" y="36470"/>
                </a:lnTo>
                <a:lnTo>
                  <a:pt x="18540" y="36470"/>
                </a:lnTo>
                <a:lnTo>
                  <a:pt x="18540" y="36480"/>
                </a:lnTo>
                <a:lnTo>
                  <a:pt x="18530" y="36480"/>
                </a:lnTo>
                <a:lnTo>
                  <a:pt x="18530" y="36470"/>
                </a:lnTo>
                <a:lnTo>
                  <a:pt x="18520" y="36470"/>
                </a:lnTo>
                <a:lnTo>
                  <a:pt x="18520" y="36480"/>
                </a:lnTo>
                <a:lnTo>
                  <a:pt x="18510" y="36480"/>
                </a:lnTo>
                <a:lnTo>
                  <a:pt x="18500" y="36480"/>
                </a:lnTo>
                <a:lnTo>
                  <a:pt x="18490" y="36480"/>
                </a:lnTo>
                <a:lnTo>
                  <a:pt x="18480" y="36480"/>
                </a:lnTo>
                <a:lnTo>
                  <a:pt x="18470" y="36470"/>
                </a:lnTo>
                <a:lnTo>
                  <a:pt x="18460" y="36460"/>
                </a:lnTo>
                <a:lnTo>
                  <a:pt x="18450" y="36460"/>
                </a:lnTo>
                <a:lnTo>
                  <a:pt x="18450" y="36470"/>
                </a:lnTo>
                <a:lnTo>
                  <a:pt x="18440" y="36470"/>
                </a:lnTo>
                <a:lnTo>
                  <a:pt x="18440" y="36460"/>
                </a:lnTo>
                <a:lnTo>
                  <a:pt x="18440" y="36450"/>
                </a:lnTo>
                <a:lnTo>
                  <a:pt x="18440" y="36440"/>
                </a:lnTo>
                <a:lnTo>
                  <a:pt x="18430" y="36440"/>
                </a:lnTo>
                <a:lnTo>
                  <a:pt x="18420" y="36440"/>
                </a:lnTo>
                <a:lnTo>
                  <a:pt x="18410" y="36450"/>
                </a:lnTo>
                <a:lnTo>
                  <a:pt x="18410" y="36460"/>
                </a:lnTo>
                <a:lnTo>
                  <a:pt x="18400" y="36470"/>
                </a:lnTo>
                <a:lnTo>
                  <a:pt x="18400" y="36460"/>
                </a:lnTo>
                <a:lnTo>
                  <a:pt x="18390" y="36460"/>
                </a:lnTo>
                <a:lnTo>
                  <a:pt x="18390" y="36470"/>
                </a:lnTo>
                <a:lnTo>
                  <a:pt x="18380" y="36470"/>
                </a:lnTo>
                <a:lnTo>
                  <a:pt x="18380" y="36480"/>
                </a:lnTo>
                <a:lnTo>
                  <a:pt x="18380" y="36490"/>
                </a:lnTo>
                <a:lnTo>
                  <a:pt x="18370" y="36500"/>
                </a:lnTo>
                <a:lnTo>
                  <a:pt x="18360" y="36500"/>
                </a:lnTo>
                <a:lnTo>
                  <a:pt x="18350" y="36500"/>
                </a:lnTo>
                <a:lnTo>
                  <a:pt x="18350" y="36510"/>
                </a:lnTo>
                <a:lnTo>
                  <a:pt x="18350" y="36520"/>
                </a:lnTo>
                <a:lnTo>
                  <a:pt x="18350" y="36530"/>
                </a:lnTo>
                <a:lnTo>
                  <a:pt x="18340" y="36530"/>
                </a:lnTo>
                <a:lnTo>
                  <a:pt x="18340" y="36520"/>
                </a:lnTo>
                <a:lnTo>
                  <a:pt x="18330" y="36520"/>
                </a:lnTo>
                <a:lnTo>
                  <a:pt x="18330" y="36510"/>
                </a:lnTo>
                <a:lnTo>
                  <a:pt x="18320" y="36510"/>
                </a:lnTo>
                <a:lnTo>
                  <a:pt x="18320" y="36520"/>
                </a:lnTo>
                <a:lnTo>
                  <a:pt x="18310" y="36520"/>
                </a:lnTo>
                <a:lnTo>
                  <a:pt x="18310" y="36530"/>
                </a:lnTo>
                <a:lnTo>
                  <a:pt x="18300" y="36530"/>
                </a:lnTo>
                <a:lnTo>
                  <a:pt x="18290" y="36530"/>
                </a:lnTo>
                <a:lnTo>
                  <a:pt x="18280" y="36540"/>
                </a:lnTo>
                <a:lnTo>
                  <a:pt x="18270" y="36540"/>
                </a:lnTo>
                <a:lnTo>
                  <a:pt x="18260" y="36540"/>
                </a:lnTo>
                <a:lnTo>
                  <a:pt x="18260" y="36530"/>
                </a:lnTo>
                <a:lnTo>
                  <a:pt x="18250" y="36530"/>
                </a:lnTo>
                <a:lnTo>
                  <a:pt x="18250" y="36520"/>
                </a:lnTo>
                <a:lnTo>
                  <a:pt x="18240" y="36520"/>
                </a:lnTo>
                <a:lnTo>
                  <a:pt x="18230" y="36510"/>
                </a:lnTo>
                <a:lnTo>
                  <a:pt x="18230" y="36500"/>
                </a:lnTo>
                <a:lnTo>
                  <a:pt x="18220" y="36500"/>
                </a:lnTo>
                <a:lnTo>
                  <a:pt x="18220" y="36490"/>
                </a:lnTo>
                <a:lnTo>
                  <a:pt x="18230" y="36490"/>
                </a:lnTo>
                <a:lnTo>
                  <a:pt x="18230" y="36480"/>
                </a:lnTo>
                <a:lnTo>
                  <a:pt x="18230" y="36470"/>
                </a:lnTo>
                <a:lnTo>
                  <a:pt x="18220" y="36470"/>
                </a:lnTo>
                <a:lnTo>
                  <a:pt x="18210" y="36470"/>
                </a:lnTo>
                <a:lnTo>
                  <a:pt x="18200" y="36470"/>
                </a:lnTo>
                <a:lnTo>
                  <a:pt x="18200" y="36460"/>
                </a:lnTo>
                <a:lnTo>
                  <a:pt x="18190" y="36460"/>
                </a:lnTo>
                <a:lnTo>
                  <a:pt x="18190" y="36450"/>
                </a:lnTo>
                <a:lnTo>
                  <a:pt x="18190" y="36440"/>
                </a:lnTo>
                <a:lnTo>
                  <a:pt x="18200" y="36440"/>
                </a:lnTo>
                <a:lnTo>
                  <a:pt x="18200" y="36430"/>
                </a:lnTo>
                <a:lnTo>
                  <a:pt x="18200" y="36420"/>
                </a:lnTo>
                <a:lnTo>
                  <a:pt x="18190" y="36420"/>
                </a:lnTo>
                <a:lnTo>
                  <a:pt x="18190" y="36410"/>
                </a:lnTo>
                <a:lnTo>
                  <a:pt x="18180" y="36410"/>
                </a:lnTo>
                <a:lnTo>
                  <a:pt x="18180" y="36420"/>
                </a:lnTo>
                <a:lnTo>
                  <a:pt x="18180" y="36430"/>
                </a:lnTo>
                <a:lnTo>
                  <a:pt x="18170" y="36430"/>
                </a:lnTo>
                <a:lnTo>
                  <a:pt x="18160" y="36430"/>
                </a:lnTo>
                <a:lnTo>
                  <a:pt x="18160" y="36420"/>
                </a:lnTo>
                <a:lnTo>
                  <a:pt x="18150" y="36420"/>
                </a:lnTo>
                <a:lnTo>
                  <a:pt x="18150" y="36410"/>
                </a:lnTo>
                <a:lnTo>
                  <a:pt x="18150" y="36400"/>
                </a:lnTo>
                <a:lnTo>
                  <a:pt x="18150" y="36390"/>
                </a:lnTo>
                <a:lnTo>
                  <a:pt x="18140" y="36390"/>
                </a:lnTo>
                <a:lnTo>
                  <a:pt x="18140" y="36380"/>
                </a:lnTo>
                <a:lnTo>
                  <a:pt x="18130" y="36380"/>
                </a:lnTo>
                <a:lnTo>
                  <a:pt x="18130" y="36370"/>
                </a:lnTo>
                <a:lnTo>
                  <a:pt x="18120" y="36360"/>
                </a:lnTo>
                <a:lnTo>
                  <a:pt x="18110" y="36360"/>
                </a:lnTo>
                <a:lnTo>
                  <a:pt x="18100" y="36360"/>
                </a:lnTo>
                <a:lnTo>
                  <a:pt x="18090" y="36360"/>
                </a:lnTo>
                <a:lnTo>
                  <a:pt x="18090" y="36350"/>
                </a:lnTo>
                <a:lnTo>
                  <a:pt x="18080" y="36350"/>
                </a:lnTo>
                <a:lnTo>
                  <a:pt x="18080" y="36360"/>
                </a:lnTo>
                <a:lnTo>
                  <a:pt x="18070" y="36360"/>
                </a:lnTo>
                <a:lnTo>
                  <a:pt x="18060" y="36360"/>
                </a:lnTo>
                <a:lnTo>
                  <a:pt x="18060" y="36370"/>
                </a:lnTo>
                <a:lnTo>
                  <a:pt x="18050" y="36370"/>
                </a:lnTo>
                <a:lnTo>
                  <a:pt x="18050" y="36380"/>
                </a:lnTo>
                <a:lnTo>
                  <a:pt x="18050" y="36390"/>
                </a:lnTo>
                <a:lnTo>
                  <a:pt x="18040" y="36390"/>
                </a:lnTo>
                <a:lnTo>
                  <a:pt x="18040" y="36400"/>
                </a:lnTo>
                <a:lnTo>
                  <a:pt x="18040" y="36390"/>
                </a:lnTo>
                <a:lnTo>
                  <a:pt x="18030" y="36390"/>
                </a:lnTo>
                <a:lnTo>
                  <a:pt x="18030" y="36380"/>
                </a:lnTo>
                <a:lnTo>
                  <a:pt x="18020" y="36380"/>
                </a:lnTo>
                <a:lnTo>
                  <a:pt x="1802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00" y="36380"/>
                </a:lnTo>
                <a:lnTo>
                  <a:pt x="17990" y="36380"/>
                </a:lnTo>
                <a:lnTo>
                  <a:pt x="17990" y="36390"/>
                </a:lnTo>
                <a:lnTo>
                  <a:pt x="17980" y="36390"/>
                </a:lnTo>
                <a:lnTo>
                  <a:pt x="17970" y="36390"/>
                </a:lnTo>
                <a:lnTo>
                  <a:pt x="17970" y="36380"/>
                </a:lnTo>
                <a:lnTo>
                  <a:pt x="17960" y="36370"/>
                </a:lnTo>
                <a:lnTo>
                  <a:pt x="17950" y="36370"/>
                </a:lnTo>
                <a:lnTo>
                  <a:pt x="17940" y="36370"/>
                </a:lnTo>
                <a:lnTo>
                  <a:pt x="17930" y="36370"/>
                </a:lnTo>
                <a:lnTo>
                  <a:pt x="17920" y="36370"/>
                </a:lnTo>
                <a:lnTo>
                  <a:pt x="17910" y="36370"/>
                </a:lnTo>
                <a:lnTo>
                  <a:pt x="17910" y="36380"/>
                </a:lnTo>
                <a:lnTo>
                  <a:pt x="17900" y="36380"/>
                </a:lnTo>
                <a:lnTo>
                  <a:pt x="17900" y="36390"/>
                </a:lnTo>
                <a:lnTo>
                  <a:pt x="17900" y="36400"/>
                </a:lnTo>
                <a:lnTo>
                  <a:pt x="17890" y="36400"/>
                </a:lnTo>
                <a:lnTo>
                  <a:pt x="17880" y="36400"/>
                </a:lnTo>
                <a:lnTo>
                  <a:pt x="17870" y="36400"/>
                </a:lnTo>
                <a:lnTo>
                  <a:pt x="17860" y="36400"/>
                </a:lnTo>
                <a:lnTo>
                  <a:pt x="17860" y="36390"/>
                </a:lnTo>
                <a:lnTo>
                  <a:pt x="17850" y="36400"/>
                </a:lnTo>
                <a:lnTo>
                  <a:pt x="17850" y="36390"/>
                </a:lnTo>
                <a:lnTo>
                  <a:pt x="17840" y="36390"/>
                </a:lnTo>
                <a:lnTo>
                  <a:pt x="17830" y="36390"/>
                </a:lnTo>
                <a:lnTo>
                  <a:pt x="17830" y="36380"/>
                </a:lnTo>
                <a:lnTo>
                  <a:pt x="17820" y="36380"/>
                </a:lnTo>
                <a:lnTo>
                  <a:pt x="17810" y="36380"/>
                </a:lnTo>
                <a:lnTo>
                  <a:pt x="17800" y="36380"/>
                </a:lnTo>
                <a:lnTo>
                  <a:pt x="17790" y="36380"/>
                </a:lnTo>
                <a:lnTo>
                  <a:pt x="17780" y="36380"/>
                </a:lnTo>
                <a:lnTo>
                  <a:pt x="17770" y="36380"/>
                </a:lnTo>
                <a:lnTo>
                  <a:pt x="17770" y="36370"/>
                </a:lnTo>
                <a:lnTo>
                  <a:pt x="17760" y="36370"/>
                </a:lnTo>
                <a:lnTo>
                  <a:pt x="17750" y="36370"/>
                </a:lnTo>
                <a:lnTo>
                  <a:pt x="17740" y="36370"/>
                </a:lnTo>
                <a:lnTo>
                  <a:pt x="17740" y="36380"/>
                </a:lnTo>
                <a:lnTo>
                  <a:pt x="17730" y="36380"/>
                </a:lnTo>
                <a:lnTo>
                  <a:pt x="17730" y="36390"/>
                </a:lnTo>
                <a:lnTo>
                  <a:pt x="17720" y="36390"/>
                </a:lnTo>
                <a:lnTo>
                  <a:pt x="17720" y="36400"/>
                </a:lnTo>
                <a:lnTo>
                  <a:pt x="17710" y="36400"/>
                </a:lnTo>
                <a:lnTo>
                  <a:pt x="17700" y="36400"/>
                </a:lnTo>
                <a:lnTo>
                  <a:pt x="17690" y="36400"/>
                </a:lnTo>
                <a:lnTo>
                  <a:pt x="17680" y="36400"/>
                </a:lnTo>
                <a:lnTo>
                  <a:pt x="17670" y="36400"/>
                </a:lnTo>
                <a:lnTo>
                  <a:pt x="17670" y="36410"/>
                </a:lnTo>
                <a:lnTo>
                  <a:pt x="17670" y="36420"/>
                </a:lnTo>
                <a:lnTo>
                  <a:pt x="17670" y="36430"/>
                </a:lnTo>
                <a:lnTo>
                  <a:pt x="17660" y="36430"/>
                </a:lnTo>
                <a:lnTo>
                  <a:pt x="17650" y="36420"/>
                </a:lnTo>
                <a:lnTo>
                  <a:pt x="17640" y="36430"/>
                </a:lnTo>
                <a:lnTo>
                  <a:pt x="17640" y="36440"/>
                </a:lnTo>
                <a:lnTo>
                  <a:pt x="17640" y="36450"/>
                </a:lnTo>
                <a:lnTo>
                  <a:pt x="17640" y="36460"/>
                </a:lnTo>
                <a:lnTo>
                  <a:pt x="17640" y="36470"/>
                </a:lnTo>
                <a:lnTo>
                  <a:pt x="17650" y="36480"/>
                </a:lnTo>
                <a:lnTo>
                  <a:pt x="17650" y="36490"/>
                </a:lnTo>
                <a:lnTo>
                  <a:pt x="17650" y="36500"/>
                </a:lnTo>
                <a:lnTo>
                  <a:pt x="17640" y="36500"/>
                </a:lnTo>
                <a:lnTo>
                  <a:pt x="17640" y="36510"/>
                </a:lnTo>
                <a:lnTo>
                  <a:pt x="17630" y="36510"/>
                </a:lnTo>
                <a:lnTo>
                  <a:pt x="17630" y="36520"/>
                </a:lnTo>
                <a:lnTo>
                  <a:pt x="17630" y="36530"/>
                </a:lnTo>
                <a:lnTo>
                  <a:pt x="17630" y="36540"/>
                </a:lnTo>
                <a:lnTo>
                  <a:pt x="17640" y="36540"/>
                </a:lnTo>
                <a:lnTo>
                  <a:pt x="17640" y="36550"/>
                </a:lnTo>
                <a:lnTo>
                  <a:pt x="17650" y="36560"/>
                </a:lnTo>
                <a:lnTo>
                  <a:pt x="17650" y="36570"/>
                </a:lnTo>
                <a:lnTo>
                  <a:pt x="17640" y="36570"/>
                </a:lnTo>
                <a:lnTo>
                  <a:pt x="17630" y="36580"/>
                </a:lnTo>
                <a:lnTo>
                  <a:pt x="17630" y="36590"/>
                </a:lnTo>
                <a:lnTo>
                  <a:pt x="17630" y="36600"/>
                </a:lnTo>
                <a:lnTo>
                  <a:pt x="17620" y="36610"/>
                </a:lnTo>
                <a:lnTo>
                  <a:pt x="17620" y="36620"/>
                </a:lnTo>
                <a:lnTo>
                  <a:pt x="17610" y="36630"/>
                </a:lnTo>
                <a:lnTo>
                  <a:pt x="17600" y="36640"/>
                </a:lnTo>
                <a:lnTo>
                  <a:pt x="17590" y="36640"/>
                </a:lnTo>
                <a:lnTo>
                  <a:pt x="17580" y="36640"/>
                </a:lnTo>
                <a:lnTo>
                  <a:pt x="17570" y="36650"/>
                </a:lnTo>
                <a:lnTo>
                  <a:pt x="17570" y="36660"/>
                </a:lnTo>
                <a:lnTo>
                  <a:pt x="17570" y="36670"/>
                </a:lnTo>
                <a:lnTo>
                  <a:pt x="17570" y="36680"/>
                </a:lnTo>
                <a:lnTo>
                  <a:pt x="17560" y="36680"/>
                </a:lnTo>
                <a:lnTo>
                  <a:pt x="17560" y="36690"/>
                </a:lnTo>
                <a:lnTo>
                  <a:pt x="17550" y="36690"/>
                </a:lnTo>
                <a:lnTo>
                  <a:pt x="17550" y="36700"/>
                </a:lnTo>
                <a:lnTo>
                  <a:pt x="17550" y="36710"/>
                </a:lnTo>
                <a:lnTo>
                  <a:pt x="17540" y="36710"/>
                </a:lnTo>
                <a:lnTo>
                  <a:pt x="17540" y="36720"/>
                </a:lnTo>
                <a:lnTo>
                  <a:pt x="17540" y="36730"/>
                </a:lnTo>
                <a:lnTo>
                  <a:pt x="17530" y="36730"/>
                </a:lnTo>
                <a:lnTo>
                  <a:pt x="17530" y="36740"/>
                </a:lnTo>
                <a:lnTo>
                  <a:pt x="17520" y="36740"/>
                </a:lnTo>
                <a:lnTo>
                  <a:pt x="17510" y="36740"/>
                </a:lnTo>
                <a:lnTo>
                  <a:pt x="17500" y="36750"/>
                </a:lnTo>
                <a:lnTo>
                  <a:pt x="17490" y="36750"/>
                </a:lnTo>
                <a:lnTo>
                  <a:pt x="17480" y="36750"/>
                </a:lnTo>
                <a:lnTo>
                  <a:pt x="17480" y="36760"/>
                </a:lnTo>
                <a:lnTo>
                  <a:pt x="17470" y="36770"/>
                </a:lnTo>
                <a:lnTo>
                  <a:pt x="17460" y="36770"/>
                </a:lnTo>
                <a:lnTo>
                  <a:pt x="17450" y="36780"/>
                </a:lnTo>
                <a:lnTo>
                  <a:pt x="17450" y="36790"/>
                </a:lnTo>
                <a:lnTo>
                  <a:pt x="17440" y="36790"/>
                </a:lnTo>
                <a:lnTo>
                  <a:pt x="17440" y="36800"/>
                </a:lnTo>
                <a:lnTo>
                  <a:pt x="17430" y="36800"/>
                </a:lnTo>
                <a:lnTo>
                  <a:pt x="17420" y="36800"/>
                </a:lnTo>
                <a:lnTo>
                  <a:pt x="17410" y="36800"/>
                </a:lnTo>
                <a:lnTo>
                  <a:pt x="17410" y="36810"/>
                </a:lnTo>
                <a:lnTo>
                  <a:pt x="17400" y="36810"/>
                </a:lnTo>
                <a:lnTo>
                  <a:pt x="17390" y="36820"/>
                </a:lnTo>
                <a:lnTo>
                  <a:pt x="17380" y="36820"/>
                </a:lnTo>
                <a:lnTo>
                  <a:pt x="17380" y="36830"/>
                </a:lnTo>
                <a:lnTo>
                  <a:pt x="17370" y="36830"/>
                </a:lnTo>
                <a:lnTo>
                  <a:pt x="17360" y="36840"/>
                </a:lnTo>
                <a:lnTo>
                  <a:pt x="17360" y="36850"/>
                </a:lnTo>
                <a:lnTo>
                  <a:pt x="17360" y="36860"/>
                </a:lnTo>
                <a:lnTo>
                  <a:pt x="17350" y="36860"/>
                </a:lnTo>
                <a:lnTo>
                  <a:pt x="17340" y="36870"/>
                </a:lnTo>
                <a:lnTo>
                  <a:pt x="17330" y="36870"/>
                </a:lnTo>
                <a:lnTo>
                  <a:pt x="17320" y="36870"/>
                </a:lnTo>
                <a:lnTo>
                  <a:pt x="17310" y="36870"/>
                </a:lnTo>
                <a:lnTo>
                  <a:pt x="17300" y="36860"/>
                </a:lnTo>
                <a:lnTo>
                  <a:pt x="17290" y="36860"/>
                </a:lnTo>
                <a:lnTo>
                  <a:pt x="17280" y="36860"/>
                </a:lnTo>
                <a:lnTo>
                  <a:pt x="17270" y="36860"/>
                </a:lnTo>
                <a:lnTo>
                  <a:pt x="17260" y="36870"/>
                </a:lnTo>
                <a:lnTo>
                  <a:pt x="17250" y="36880"/>
                </a:lnTo>
                <a:lnTo>
                  <a:pt x="17240" y="36880"/>
                </a:lnTo>
                <a:lnTo>
                  <a:pt x="17230" y="36880"/>
                </a:lnTo>
                <a:lnTo>
                  <a:pt x="17220" y="36880"/>
                </a:lnTo>
                <a:lnTo>
                  <a:pt x="17210" y="36880"/>
                </a:lnTo>
                <a:lnTo>
                  <a:pt x="17200" y="36890"/>
                </a:lnTo>
                <a:lnTo>
                  <a:pt x="17200" y="36900"/>
                </a:lnTo>
                <a:lnTo>
                  <a:pt x="17200" y="36910"/>
                </a:lnTo>
                <a:lnTo>
                  <a:pt x="17200" y="36920"/>
                </a:lnTo>
                <a:lnTo>
                  <a:pt x="17200" y="36930"/>
                </a:lnTo>
                <a:lnTo>
                  <a:pt x="17190" y="36940"/>
                </a:lnTo>
                <a:lnTo>
                  <a:pt x="17180" y="36940"/>
                </a:lnTo>
                <a:lnTo>
                  <a:pt x="17170" y="36930"/>
                </a:lnTo>
                <a:lnTo>
                  <a:pt x="17160" y="36930"/>
                </a:lnTo>
                <a:lnTo>
                  <a:pt x="17160" y="36940"/>
                </a:lnTo>
                <a:lnTo>
                  <a:pt x="17150" y="36950"/>
                </a:lnTo>
                <a:lnTo>
                  <a:pt x="17150" y="36960"/>
                </a:lnTo>
                <a:lnTo>
                  <a:pt x="17140" y="36970"/>
                </a:lnTo>
                <a:lnTo>
                  <a:pt x="17140" y="36980"/>
                </a:lnTo>
                <a:lnTo>
                  <a:pt x="17140" y="36990"/>
                </a:lnTo>
                <a:lnTo>
                  <a:pt x="17140" y="37000"/>
                </a:lnTo>
                <a:lnTo>
                  <a:pt x="17130" y="37000"/>
                </a:lnTo>
                <a:lnTo>
                  <a:pt x="17120" y="37000"/>
                </a:lnTo>
                <a:lnTo>
                  <a:pt x="17110" y="37010"/>
                </a:lnTo>
                <a:lnTo>
                  <a:pt x="17110" y="37020"/>
                </a:lnTo>
                <a:lnTo>
                  <a:pt x="17100" y="37020"/>
                </a:lnTo>
                <a:lnTo>
                  <a:pt x="17100" y="37030"/>
                </a:lnTo>
                <a:lnTo>
                  <a:pt x="17100" y="37050"/>
                </a:lnTo>
                <a:lnTo>
                  <a:pt x="17100" y="37070"/>
                </a:lnTo>
                <a:lnTo>
                  <a:pt x="17090" y="37070"/>
                </a:lnTo>
                <a:lnTo>
                  <a:pt x="17090" y="37080"/>
                </a:lnTo>
                <a:lnTo>
                  <a:pt x="17070" y="37080"/>
                </a:lnTo>
                <a:lnTo>
                  <a:pt x="17030" y="37100"/>
                </a:lnTo>
                <a:lnTo>
                  <a:pt x="17010" y="37100"/>
                </a:lnTo>
                <a:lnTo>
                  <a:pt x="16990" y="37110"/>
                </a:lnTo>
                <a:lnTo>
                  <a:pt x="16980" y="37120"/>
                </a:lnTo>
                <a:lnTo>
                  <a:pt x="16980" y="37130"/>
                </a:lnTo>
                <a:lnTo>
                  <a:pt x="16970" y="37140"/>
                </a:lnTo>
                <a:lnTo>
                  <a:pt x="16960" y="37140"/>
                </a:lnTo>
                <a:lnTo>
                  <a:pt x="16950" y="37140"/>
                </a:lnTo>
                <a:lnTo>
                  <a:pt x="16930" y="37130"/>
                </a:lnTo>
                <a:lnTo>
                  <a:pt x="16920" y="37130"/>
                </a:lnTo>
                <a:lnTo>
                  <a:pt x="16910" y="37130"/>
                </a:lnTo>
                <a:lnTo>
                  <a:pt x="16900" y="37120"/>
                </a:lnTo>
                <a:lnTo>
                  <a:pt x="16890" y="37110"/>
                </a:lnTo>
                <a:lnTo>
                  <a:pt x="16880" y="37110"/>
                </a:lnTo>
                <a:lnTo>
                  <a:pt x="16870" y="37100"/>
                </a:lnTo>
                <a:lnTo>
                  <a:pt x="16860" y="37090"/>
                </a:lnTo>
                <a:lnTo>
                  <a:pt x="16850" y="37090"/>
                </a:lnTo>
                <a:lnTo>
                  <a:pt x="16840" y="37100"/>
                </a:lnTo>
                <a:lnTo>
                  <a:pt x="16830" y="37090"/>
                </a:lnTo>
                <a:lnTo>
                  <a:pt x="16820" y="37090"/>
                </a:lnTo>
                <a:lnTo>
                  <a:pt x="16820" y="37080"/>
                </a:lnTo>
                <a:lnTo>
                  <a:pt x="16810" y="37070"/>
                </a:lnTo>
                <a:lnTo>
                  <a:pt x="16800" y="37070"/>
                </a:lnTo>
                <a:lnTo>
                  <a:pt x="16790" y="37070"/>
                </a:lnTo>
                <a:lnTo>
                  <a:pt x="16780" y="37080"/>
                </a:lnTo>
                <a:lnTo>
                  <a:pt x="16770" y="37080"/>
                </a:lnTo>
                <a:lnTo>
                  <a:pt x="16760" y="37070"/>
                </a:lnTo>
                <a:lnTo>
                  <a:pt x="16760" y="37060"/>
                </a:lnTo>
                <a:lnTo>
                  <a:pt x="16750" y="37050"/>
                </a:lnTo>
                <a:lnTo>
                  <a:pt x="16740" y="37060"/>
                </a:lnTo>
                <a:lnTo>
                  <a:pt x="16730" y="37060"/>
                </a:lnTo>
                <a:lnTo>
                  <a:pt x="16720" y="37050"/>
                </a:lnTo>
                <a:lnTo>
                  <a:pt x="16710" y="37050"/>
                </a:lnTo>
                <a:lnTo>
                  <a:pt x="16700" y="37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