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Ma'rib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Ma'rib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31060" y="34560"/>
                </a:moveTo>
                <a:lnTo>
                  <a:pt x="31060" y="34570"/>
                </a:lnTo>
                <a:lnTo>
                  <a:pt x="31070" y="34590"/>
                </a:lnTo>
                <a:lnTo>
                  <a:pt x="31080" y="34610"/>
                </a:lnTo>
                <a:lnTo>
                  <a:pt x="31080" y="34620"/>
                </a:lnTo>
                <a:lnTo>
                  <a:pt x="31080" y="34640"/>
                </a:lnTo>
                <a:lnTo>
                  <a:pt x="31080" y="34660"/>
                </a:lnTo>
                <a:lnTo>
                  <a:pt x="31080" y="34680"/>
                </a:lnTo>
                <a:lnTo>
                  <a:pt x="31080" y="34700"/>
                </a:lnTo>
                <a:lnTo>
                  <a:pt x="31080" y="34720"/>
                </a:lnTo>
                <a:lnTo>
                  <a:pt x="31080" y="34730"/>
                </a:lnTo>
                <a:lnTo>
                  <a:pt x="31080" y="34740"/>
                </a:lnTo>
                <a:lnTo>
                  <a:pt x="31080" y="34750"/>
                </a:lnTo>
                <a:lnTo>
                  <a:pt x="31080" y="34760"/>
                </a:lnTo>
                <a:lnTo>
                  <a:pt x="31080" y="34780"/>
                </a:lnTo>
                <a:lnTo>
                  <a:pt x="31080" y="34790"/>
                </a:lnTo>
                <a:lnTo>
                  <a:pt x="31080" y="34810"/>
                </a:lnTo>
                <a:lnTo>
                  <a:pt x="31080" y="34830"/>
                </a:lnTo>
                <a:lnTo>
                  <a:pt x="31080" y="34850"/>
                </a:lnTo>
                <a:lnTo>
                  <a:pt x="31070" y="34870"/>
                </a:lnTo>
                <a:lnTo>
                  <a:pt x="31060" y="34890"/>
                </a:lnTo>
                <a:lnTo>
                  <a:pt x="31060" y="34900"/>
                </a:lnTo>
                <a:lnTo>
                  <a:pt x="31040" y="34920"/>
                </a:lnTo>
                <a:lnTo>
                  <a:pt x="31030" y="34930"/>
                </a:lnTo>
                <a:lnTo>
                  <a:pt x="31020" y="34940"/>
                </a:lnTo>
                <a:lnTo>
                  <a:pt x="31010" y="34950"/>
                </a:lnTo>
                <a:lnTo>
                  <a:pt x="31000" y="34950"/>
                </a:lnTo>
                <a:lnTo>
                  <a:pt x="30980" y="34960"/>
                </a:lnTo>
                <a:lnTo>
                  <a:pt x="30970" y="34970"/>
                </a:lnTo>
                <a:lnTo>
                  <a:pt x="30950" y="34980"/>
                </a:lnTo>
                <a:lnTo>
                  <a:pt x="30930" y="34990"/>
                </a:lnTo>
                <a:lnTo>
                  <a:pt x="30920" y="35000"/>
                </a:lnTo>
                <a:lnTo>
                  <a:pt x="30900" y="35000"/>
                </a:lnTo>
                <a:lnTo>
                  <a:pt x="30880" y="35010"/>
                </a:lnTo>
                <a:lnTo>
                  <a:pt x="30870" y="35010"/>
                </a:lnTo>
                <a:lnTo>
                  <a:pt x="30860" y="35010"/>
                </a:lnTo>
                <a:lnTo>
                  <a:pt x="30850" y="35010"/>
                </a:lnTo>
                <a:lnTo>
                  <a:pt x="30830" y="35000"/>
                </a:lnTo>
                <a:lnTo>
                  <a:pt x="30820" y="34980"/>
                </a:lnTo>
                <a:lnTo>
                  <a:pt x="30810" y="34970"/>
                </a:lnTo>
                <a:lnTo>
                  <a:pt x="30800" y="34950"/>
                </a:lnTo>
                <a:lnTo>
                  <a:pt x="30790" y="34930"/>
                </a:lnTo>
                <a:lnTo>
                  <a:pt x="30780" y="34920"/>
                </a:lnTo>
                <a:lnTo>
                  <a:pt x="30770" y="34900"/>
                </a:lnTo>
                <a:lnTo>
                  <a:pt x="30760" y="34880"/>
                </a:lnTo>
                <a:lnTo>
                  <a:pt x="30750" y="34870"/>
                </a:lnTo>
                <a:lnTo>
                  <a:pt x="30750" y="34850"/>
                </a:lnTo>
                <a:lnTo>
                  <a:pt x="30760" y="34830"/>
                </a:lnTo>
                <a:lnTo>
                  <a:pt x="30770" y="34820"/>
                </a:lnTo>
                <a:lnTo>
                  <a:pt x="30780" y="34810"/>
                </a:lnTo>
                <a:lnTo>
                  <a:pt x="30790" y="34790"/>
                </a:lnTo>
                <a:lnTo>
                  <a:pt x="30780" y="34780"/>
                </a:lnTo>
                <a:lnTo>
                  <a:pt x="30760" y="34770"/>
                </a:lnTo>
                <a:lnTo>
                  <a:pt x="30740" y="34760"/>
                </a:lnTo>
                <a:lnTo>
                  <a:pt x="30730" y="34750"/>
                </a:lnTo>
                <a:lnTo>
                  <a:pt x="30720" y="34740"/>
                </a:lnTo>
                <a:lnTo>
                  <a:pt x="30710" y="34730"/>
                </a:lnTo>
                <a:lnTo>
                  <a:pt x="30690" y="34720"/>
                </a:lnTo>
                <a:lnTo>
                  <a:pt x="30670" y="34720"/>
                </a:lnTo>
                <a:lnTo>
                  <a:pt x="30660" y="34720"/>
                </a:lnTo>
                <a:lnTo>
                  <a:pt x="30640" y="34730"/>
                </a:lnTo>
                <a:lnTo>
                  <a:pt x="30630" y="34740"/>
                </a:lnTo>
                <a:lnTo>
                  <a:pt x="30630" y="34760"/>
                </a:lnTo>
                <a:lnTo>
                  <a:pt x="30620" y="34770"/>
                </a:lnTo>
                <a:lnTo>
                  <a:pt x="30610" y="34790"/>
                </a:lnTo>
                <a:lnTo>
                  <a:pt x="30590" y="34800"/>
                </a:lnTo>
                <a:lnTo>
                  <a:pt x="30580" y="34810"/>
                </a:lnTo>
                <a:lnTo>
                  <a:pt x="30570" y="34820"/>
                </a:lnTo>
                <a:lnTo>
                  <a:pt x="30550" y="34830"/>
                </a:lnTo>
                <a:lnTo>
                  <a:pt x="30540" y="34840"/>
                </a:lnTo>
                <a:lnTo>
                  <a:pt x="30530" y="34850"/>
                </a:lnTo>
                <a:lnTo>
                  <a:pt x="30520" y="34860"/>
                </a:lnTo>
                <a:lnTo>
                  <a:pt x="30510" y="34880"/>
                </a:lnTo>
                <a:lnTo>
                  <a:pt x="30500" y="34900"/>
                </a:lnTo>
                <a:lnTo>
                  <a:pt x="30500" y="34920"/>
                </a:lnTo>
                <a:lnTo>
                  <a:pt x="30510" y="34940"/>
                </a:lnTo>
                <a:lnTo>
                  <a:pt x="30510" y="34950"/>
                </a:lnTo>
                <a:lnTo>
                  <a:pt x="30510" y="34970"/>
                </a:lnTo>
                <a:lnTo>
                  <a:pt x="30520" y="34990"/>
                </a:lnTo>
                <a:lnTo>
                  <a:pt x="30530" y="35000"/>
                </a:lnTo>
                <a:lnTo>
                  <a:pt x="30540" y="35020"/>
                </a:lnTo>
                <a:lnTo>
                  <a:pt x="30550" y="35030"/>
                </a:lnTo>
                <a:lnTo>
                  <a:pt x="30560" y="35050"/>
                </a:lnTo>
                <a:lnTo>
                  <a:pt x="30580" y="35060"/>
                </a:lnTo>
                <a:lnTo>
                  <a:pt x="30590" y="35070"/>
                </a:lnTo>
                <a:lnTo>
                  <a:pt x="30600" y="35080"/>
                </a:lnTo>
                <a:lnTo>
                  <a:pt x="30620" y="35090"/>
                </a:lnTo>
                <a:lnTo>
                  <a:pt x="30630" y="35100"/>
                </a:lnTo>
                <a:lnTo>
                  <a:pt x="30650" y="35110"/>
                </a:lnTo>
                <a:lnTo>
                  <a:pt x="30660" y="35120"/>
                </a:lnTo>
                <a:lnTo>
                  <a:pt x="30680" y="35130"/>
                </a:lnTo>
                <a:lnTo>
                  <a:pt x="30690" y="35140"/>
                </a:lnTo>
                <a:lnTo>
                  <a:pt x="30710" y="35140"/>
                </a:lnTo>
                <a:lnTo>
                  <a:pt x="30720" y="35150"/>
                </a:lnTo>
                <a:lnTo>
                  <a:pt x="30730" y="35150"/>
                </a:lnTo>
                <a:lnTo>
                  <a:pt x="30740" y="35150"/>
                </a:lnTo>
                <a:lnTo>
                  <a:pt x="30760" y="35160"/>
                </a:lnTo>
                <a:lnTo>
                  <a:pt x="30770" y="35170"/>
                </a:lnTo>
                <a:lnTo>
                  <a:pt x="30790" y="35170"/>
                </a:lnTo>
                <a:lnTo>
                  <a:pt x="30800" y="35180"/>
                </a:lnTo>
                <a:lnTo>
                  <a:pt x="30810" y="35190"/>
                </a:lnTo>
                <a:lnTo>
                  <a:pt x="30830" y="35200"/>
                </a:lnTo>
                <a:lnTo>
                  <a:pt x="30840" y="35220"/>
                </a:lnTo>
                <a:lnTo>
                  <a:pt x="30840" y="35230"/>
                </a:lnTo>
                <a:lnTo>
                  <a:pt x="30840" y="35240"/>
                </a:lnTo>
                <a:lnTo>
                  <a:pt x="30840" y="35250"/>
                </a:lnTo>
                <a:lnTo>
                  <a:pt x="30840" y="35270"/>
                </a:lnTo>
                <a:lnTo>
                  <a:pt x="30840" y="35290"/>
                </a:lnTo>
                <a:lnTo>
                  <a:pt x="30840" y="35310"/>
                </a:lnTo>
                <a:lnTo>
                  <a:pt x="30840" y="35320"/>
                </a:lnTo>
                <a:lnTo>
                  <a:pt x="30820" y="35350"/>
                </a:lnTo>
                <a:lnTo>
                  <a:pt x="30810" y="35380"/>
                </a:lnTo>
                <a:lnTo>
                  <a:pt x="30800" y="35390"/>
                </a:lnTo>
                <a:lnTo>
                  <a:pt x="30770" y="35410"/>
                </a:lnTo>
                <a:lnTo>
                  <a:pt x="30750" y="35420"/>
                </a:lnTo>
                <a:lnTo>
                  <a:pt x="30740" y="35430"/>
                </a:lnTo>
                <a:lnTo>
                  <a:pt x="30720" y="35430"/>
                </a:lnTo>
                <a:lnTo>
                  <a:pt x="30700" y="35440"/>
                </a:lnTo>
                <a:lnTo>
                  <a:pt x="30680" y="35440"/>
                </a:lnTo>
                <a:lnTo>
                  <a:pt x="30660" y="35440"/>
                </a:lnTo>
                <a:lnTo>
                  <a:pt x="30640" y="35440"/>
                </a:lnTo>
                <a:lnTo>
                  <a:pt x="30630" y="35440"/>
                </a:lnTo>
                <a:lnTo>
                  <a:pt x="30610" y="35440"/>
                </a:lnTo>
                <a:lnTo>
                  <a:pt x="30600" y="35440"/>
                </a:lnTo>
                <a:lnTo>
                  <a:pt x="30590" y="35440"/>
                </a:lnTo>
                <a:lnTo>
                  <a:pt x="30570" y="35440"/>
                </a:lnTo>
                <a:lnTo>
                  <a:pt x="30560" y="35430"/>
                </a:lnTo>
                <a:lnTo>
                  <a:pt x="30540" y="35430"/>
                </a:lnTo>
                <a:lnTo>
                  <a:pt x="30520" y="35420"/>
                </a:lnTo>
                <a:lnTo>
                  <a:pt x="30480" y="35410"/>
                </a:lnTo>
                <a:lnTo>
                  <a:pt x="30440" y="35390"/>
                </a:lnTo>
                <a:lnTo>
                  <a:pt x="30420" y="35370"/>
                </a:lnTo>
                <a:lnTo>
                  <a:pt x="30390" y="35350"/>
                </a:lnTo>
                <a:lnTo>
                  <a:pt x="30350" y="35280"/>
                </a:lnTo>
                <a:lnTo>
                  <a:pt x="30320" y="35220"/>
                </a:lnTo>
                <a:lnTo>
                  <a:pt x="30300" y="35180"/>
                </a:lnTo>
                <a:lnTo>
                  <a:pt x="30280" y="35170"/>
                </a:lnTo>
                <a:lnTo>
                  <a:pt x="30250" y="35150"/>
                </a:lnTo>
                <a:lnTo>
                  <a:pt x="30230" y="35150"/>
                </a:lnTo>
                <a:lnTo>
                  <a:pt x="30210" y="35150"/>
                </a:lnTo>
                <a:lnTo>
                  <a:pt x="30190" y="35150"/>
                </a:lnTo>
                <a:lnTo>
                  <a:pt x="30180" y="35160"/>
                </a:lnTo>
                <a:lnTo>
                  <a:pt x="30170" y="35170"/>
                </a:lnTo>
                <a:lnTo>
                  <a:pt x="30160" y="35190"/>
                </a:lnTo>
                <a:lnTo>
                  <a:pt x="30040" y="35430"/>
                </a:lnTo>
                <a:lnTo>
                  <a:pt x="29980" y="35530"/>
                </a:lnTo>
                <a:lnTo>
                  <a:pt x="29970" y="35540"/>
                </a:lnTo>
                <a:lnTo>
                  <a:pt x="29910" y="35570"/>
                </a:lnTo>
                <a:lnTo>
                  <a:pt x="29880" y="35570"/>
                </a:lnTo>
                <a:lnTo>
                  <a:pt x="29830" y="35580"/>
                </a:lnTo>
                <a:lnTo>
                  <a:pt x="29710" y="35580"/>
                </a:lnTo>
                <a:lnTo>
                  <a:pt x="29700" y="35580"/>
                </a:lnTo>
                <a:lnTo>
                  <a:pt x="29600" y="35580"/>
                </a:lnTo>
                <a:lnTo>
                  <a:pt x="29580" y="35580"/>
                </a:lnTo>
                <a:lnTo>
                  <a:pt x="29530" y="35560"/>
                </a:lnTo>
                <a:lnTo>
                  <a:pt x="29520" y="35550"/>
                </a:lnTo>
                <a:lnTo>
                  <a:pt x="29390" y="35490"/>
                </a:lnTo>
                <a:lnTo>
                  <a:pt x="29380" y="35490"/>
                </a:lnTo>
                <a:lnTo>
                  <a:pt x="29310" y="35510"/>
                </a:lnTo>
                <a:lnTo>
                  <a:pt x="29300" y="35530"/>
                </a:lnTo>
                <a:lnTo>
                  <a:pt x="29290" y="35560"/>
                </a:lnTo>
                <a:lnTo>
                  <a:pt x="29300" y="35580"/>
                </a:lnTo>
                <a:lnTo>
                  <a:pt x="29310" y="35600"/>
                </a:lnTo>
                <a:lnTo>
                  <a:pt x="29320" y="35610"/>
                </a:lnTo>
                <a:lnTo>
                  <a:pt x="29430" y="35720"/>
                </a:lnTo>
                <a:lnTo>
                  <a:pt x="29440" y="35730"/>
                </a:lnTo>
                <a:lnTo>
                  <a:pt x="29460" y="35720"/>
                </a:lnTo>
                <a:lnTo>
                  <a:pt x="29470" y="35720"/>
                </a:lnTo>
                <a:lnTo>
                  <a:pt x="29470" y="35710"/>
                </a:lnTo>
                <a:lnTo>
                  <a:pt x="29470" y="35700"/>
                </a:lnTo>
                <a:lnTo>
                  <a:pt x="29480" y="35710"/>
                </a:lnTo>
                <a:lnTo>
                  <a:pt x="29500" y="35720"/>
                </a:lnTo>
                <a:lnTo>
                  <a:pt x="29510" y="35720"/>
                </a:lnTo>
                <a:lnTo>
                  <a:pt x="29550" y="35740"/>
                </a:lnTo>
                <a:lnTo>
                  <a:pt x="29560" y="35930"/>
                </a:lnTo>
                <a:lnTo>
                  <a:pt x="29520" y="35920"/>
                </a:lnTo>
                <a:lnTo>
                  <a:pt x="29430" y="35890"/>
                </a:lnTo>
                <a:lnTo>
                  <a:pt x="29420" y="35890"/>
                </a:lnTo>
                <a:lnTo>
                  <a:pt x="29370" y="35860"/>
                </a:lnTo>
                <a:lnTo>
                  <a:pt x="29360" y="35850"/>
                </a:lnTo>
                <a:lnTo>
                  <a:pt x="29340" y="35840"/>
                </a:lnTo>
                <a:lnTo>
                  <a:pt x="29300" y="35810"/>
                </a:lnTo>
                <a:lnTo>
                  <a:pt x="29290" y="35810"/>
                </a:lnTo>
                <a:lnTo>
                  <a:pt x="29240" y="35780"/>
                </a:lnTo>
                <a:lnTo>
                  <a:pt x="29230" y="35770"/>
                </a:lnTo>
                <a:lnTo>
                  <a:pt x="29190" y="35750"/>
                </a:lnTo>
                <a:lnTo>
                  <a:pt x="29170" y="35740"/>
                </a:lnTo>
                <a:lnTo>
                  <a:pt x="29140" y="35720"/>
                </a:lnTo>
                <a:lnTo>
                  <a:pt x="29080" y="35700"/>
                </a:lnTo>
                <a:lnTo>
                  <a:pt x="29060" y="35700"/>
                </a:lnTo>
                <a:lnTo>
                  <a:pt x="29000" y="35710"/>
                </a:lnTo>
                <a:lnTo>
                  <a:pt x="28820" y="35780"/>
                </a:lnTo>
                <a:lnTo>
                  <a:pt x="28800" y="35810"/>
                </a:lnTo>
                <a:lnTo>
                  <a:pt x="28780" y="35830"/>
                </a:lnTo>
                <a:lnTo>
                  <a:pt x="28760" y="35860"/>
                </a:lnTo>
                <a:lnTo>
                  <a:pt x="28730" y="35890"/>
                </a:lnTo>
                <a:lnTo>
                  <a:pt x="28700" y="35930"/>
                </a:lnTo>
                <a:lnTo>
                  <a:pt x="28670" y="35990"/>
                </a:lnTo>
                <a:lnTo>
                  <a:pt x="28670" y="36010"/>
                </a:lnTo>
                <a:lnTo>
                  <a:pt x="28640" y="36110"/>
                </a:lnTo>
                <a:lnTo>
                  <a:pt x="28590" y="36130"/>
                </a:lnTo>
                <a:lnTo>
                  <a:pt x="28490" y="36150"/>
                </a:lnTo>
                <a:lnTo>
                  <a:pt x="28400" y="36180"/>
                </a:lnTo>
                <a:lnTo>
                  <a:pt x="28240" y="36240"/>
                </a:lnTo>
                <a:lnTo>
                  <a:pt x="28200" y="36040"/>
                </a:lnTo>
                <a:lnTo>
                  <a:pt x="28190" y="36020"/>
                </a:lnTo>
                <a:lnTo>
                  <a:pt x="28180" y="36010"/>
                </a:lnTo>
                <a:lnTo>
                  <a:pt x="28180" y="35990"/>
                </a:lnTo>
                <a:lnTo>
                  <a:pt x="28170" y="35970"/>
                </a:lnTo>
                <a:lnTo>
                  <a:pt x="28170" y="35950"/>
                </a:lnTo>
                <a:lnTo>
                  <a:pt x="28160" y="35930"/>
                </a:lnTo>
                <a:lnTo>
                  <a:pt x="28150" y="35910"/>
                </a:lnTo>
                <a:lnTo>
                  <a:pt x="28140" y="35900"/>
                </a:lnTo>
                <a:lnTo>
                  <a:pt x="28130" y="35880"/>
                </a:lnTo>
                <a:lnTo>
                  <a:pt x="28120" y="35870"/>
                </a:lnTo>
                <a:lnTo>
                  <a:pt x="28110" y="35850"/>
                </a:lnTo>
                <a:lnTo>
                  <a:pt x="28100" y="35830"/>
                </a:lnTo>
                <a:lnTo>
                  <a:pt x="28090" y="35810"/>
                </a:lnTo>
                <a:lnTo>
                  <a:pt x="28090" y="35800"/>
                </a:lnTo>
                <a:lnTo>
                  <a:pt x="28080" y="35770"/>
                </a:lnTo>
                <a:lnTo>
                  <a:pt x="28070" y="35760"/>
                </a:lnTo>
                <a:lnTo>
                  <a:pt x="28060" y="35740"/>
                </a:lnTo>
                <a:lnTo>
                  <a:pt x="28050" y="35720"/>
                </a:lnTo>
                <a:lnTo>
                  <a:pt x="28050" y="35700"/>
                </a:lnTo>
                <a:lnTo>
                  <a:pt x="28040" y="35680"/>
                </a:lnTo>
                <a:lnTo>
                  <a:pt x="28040" y="35660"/>
                </a:lnTo>
                <a:lnTo>
                  <a:pt x="28040" y="35640"/>
                </a:lnTo>
                <a:lnTo>
                  <a:pt x="28050" y="35630"/>
                </a:lnTo>
                <a:lnTo>
                  <a:pt x="28060" y="35610"/>
                </a:lnTo>
                <a:lnTo>
                  <a:pt x="28060" y="35590"/>
                </a:lnTo>
                <a:lnTo>
                  <a:pt x="28060" y="35570"/>
                </a:lnTo>
                <a:lnTo>
                  <a:pt x="28060" y="35550"/>
                </a:lnTo>
                <a:lnTo>
                  <a:pt x="28060" y="35540"/>
                </a:lnTo>
                <a:lnTo>
                  <a:pt x="28070" y="35520"/>
                </a:lnTo>
                <a:lnTo>
                  <a:pt x="28080" y="35480"/>
                </a:lnTo>
                <a:lnTo>
                  <a:pt x="28060" y="35380"/>
                </a:lnTo>
                <a:lnTo>
                  <a:pt x="27990" y="35200"/>
                </a:lnTo>
                <a:lnTo>
                  <a:pt x="27990" y="35170"/>
                </a:lnTo>
                <a:lnTo>
                  <a:pt x="27990" y="35130"/>
                </a:lnTo>
                <a:lnTo>
                  <a:pt x="28000" y="35120"/>
                </a:lnTo>
                <a:lnTo>
                  <a:pt x="28000" y="35100"/>
                </a:lnTo>
                <a:lnTo>
                  <a:pt x="27990" y="35080"/>
                </a:lnTo>
                <a:lnTo>
                  <a:pt x="27980" y="35080"/>
                </a:lnTo>
                <a:lnTo>
                  <a:pt x="27960" y="35070"/>
                </a:lnTo>
                <a:lnTo>
                  <a:pt x="27950" y="35060"/>
                </a:lnTo>
                <a:lnTo>
                  <a:pt x="27940" y="35040"/>
                </a:lnTo>
                <a:lnTo>
                  <a:pt x="27940" y="35020"/>
                </a:lnTo>
                <a:lnTo>
                  <a:pt x="27930" y="35000"/>
                </a:lnTo>
                <a:lnTo>
                  <a:pt x="27930" y="34990"/>
                </a:lnTo>
                <a:lnTo>
                  <a:pt x="27930" y="34980"/>
                </a:lnTo>
                <a:lnTo>
                  <a:pt x="27920" y="34970"/>
                </a:lnTo>
                <a:lnTo>
                  <a:pt x="27910" y="34950"/>
                </a:lnTo>
                <a:lnTo>
                  <a:pt x="27900" y="34940"/>
                </a:lnTo>
                <a:lnTo>
                  <a:pt x="27900" y="34920"/>
                </a:lnTo>
                <a:lnTo>
                  <a:pt x="27890" y="34900"/>
                </a:lnTo>
                <a:lnTo>
                  <a:pt x="27890" y="34880"/>
                </a:lnTo>
                <a:lnTo>
                  <a:pt x="27880" y="34860"/>
                </a:lnTo>
                <a:lnTo>
                  <a:pt x="27880" y="34850"/>
                </a:lnTo>
                <a:lnTo>
                  <a:pt x="27870" y="34830"/>
                </a:lnTo>
                <a:lnTo>
                  <a:pt x="27870" y="34810"/>
                </a:lnTo>
                <a:lnTo>
                  <a:pt x="27860" y="34800"/>
                </a:lnTo>
                <a:lnTo>
                  <a:pt x="27860" y="34780"/>
                </a:lnTo>
                <a:lnTo>
                  <a:pt x="27850" y="34760"/>
                </a:lnTo>
                <a:lnTo>
                  <a:pt x="27840" y="34740"/>
                </a:lnTo>
                <a:lnTo>
                  <a:pt x="27840" y="34730"/>
                </a:lnTo>
                <a:lnTo>
                  <a:pt x="27830" y="34710"/>
                </a:lnTo>
                <a:lnTo>
                  <a:pt x="27830" y="34690"/>
                </a:lnTo>
                <a:lnTo>
                  <a:pt x="27830" y="34670"/>
                </a:lnTo>
                <a:lnTo>
                  <a:pt x="27820" y="34650"/>
                </a:lnTo>
                <a:lnTo>
                  <a:pt x="27810" y="34630"/>
                </a:lnTo>
                <a:lnTo>
                  <a:pt x="27810" y="34610"/>
                </a:lnTo>
                <a:lnTo>
                  <a:pt x="27800" y="34600"/>
                </a:lnTo>
                <a:lnTo>
                  <a:pt x="27800" y="34570"/>
                </a:lnTo>
                <a:lnTo>
                  <a:pt x="27790" y="34560"/>
                </a:lnTo>
                <a:lnTo>
                  <a:pt x="27790" y="34530"/>
                </a:lnTo>
                <a:lnTo>
                  <a:pt x="27780" y="34510"/>
                </a:lnTo>
                <a:lnTo>
                  <a:pt x="27770" y="34500"/>
                </a:lnTo>
                <a:lnTo>
                  <a:pt x="27770" y="34480"/>
                </a:lnTo>
                <a:lnTo>
                  <a:pt x="27760" y="34460"/>
                </a:lnTo>
                <a:lnTo>
                  <a:pt x="27760" y="34440"/>
                </a:lnTo>
                <a:lnTo>
                  <a:pt x="27750" y="34420"/>
                </a:lnTo>
                <a:lnTo>
                  <a:pt x="27750" y="34400"/>
                </a:lnTo>
                <a:lnTo>
                  <a:pt x="27740" y="34380"/>
                </a:lnTo>
                <a:lnTo>
                  <a:pt x="27740" y="34360"/>
                </a:lnTo>
                <a:lnTo>
                  <a:pt x="27740" y="34340"/>
                </a:lnTo>
                <a:lnTo>
                  <a:pt x="27750" y="34320"/>
                </a:lnTo>
                <a:lnTo>
                  <a:pt x="27750" y="34300"/>
                </a:lnTo>
                <a:lnTo>
                  <a:pt x="27760" y="34290"/>
                </a:lnTo>
                <a:lnTo>
                  <a:pt x="27770" y="34270"/>
                </a:lnTo>
                <a:lnTo>
                  <a:pt x="27780" y="34260"/>
                </a:lnTo>
                <a:lnTo>
                  <a:pt x="27790" y="34240"/>
                </a:lnTo>
                <a:lnTo>
                  <a:pt x="27800" y="34230"/>
                </a:lnTo>
                <a:lnTo>
                  <a:pt x="27810" y="34210"/>
                </a:lnTo>
                <a:lnTo>
                  <a:pt x="27820" y="34190"/>
                </a:lnTo>
                <a:lnTo>
                  <a:pt x="27830" y="34180"/>
                </a:lnTo>
                <a:lnTo>
                  <a:pt x="27840" y="34160"/>
                </a:lnTo>
                <a:lnTo>
                  <a:pt x="27840" y="34140"/>
                </a:lnTo>
                <a:lnTo>
                  <a:pt x="27850" y="34120"/>
                </a:lnTo>
                <a:lnTo>
                  <a:pt x="27850" y="34100"/>
                </a:lnTo>
                <a:lnTo>
                  <a:pt x="27860" y="34080"/>
                </a:lnTo>
                <a:lnTo>
                  <a:pt x="27860" y="34070"/>
                </a:lnTo>
                <a:lnTo>
                  <a:pt x="27850" y="34050"/>
                </a:lnTo>
                <a:lnTo>
                  <a:pt x="27850" y="34030"/>
                </a:lnTo>
                <a:lnTo>
                  <a:pt x="27840" y="34010"/>
                </a:lnTo>
                <a:lnTo>
                  <a:pt x="27830" y="33990"/>
                </a:lnTo>
                <a:lnTo>
                  <a:pt x="27820" y="33980"/>
                </a:lnTo>
                <a:lnTo>
                  <a:pt x="27810" y="33960"/>
                </a:lnTo>
                <a:lnTo>
                  <a:pt x="27800" y="33950"/>
                </a:lnTo>
                <a:lnTo>
                  <a:pt x="27790" y="33930"/>
                </a:lnTo>
                <a:lnTo>
                  <a:pt x="27780" y="33920"/>
                </a:lnTo>
                <a:lnTo>
                  <a:pt x="27770" y="33900"/>
                </a:lnTo>
                <a:lnTo>
                  <a:pt x="27760" y="33890"/>
                </a:lnTo>
                <a:lnTo>
                  <a:pt x="27750" y="33880"/>
                </a:lnTo>
                <a:lnTo>
                  <a:pt x="27750" y="33870"/>
                </a:lnTo>
                <a:lnTo>
                  <a:pt x="27730" y="33860"/>
                </a:lnTo>
                <a:lnTo>
                  <a:pt x="27710" y="33850"/>
                </a:lnTo>
                <a:lnTo>
                  <a:pt x="27700" y="33840"/>
                </a:lnTo>
                <a:lnTo>
                  <a:pt x="27680" y="33840"/>
                </a:lnTo>
                <a:lnTo>
                  <a:pt x="27670" y="33830"/>
                </a:lnTo>
                <a:lnTo>
                  <a:pt x="27660" y="33820"/>
                </a:lnTo>
                <a:lnTo>
                  <a:pt x="27650" y="33820"/>
                </a:lnTo>
                <a:lnTo>
                  <a:pt x="27630" y="33810"/>
                </a:lnTo>
                <a:lnTo>
                  <a:pt x="27620" y="33800"/>
                </a:lnTo>
                <a:lnTo>
                  <a:pt x="27600" y="33800"/>
                </a:lnTo>
                <a:lnTo>
                  <a:pt x="27580" y="33800"/>
                </a:lnTo>
                <a:lnTo>
                  <a:pt x="27560" y="33810"/>
                </a:lnTo>
                <a:lnTo>
                  <a:pt x="27550" y="33810"/>
                </a:lnTo>
                <a:lnTo>
                  <a:pt x="27530" y="33810"/>
                </a:lnTo>
                <a:lnTo>
                  <a:pt x="27510" y="33810"/>
                </a:lnTo>
                <a:lnTo>
                  <a:pt x="27490" y="33800"/>
                </a:lnTo>
                <a:lnTo>
                  <a:pt x="27470" y="33790"/>
                </a:lnTo>
                <a:lnTo>
                  <a:pt x="27460" y="33780"/>
                </a:lnTo>
                <a:lnTo>
                  <a:pt x="27450" y="33780"/>
                </a:lnTo>
                <a:lnTo>
                  <a:pt x="27240" y="33840"/>
                </a:lnTo>
                <a:lnTo>
                  <a:pt x="27090" y="33880"/>
                </a:lnTo>
                <a:lnTo>
                  <a:pt x="27040" y="33880"/>
                </a:lnTo>
                <a:lnTo>
                  <a:pt x="27020" y="33770"/>
                </a:lnTo>
                <a:lnTo>
                  <a:pt x="27020" y="33730"/>
                </a:lnTo>
                <a:lnTo>
                  <a:pt x="27010" y="33710"/>
                </a:lnTo>
                <a:lnTo>
                  <a:pt x="27000" y="33640"/>
                </a:lnTo>
                <a:lnTo>
                  <a:pt x="27000" y="33630"/>
                </a:lnTo>
                <a:lnTo>
                  <a:pt x="27000" y="33610"/>
                </a:lnTo>
                <a:lnTo>
                  <a:pt x="26990" y="33590"/>
                </a:lnTo>
                <a:lnTo>
                  <a:pt x="26990" y="33570"/>
                </a:lnTo>
                <a:lnTo>
                  <a:pt x="26980" y="33550"/>
                </a:lnTo>
                <a:lnTo>
                  <a:pt x="26980" y="33530"/>
                </a:lnTo>
                <a:lnTo>
                  <a:pt x="26970" y="33520"/>
                </a:lnTo>
                <a:lnTo>
                  <a:pt x="26970" y="33500"/>
                </a:lnTo>
                <a:lnTo>
                  <a:pt x="26960" y="33480"/>
                </a:lnTo>
                <a:lnTo>
                  <a:pt x="26960" y="33460"/>
                </a:lnTo>
                <a:lnTo>
                  <a:pt x="26960" y="33440"/>
                </a:lnTo>
                <a:lnTo>
                  <a:pt x="26960" y="33420"/>
                </a:lnTo>
                <a:lnTo>
                  <a:pt x="26950" y="33400"/>
                </a:lnTo>
                <a:lnTo>
                  <a:pt x="26950" y="33380"/>
                </a:lnTo>
                <a:lnTo>
                  <a:pt x="26920" y="33190"/>
                </a:lnTo>
                <a:lnTo>
                  <a:pt x="26900" y="33140"/>
                </a:lnTo>
                <a:lnTo>
                  <a:pt x="26890" y="33070"/>
                </a:lnTo>
                <a:lnTo>
                  <a:pt x="26890" y="33060"/>
                </a:lnTo>
                <a:lnTo>
                  <a:pt x="26850" y="32900"/>
                </a:lnTo>
                <a:lnTo>
                  <a:pt x="26850" y="32850"/>
                </a:lnTo>
                <a:lnTo>
                  <a:pt x="26910" y="32720"/>
                </a:lnTo>
                <a:lnTo>
                  <a:pt x="27030" y="32530"/>
                </a:lnTo>
                <a:lnTo>
                  <a:pt x="27130" y="32420"/>
                </a:lnTo>
                <a:lnTo>
                  <a:pt x="27130" y="32410"/>
                </a:lnTo>
                <a:lnTo>
                  <a:pt x="27140" y="32390"/>
                </a:lnTo>
                <a:lnTo>
                  <a:pt x="27150" y="32380"/>
                </a:lnTo>
                <a:lnTo>
                  <a:pt x="27230" y="32260"/>
                </a:lnTo>
                <a:lnTo>
                  <a:pt x="27360" y="32060"/>
                </a:lnTo>
                <a:lnTo>
                  <a:pt x="27400" y="31990"/>
                </a:lnTo>
                <a:lnTo>
                  <a:pt x="27400" y="31970"/>
                </a:lnTo>
                <a:lnTo>
                  <a:pt x="27410" y="31960"/>
                </a:lnTo>
                <a:lnTo>
                  <a:pt x="27420" y="31940"/>
                </a:lnTo>
                <a:lnTo>
                  <a:pt x="27430" y="31920"/>
                </a:lnTo>
                <a:lnTo>
                  <a:pt x="27430" y="31910"/>
                </a:lnTo>
                <a:lnTo>
                  <a:pt x="27440" y="31890"/>
                </a:lnTo>
                <a:lnTo>
                  <a:pt x="27460" y="31880"/>
                </a:lnTo>
                <a:lnTo>
                  <a:pt x="27470" y="31870"/>
                </a:lnTo>
                <a:lnTo>
                  <a:pt x="27490" y="31860"/>
                </a:lnTo>
                <a:lnTo>
                  <a:pt x="27510" y="31860"/>
                </a:lnTo>
                <a:lnTo>
                  <a:pt x="27520" y="31850"/>
                </a:lnTo>
                <a:lnTo>
                  <a:pt x="27540" y="31850"/>
                </a:lnTo>
                <a:lnTo>
                  <a:pt x="27560" y="31850"/>
                </a:lnTo>
                <a:lnTo>
                  <a:pt x="27570" y="31840"/>
                </a:lnTo>
                <a:lnTo>
                  <a:pt x="27590" y="31830"/>
                </a:lnTo>
                <a:lnTo>
                  <a:pt x="27610" y="31830"/>
                </a:lnTo>
                <a:lnTo>
                  <a:pt x="27620" y="31820"/>
                </a:lnTo>
                <a:lnTo>
                  <a:pt x="27630" y="31820"/>
                </a:lnTo>
                <a:lnTo>
                  <a:pt x="27720" y="31750"/>
                </a:lnTo>
                <a:lnTo>
                  <a:pt x="27800" y="31650"/>
                </a:lnTo>
                <a:lnTo>
                  <a:pt x="27880" y="31550"/>
                </a:lnTo>
                <a:lnTo>
                  <a:pt x="27900" y="31400"/>
                </a:lnTo>
                <a:lnTo>
                  <a:pt x="27930" y="31220"/>
                </a:lnTo>
                <a:lnTo>
                  <a:pt x="27970" y="30980"/>
                </a:lnTo>
                <a:lnTo>
                  <a:pt x="27980" y="30960"/>
                </a:lnTo>
                <a:lnTo>
                  <a:pt x="28020" y="30670"/>
                </a:lnTo>
                <a:lnTo>
                  <a:pt x="28060" y="30480"/>
                </a:lnTo>
                <a:lnTo>
                  <a:pt x="28060" y="30360"/>
                </a:lnTo>
                <a:lnTo>
                  <a:pt x="27930" y="30300"/>
                </a:lnTo>
                <a:lnTo>
                  <a:pt x="27550" y="30120"/>
                </a:lnTo>
                <a:lnTo>
                  <a:pt x="27090" y="29970"/>
                </a:lnTo>
                <a:lnTo>
                  <a:pt x="27000" y="29940"/>
                </a:lnTo>
                <a:lnTo>
                  <a:pt x="26840" y="29880"/>
                </a:lnTo>
                <a:lnTo>
                  <a:pt x="26710" y="29810"/>
                </a:lnTo>
                <a:lnTo>
                  <a:pt x="26540" y="29660"/>
                </a:lnTo>
                <a:lnTo>
                  <a:pt x="26420" y="29560"/>
                </a:lnTo>
                <a:lnTo>
                  <a:pt x="26390" y="29530"/>
                </a:lnTo>
                <a:lnTo>
                  <a:pt x="26140" y="29410"/>
                </a:lnTo>
                <a:lnTo>
                  <a:pt x="26110" y="29410"/>
                </a:lnTo>
                <a:lnTo>
                  <a:pt x="25940" y="29380"/>
                </a:lnTo>
                <a:lnTo>
                  <a:pt x="25930" y="29380"/>
                </a:lnTo>
                <a:lnTo>
                  <a:pt x="25920" y="29520"/>
                </a:lnTo>
                <a:lnTo>
                  <a:pt x="25920" y="29540"/>
                </a:lnTo>
                <a:lnTo>
                  <a:pt x="25910" y="29550"/>
                </a:lnTo>
                <a:lnTo>
                  <a:pt x="25910" y="29570"/>
                </a:lnTo>
                <a:lnTo>
                  <a:pt x="25910" y="29680"/>
                </a:lnTo>
                <a:lnTo>
                  <a:pt x="25910" y="29690"/>
                </a:lnTo>
                <a:lnTo>
                  <a:pt x="25910" y="29730"/>
                </a:lnTo>
                <a:lnTo>
                  <a:pt x="25900" y="29820"/>
                </a:lnTo>
                <a:lnTo>
                  <a:pt x="25900" y="29850"/>
                </a:lnTo>
                <a:lnTo>
                  <a:pt x="25900" y="29870"/>
                </a:lnTo>
                <a:lnTo>
                  <a:pt x="25890" y="29900"/>
                </a:lnTo>
                <a:lnTo>
                  <a:pt x="25890" y="29920"/>
                </a:lnTo>
                <a:lnTo>
                  <a:pt x="25870" y="29950"/>
                </a:lnTo>
                <a:lnTo>
                  <a:pt x="25860" y="29970"/>
                </a:lnTo>
                <a:lnTo>
                  <a:pt x="25810" y="30030"/>
                </a:lnTo>
                <a:lnTo>
                  <a:pt x="25760" y="30050"/>
                </a:lnTo>
                <a:lnTo>
                  <a:pt x="25730" y="30060"/>
                </a:lnTo>
                <a:lnTo>
                  <a:pt x="25610" y="30070"/>
                </a:lnTo>
                <a:lnTo>
                  <a:pt x="25570" y="30070"/>
                </a:lnTo>
                <a:lnTo>
                  <a:pt x="25560" y="30070"/>
                </a:lnTo>
                <a:lnTo>
                  <a:pt x="25540" y="30080"/>
                </a:lnTo>
                <a:lnTo>
                  <a:pt x="25520" y="30090"/>
                </a:lnTo>
                <a:lnTo>
                  <a:pt x="25500" y="30100"/>
                </a:lnTo>
                <a:lnTo>
                  <a:pt x="25480" y="30100"/>
                </a:lnTo>
                <a:lnTo>
                  <a:pt x="25470" y="30100"/>
                </a:lnTo>
                <a:lnTo>
                  <a:pt x="25450" y="30090"/>
                </a:lnTo>
                <a:lnTo>
                  <a:pt x="25430" y="30090"/>
                </a:lnTo>
                <a:lnTo>
                  <a:pt x="25410" y="30080"/>
                </a:lnTo>
                <a:lnTo>
                  <a:pt x="25400" y="30080"/>
                </a:lnTo>
                <a:lnTo>
                  <a:pt x="25380" y="30080"/>
                </a:lnTo>
                <a:lnTo>
                  <a:pt x="25380" y="30070"/>
                </a:lnTo>
                <a:lnTo>
                  <a:pt x="25360" y="30070"/>
                </a:lnTo>
                <a:lnTo>
                  <a:pt x="25340" y="30070"/>
                </a:lnTo>
                <a:lnTo>
                  <a:pt x="25320" y="30060"/>
                </a:lnTo>
                <a:lnTo>
                  <a:pt x="25300" y="30060"/>
                </a:lnTo>
                <a:lnTo>
                  <a:pt x="25290" y="30050"/>
                </a:lnTo>
                <a:lnTo>
                  <a:pt x="25280" y="30040"/>
                </a:lnTo>
                <a:lnTo>
                  <a:pt x="25200" y="29990"/>
                </a:lnTo>
                <a:lnTo>
                  <a:pt x="25150" y="29910"/>
                </a:lnTo>
                <a:lnTo>
                  <a:pt x="25120" y="29850"/>
                </a:lnTo>
                <a:lnTo>
                  <a:pt x="25120" y="29810"/>
                </a:lnTo>
                <a:lnTo>
                  <a:pt x="25120" y="29750"/>
                </a:lnTo>
                <a:lnTo>
                  <a:pt x="25130" y="29670"/>
                </a:lnTo>
                <a:lnTo>
                  <a:pt x="25120" y="29600"/>
                </a:lnTo>
                <a:lnTo>
                  <a:pt x="25120" y="29580"/>
                </a:lnTo>
                <a:lnTo>
                  <a:pt x="25110" y="29560"/>
                </a:lnTo>
                <a:lnTo>
                  <a:pt x="25090" y="29500"/>
                </a:lnTo>
                <a:lnTo>
                  <a:pt x="25080" y="29470"/>
                </a:lnTo>
                <a:lnTo>
                  <a:pt x="25060" y="29430"/>
                </a:lnTo>
                <a:lnTo>
                  <a:pt x="25050" y="29400"/>
                </a:lnTo>
                <a:lnTo>
                  <a:pt x="25020" y="29350"/>
                </a:lnTo>
                <a:lnTo>
                  <a:pt x="24980" y="29290"/>
                </a:lnTo>
                <a:lnTo>
                  <a:pt x="24950" y="29270"/>
                </a:lnTo>
                <a:lnTo>
                  <a:pt x="24910" y="29260"/>
                </a:lnTo>
                <a:lnTo>
                  <a:pt x="24880" y="29260"/>
                </a:lnTo>
                <a:lnTo>
                  <a:pt x="24850" y="29270"/>
                </a:lnTo>
                <a:lnTo>
                  <a:pt x="24820" y="29270"/>
                </a:lnTo>
                <a:lnTo>
                  <a:pt x="24540" y="29420"/>
                </a:lnTo>
                <a:lnTo>
                  <a:pt x="24470" y="29430"/>
                </a:lnTo>
                <a:lnTo>
                  <a:pt x="24430" y="29440"/>
                </a:lnTo>
                <a:lnTo>
                  <a:pt x="24420" y="29450"/>
                </a:lnTo>
                <a:lnTo>
                  <a:pt x="24330" y="29450"/>
                </a:lnTo>
                <a:lnTo>
                  <a:pt x="24220" y="29450"/>
                </a:lnTo>
                <a:lnTo>
                  <a:pt x="24170" y="29450"/>
                </a:lnTo>
                <a:lnTo>
                  <a:pt x="24130" y="29430"/>
                </a:lnTo>
                <a:lnTo>
                  <a:pt x="24130" y="29420"/>
                </a:lnTo>
                <a:lnTo>
                  <a:pt x="24110" y="29390"/>
                </a:lnTo>
                <a:lnTo>
                  <a:pt x="24110" y="29380"/>
                </a:lnTo>
                <a:lnTo>
                  <a:pt x="24080" y="29340"/>
                </a:lnTo>
                <a:lnTo>
                  <a:pt x="24040" y="29300"/>
                </a:lnTo>
                <a:lnTo>
                  <a:pt x="24010" y="29260"/>
                </a:lnTo>
                <a:lnTo>
                  <a:pt x="23990" y="29240"/>
                </a:lnTo>
                <a:lnTo>
                  <a:pt x="23980" y="29230"/>
                </a:lnTo>
                <a:lnTo>
                  <a:pt x="23980" y="29220"/>
                </a:lnTo>
                <a:lnTo>
                  <a:pt x="23980" y="29210"/>
                </a:lnTo>
                <a:lnTo>
                  <a:pt x="23990" y="29200"/>
                </a:lnTo>
                <a:lnTo>
                  <a:pt x="24000" y="29200"/>
                </a:lnTo>
                <a:lnTo>
                  <a:pt x="24020" y="29200"/>
                </a:lnTo>
                <a:lnTo>
                  <a:pt x="24030" y="29200"/>
                </a:lnTo>
                <a:lnTo>
                  <a:pt x="24040" y="29190"/>
                </a:lnTo>
                <a:lnTo>
                  <a:pt x="24040" y="29180"/>
                </a:lnTo>
                <a:lnTo>
                  <a:pt x="24040" y="29160"/>
                </a:lnTo>
                <a:lnTo>
                  <a:pt x="24030" y="29130"/>
                </a:lnTo>
                <a:lnTo>
                  <a:pt x="24030" y="29100"/>
                </a:lnTo>
                <a:lnTo>
                  <a:pt x="24030" y="29080"/>
                </a:lnTo>
                <a:lnTo>
                  <a:pt x="24030" y="29070"/>
                </a:lnTo>
                <a:lnTo>
                  <a:pt x="24020" y="29060"/>
                </a:lnTo>
                <a:lnTo>
                  <a:pt x="24010" y="29060"/>
                </a:lnTo>
                <a:lnTo>
                  <a:pt x="23980" y="29050"/>
                </a:lnTo>
                <a:lnTo>
                  <a:pt x="23960" y="29040"/>
                </a:lnTo>
                <a:lnTo>
                  <a:pt x="23950" y="29030"/>
                </a:lnTo>
                <a:lnTo>
                  <a:pt x="23940" y="29020"/>
                </a:lnTo>
                <a:lnTo>
                  <a:pt x="23930" y="29000"/>
                </a:lnTo>
                <a:lnTo>
                  <a:pt x="23930" y="28970"/>
                </a:lnTo>
                <a:lnTo>
                  <a:pt x="23940" y="28950"/>
                </a:lnTo>
                <a:lnTo>
                  <a:pt x="24440" y="28840"/>
                </a:lnTo>
                <a:lnTo>
                  <a:pt x="24480" y="28830"/>
                </a:lnTo>
                <a:lnTo>
                  <a:pt x="24500" y="28830"/>
                </a:lnTo>
                <a:lnTo>
                  <a:pt x="24580" y="28810"/>
                </a:lnTo>
                <a:lnTo>
                  <a:pt x="24630" y="28810"/>
                </a:lnTo>
                <a:lnTo>
                  <a:pt x="24650" y="28800"/>
                </a:lnTo>
                <a:lnTo>
                  <a:pt x="24730" y="28790"/>
                </a:lnTo>
                <a:lnTo>
                  <a:pt x="24760" y="28780"/>
                </a:lnTo>
                <a:lnTo>
                  <a:pt x="25000" y="28620"/>
                </a:lnTo>
                <a:lnTo>
                  <a:pt x="25050" y="28580"/>
                </a:lnTo>
                <a:lnTo>
                  <a:pt x="25060" y="28570"/>
                </a:lnTo>
                <a:lnTo>
                  <a:pt x="25080" y="28570"/>
                </a:lnTo>
                <a:lnTo>
                  <a:pt x="25120" y="28560"/>
                </a:lnTo>
                <a:lnTo>
                  <a:pt x="25150" y="28550"/>
                </a:lnTo>
                <a:lnTo>
                  <a:pt x="25240" y="28490"/>
                </a:lnTo>
                <a:lnTo>
                  <a:pt x="25390" y="28400"/>
                </a:lnTo>
                <a:lnTo>
                  <a:pt x="25470" y="28330"/>
                </a:lnTo>
                <a:lnTo>
                  <a:pt x="25550" y="28260"/>
                </a:lnTo>
                <a:lnTo>
                  <a:pt x="25730" y="28000"/>
                </a:lnTo>
                <a:lnTo>
                  <a:pt x="25810" y="27890"/>
                </a:lnTo>
                <a:lnTo>
                  <a:pt x="25820" y="27850"/>
                </a:lnTo>
                <a:lnTo>
                  <a:pt x="25810" y="27840"/>
                </a:lnTo>
                <a:lnTo>
                  <a:pt x="25810" y="27820"/>
                </a:lnTo>
                <a:lnTo>
                  <a:pt x="25770" y="27790"/>
                </a:lnTo>
                <a:lnTo>
                  <a:pt x="25680" y="27750"/>
                </a:lnTo>
                <a:lnTo>
                  <a:pt x="25610" y="27720"/>
                </a:lnTo>
                <a:lnTo>
                  <a:pt x="25500" y="27620"/>
                </a:lnTo>
                <a:lnTo>
                  <a:pt x="25370" y="27500"/>
                </a:lnTo>
                <a:lnTo>
                  <a:pt x="25140" y="26840"/>
                </a:lnTo>
                <a:lnTo>
                  <a:pt x="25100" y="26730"/>
                </a:lnTo>
                <a:lnTo>
                  <a:pt x="25060" y="26590"/>
                </a:lnTo>
                <a:lnTo>
                  <a:pt x="25000" y="26400"/>
                </a:lnTo>
                <a:lnTo>
                  <a:pt x="24990" y="26260"/>
                </a:lnTo>
                <a:lnTo>
                  <a:pt x="24960" y="26030"/>
                </a:lnTo>
                <a:lnTo>
                  <a:pt x="24870" y="25650"/>
                </a:lnTo>
                <a:lnTo>
                  <a:pt x="24870" y="25640"/>
                </a:lnTo>
                <a:lnTo>
                  <a:pt x="24820" y="25420"/>
                </a:lnTo>
                <a:lnTo>
                  <a:pt x="24790" y="25330"/>
                </a:lnTo>
                <a:lnTo>
                  <a:pt x="24770" y="25250"/>
                </a:lnTo>
                <a:lnTo>
                  <a:pt x="24740" y="25200"/>
                </a:lnTo>
                <a:lnTo>
                  <a:pt x="24670" y="25140"/>
                </a:lnTo>
                <a:lnTo>
                  <a:pt x="24650" y="25120"/>
                </a:lnTo>
                <a:lnTo>
                  <a:pt x="24380" y="25050"/>
                </a:lnTo>
                <a:lnTo>
                  <a:pt x="24270" y="25020"/>
                </a:lnTo>
                <a:lnTo>
                  <a:pt x="24360" y="24880"/>
                </a:lnTo>
                <a:lnTo>
                  <a:pt x="24360" y="24870"/>
                </a:lnTo>
                <a:lnTo>
                  <a:pt x="24390" y="24840"/>
                </a:lnTo>
                <a:lnTo>
                  <a:pt x="24390" y="24820"/>
                </a:lnTo>
                <a:lnTo>
                  <a:pt x="24440" y="24820"/>
                </a:lnTo>
                <a:lnTo>
                  <a:pt x="24490" y="24820"/>
                </a:lnTo>
                <a:lnTo>
                  <a:pt x="25240" y="24820"/>
                </a:lnTo>
                <a:lnTo>
                  <a:pt x="25270" y="24820"/>
                </a:lnTo>
                <a:lnTo>
                  <a:pt x="25290" y="24820"/>
                </a:lnTo>
                <a:lnTo>
                  <a:pt x="25320" y="24820"/>
                </a:lnTo>
                <a:lnTo>
                  <a:pt x="26150" y="24820"/>
                </a:lnTo>
                <a:lnTo>
                  <a:pt x="26210" y="24870"/>
                </a:lnTo>
                <a:lnTo>
                  <a:pt x="26270" y="24910"/>
                </a:lnTo>
                <a:lnTo>
                  <a:pt x="26350" y="24960"/>
                </a:lnTo>
                <a:lnTo>
                  <a:pt x="26460" y="25040"/>
                </a:lnTo>
                <a:lnTo>
                  <a:pt x="26620" y="25150"/>
                </a:lnTo>
                <a:lnTo>
                  <a:pt x="26930" y="25370"/>
                </a:lnTo>
                <a:lnTo>
                  <a:pt x="27250" y="25590"/>
                </a:lnTo>
                <a:lnTo>
                  <a:pt x="27310" y="25630"/>
                </a:lnTo>
                <a:lnTo>
                  <a:pt x="27730" y="25920"/>
                </a:lnTo>
                <a:lnTo>
                  <a:pt x="27920" y="26050"/>
                </a:lnTo>
                <a:lnTo>
                  <a:pt x="28970" y="26780"/>
                </a:lnTo>
                <a:lnTo>
                  <a:pt x="29100" y="26860"/>
                </a:lnTo>
                <a:lnTo>
                  <a:pt x="29100" y="26870"/>
                </a:lnTo>
                <a:lnTo>
                  <a:pt x="29350" y="26870"/>
                </a:lnTo>
                <a:lnTo>
                  <a:pt x="30320" y="26870"/>
                </a:lnTo>
                <a:lnTo>
                  <a:pt x="30570" y="26870"/>
                </a:lnTo>
                <a:lnTo>
                  <a:pt x="30650" y="26870"/>
                </a:lnTo>
                <a:lnTo>
                  <a:pt x="30740" y="26860"/>
                </a:lnTo>
                <a:lnTo>
                  <a:pt x="30780" y="26850"/>
                </a:lnTo>
                <a:lnTo>
                  <a:pt x="30800" y="26840"/>
                </a:lnTo>
                <a:lnTo>
                  <a:pt x="30850" y="26790"/>
                </a:lnTo>
                <a:lnTo>
                  <a:pt x="30910" y="26750"/>
                </a:lnTo>
                <a:lnTo>
                  <a:pt x="30990" y="26670"/>
                </a:lnTo>
                <a:lnTo>
                  <a:pt x="31070" y="26590"/>
                </a:lnTo>
                <a:lnTo>
                  <a:pt x="31070" y="26580"/>
                </a:lnTo>
                <a:lnTo>
                  <a:pt x="31090" y="26570"/>
                </a:lnTo>
                <a:lnTo>
                  <a:pt x="31120" y="26530"/>
                </a:lnTo>
                <a:lnTo>
                  <a:pt x="31210" y="26410"/>
                </a:lnTo>
                <a:lnTo>
                  <a:pt x="31350" y="26190"/>
                </a:lnTo>
                <a:lnTo>
                  <a:pt x="31530" y="25930"/>
                </a:lnTo>
                <a:lnTo>
                  <a:pt x="31770" y="25680"/>
                </a:lnTo>
                <a:lnTo>
                  <a:pt x="31830" y="25620"/>
                </a:lnTo>
                <a:lnTo>
                  <a:pt x="31920" y="25550"/>
                </a:lnTo>
                <a:lnTo>
                  <a:pt x="32110" y="25420"/>
                </a:lnTo>
                <a:lnTo>
                  <a:pt x="32270" y="25320"/>
                </a:lnTo>
                <a:lnTo>
                  <a:pt x="32380" y="25260"/>
                </a:lnTo>
                <a:lnTo>
                  <a:pt x="32420" y="25240"/>
                </a:lnTo>
                <a:lnTo>
                  <a:pt x="32540" y="25180"/>
                </a:lnTo>
                <a:lnTo>
                  <a:pt x="32590" y="25150"/>
                </a:lnTo>
                <a:lnTo>
                  <a:pt x="32700" y="25110"/>
                </a:lnTo>
                <a:lnTo>
                  <a:pt x="32800" y="25070"/>
                </a:lnTo>
                <a:lnTo>
                  <a:pt x="32910" y="25030"/>
                </a:lnTo>
                <a:lnTo>
                  <a:pt x="33020" y="24990"/>
                </a:lnTo>
                <a:lnTo>
                  <a:pt x="33150" y="24960"/>
                </a:lnTo>
                <a:lnTo>
                  <a:pt x="33160" y="24960"/>
                </a:lnTo>
                <a:lnTo>
                  <a:pt x="33180" y="24950"/>
                </a:lnTo>
                <a:lnTo>
                  <a:pt x="33380" y="24920"/>
                </a:lnTo>
                <a:lnTo>
                  <a:pt x="33490" y="24900"/>
                </a:lnTo>
                <a:lnTo>
                  <a:pt x="34130" y="24800"/>
                </a:lnTo>
                <a:lnTo>
                  <a:pt x="34470" y="24740"/>
                </a:lnTo>
                <a:lnTo>
                  <a:pt x="36520" y="24380"/>
                </a:lnTo>
                <a:lnTo>
                  <a:pt x="37630" y="24200"/>
                </a:lnTo>
                <a:lnTo>
                  <a:pt x="40240" y="23830"/>
                </a:lnTo>
                <a:lnTo>
                  <a:pt x="38870" y="25300"/>
                </a:lnTo>
                <a:lnTo>
                  <a:pt x="38830" y="25340"/>
                </a:lnTo>
                <a:lnTo>
                  <a:pt x="38770" y="25410"/>
                </a:lnTo>
                <a:lnTo>
                  <a:pt x="38300" y="25970"/>
                </a:lnTo>
                <a:lnTo>
                  <a:pt x="37820" y="26540"/>
                </a:lnTo>
                <a:lnTo>
                  <a:pt x="37660" y="26730"/>
                </a:lnTo>
                <a:lnTo>
                  <a:pt x="37080" y="27430"/>
                </a:lnTo>
                <a:lnTo>
                  <a:pt x="36640" y="27960"/>
                </a:lnTo>
                <a:lnTo>
                  <a:pt x="36630" y="27980"/>
                </a:lnTo>
                <a:lnTo>
                  <a:pt x="36580" y="28040"/>
                </a:lnTo>
                <a:lnTo>
                  <a:pt x="36340" y="28200"/>
                </a:lnTo>
                <a:lnTo>
                  <a:pt x="35620" y="28700"/>
                </a:lnTo>
                <a:lnTo>
                  <a:pt x="34360" y="29570"/>
                </a:lnTo>
                <a:lnTo>
                  <a:pt x="33910" y="29880"/>
                </a:lnTo>
                <a:lnTo>
                  <a:pt x="33240" y="30350"/>
                </a:lnTo>
                <a:lnTo>
                  <a:pt x="32980" y="30530"/>
                </a:lnTo>
                <a:lnTo>
                  <a:pt x="32190" y="31080"/>
                </a:lnTo>
                <a:lnTo>
                  <a:pt x="32180" y="31090"/>
                </a:lnTo>
                <a:lnTo>
                  <a:pt x="31870" y="31310"/>
                </a:lnTo>
                <a:lnTo>
                  <a:pt x="31600" y="31500"/>
                </a:lnTo>
                <a:lnTo>
                  <a:pt x="31580" y="31530"/>
                </a:lnTo>
                <a:lnTo>
                  <a:pt x="31570" y="31560"/>
                </a:lnTo>
                <a:lnTo>
                  <a:pt x="31550" y="31610"/>
                </a:lnTo>
                <a:lnTo>
                  <a:pt x="31540" y="31630"/>
                </a:lnTo>
                <a:lnTo>
                  <a:pt x="31520" y="31640"/>
                </a:lnTo>
                <a:lnTo>
                  <a:pt x="31500" y="31670"/>
                </a:lnTo>
                <a:lnTo>
                  <a:pt x="31470" y="31740"/>
                </a:lnTo>
                <a:lnTo>
                  <a:pt x="31470" y="31760"/>
                </a:lnTo>
                <a:lnTo>
                  <a:pt x="31460" y="31770"/>
                </a:lnTo>
                <a:lnTo>
                  <a:pt x="31440" y="31790"/>
                </a:lnTo>
                <a:lnTo>
                  <a:pt x="31430" y="31800"/>
                </a:lnTo>
                <a:lnTo>
                  <a:pt x="31420" y="31810"/>
                </a:lnTo>
                <a:lnTo>
                  <a:pt x="31420" y="31830"/>
                </a:lnTo>
                <a:lnTo>
                  <a:pt x="31420" y="31850"/>
                </a:lnTo>
                <a:lnTo>
                  <a:pt x="31420" y="31870"/>
                </a:lnTo>
                <a:lnTo>
                  <a:pt x="31420" y="31890"/>
                </a:lnTo>
                <a:lnTo>
                  <a:pt x="31410" y="31900"/>
                </a:lnTo>
                <a:lnTo>
                  <a:pt x="31400" y="31920"/>
                </a:lnTo>
                <a:lnTo>
                  <a:pt x="31390" y="31930"/>
                </a:lnTo>
                <a:lnTo>
                  <a:pt x="31370" y="31950"/>
                </a:lnTo>
                <a:lnTo>
                  <a:pt x="31360" y="31960"/>
                </a:lnTo>
                <a:lnTo>
                  <a:pt x="31360" y="31980"/>
                </a:lnTo>
                <a:lnTo>
                  <a:pt x="31350" y="32000"/>
                </a:lnTo>
                <a:lnTo>
                  <a:pt x="31350" y="32010"/>
                </a:lnTo>
                <a:lnTo>
                  <a:pt x="31350" y="32030"/>
                </a:lnTo>
                <a:lnTo>
                  <a:pt x="31350" y="32050"/>
                </a:lnTo>
                <a:lnTo>
                  <a:pt x="31340" y="32070"/>
                </a:lnTo>
                <a:lnTo>
                  <a:pt x="31330" y="32090"/>
                </a:lnTo>
                <a:lnTo>
                  <a:pt x="31320" y="32100"/>
                </a:lnTo>
                <a:lnTo>
                  <a:pt x="31310" y="32110"/>
                </a:lnTo>
                <a:lnTo>
                  <a:pt x="31290" y="32120"/>
                </a:lnTo>
                <a:lnTo>
                  <a:pt x="31280" y="32130"/>
                </a:lnTo>
                <a:lnTo>
                  <a:pt x="31270" y="32140"/>
                </a:lnTo>
                <a:lnTo>
                  <a:pt x="31250" y="32160"/>
                </a:lnTo>
                <a:lnTo>
                  <a:pt x="31250" y="32180"/>
                </a:lnTo>
                <a:lnTo>
                  <a:pt x="31240" y="32200"/>
                </a:lnTo>
                <a:lnTo>
                  <a:pt x="31240" y="32210"/>
                </a:lnTo>
                <a:lnTo>
                  <a:pt x="31240" y="32230"/>
                </a:lnTo>
                <a:lnTo>
                  <a:pt x="31230" y="32250"/>
                </a:lnTo>
                <a:lnTo>
                  <a:pt x="31220" y="32260"/>
                </a:lnTo>
                <a:lnTo>
                  <a:pt x="31220" y="32280"/>
                </a:lnTo>
                <a:lnTo>
                  <a:pt x="31220" y="32310"/>
                </a:lnTo>
                <a:lnTo>
                  <a:pt x="31210" y="32320"/>
                </a:lnTo>
                <a:lnTo>
                  <a:pt x="31210" y="32340"/>
                </a:lnTo>
                <a:lnTo>
                  <a:pt x="31190" y="32350"/>
                </a:lnTo>
                <a:lnTo>
                  <a:pt x="31180" y="32360"/>
                </a:lnTo>
                <a:lnTo>
                  <a:pt x="31170" y="32380"/>
                </a:lnTo>
                <a:lnTo>
                  <a:pt x="31170" y="32400"/>
                </a:lnTo>
                <a:lnTo>
                  <a:pt x="31170" y="32410"/>
                </a:lnTo>
                <a:lnTo>
                  <a:pt x="31160" y="32430"/>
                </a:lnTo>
                <a:lnTo>
                  <a:pt x="31150" y="32440"/>
                </a:lnTo>
                <a:lnTo>
                  <a:pt x="31140" y="32460"/>
                </a:lnTo>
                <a:lnTo>
                  <a:pt x="31120" y="32470"/>
                </a:lnTo>
                <a:lnTo>
                  <a:pt x="31110" y="32490"/>
                </a:lnTo>
                <a:lnTo>
                  <a:pt x="31100" y="32500"/>
                </a:lnTo>
                <a:lnTo>
                  <a:pt x="31080" y="32510"/>
                </a:lnTo>
                <a:lnTo>
                  <a:pt x="31070" y="32530"/>
                </a:lnTo>
                <a:lnTo>
                  <a:pt x="31060" y="32540"/>
                </a:lnTo>
                <a:lnTo>
                  <a:pt x="31050" y="32560"/>
                </a:lnTo>
                <a:lnTo>
                  <a:pt x="31040" y="32570"/>
                </a:lnTo>
                <a:lnTo>
                  <a:pt x="31030" y="32590"/>
                </a:lnTo>
                <a:lnTo>
                  <a:pt x="31020" y="32610"/>
                </a:lnTo>
                <a:lnTo>
                  <a:pt x="31010" y="32620"/>
                </a:lnTo>
                <a:lnTo>
                  <a:pt x="31010" y="32640"/>
                </a:lnTo>
                <a:lnTo>
                  <a:pt x="31010" y="32660"/>
                </a:lnTo>
                <a:lnTo>
                  <a:pt x="31000" y="32660"/>
                </a:lnTo>
                <a:lnTo>
                  <a:pt x="31000" y="32680"/>
                </a:lnTo>
                <a:lnTo>
                  <a:pt x="31000" y="32700"/>
                </a:lnTo>
                <a:lnTo>
                  <a:pt x="31000" y="32720"/>
                </a:lnTo>
                <a:lnTo>
                  <a:pt x="31010" y="32740"/>
                </a:lnTo>
                <a:lnTo>
                  <a:pt x="31010" y="32760"/>
                </a:lnTo>
                <a:lnTo>
                  <a:pt x="31000" y="32770"/>
                </a:lnTo>
                <a:lnTo>
                  <a:pt x="30990" y="32790"/>
                </a:lnTo>
                <a:lnTo>
                  <a:pt x="30990" y="32810"/>
                </a:lnTo>
                <a:lnTo>
                  <a:pt x="30980" y="32830"/>
                </a:lnTo>
                <a:lnTo>
                  <a:pt x="30970" y="32840"/>
                </a:lnTo>
                <a:lnTo>
                  <a:pt x="30960" y="32860"/>
                </a:lnTo>
                <a:lnTo>
                  <a:pt x="30950" y="32880"/>
                </a:lnTo>
                <a:lnTo>
                  <a:pt x="30940" y="32890"/>
                </a:lnTo>
                <a:lnTo>
                  <a:pt x="30940" y="32910"/>
                </a:lnTo>
                <a:lnTo>
                  <a:pt x="30940" y="32930"/>
                </a:lnTo>
                <a:lnTo>
                  <a:pt x="30930" y="32950"/>
                </a:lnTo>
                <a:lnTo>
                  <a:pt x="30930" y="32960"/>
                </a:lnTo>
                <a:lnTo>
                  <a:pt x="30930" y="32980"/>
                </a:lnTo>
                <a:lnTo>
                  <a:pt x="30940" y="33000"/>
                </a:lnTo>
                <a:lnTo>
                  <a:pt x="30950" y="33010"/>
                </a:lnTo>
                <a:lnTo>
                  <a:pt x="30960" y="33030"/>
                </a:lnTo>
                <a:lnTo>
                  <a:pt x="30970" y="33040"/>
                </a:lnTo>
                <a:lnTo>
                  <a:pt x="30970" y="33060"/>
                </a:lnTo>
                <a:lnTo>
                  <a:pt x="30980" y="33080"/>
                </a:lnTo>
                <a:lnTo>
                  <a:pt x="30980" y="33090"/>
                </a:lnTo>
                <a:lnTo>
                  <a:pt x="30990" y="33110"/>
                </a:lnTo>
                <a:lnTo>
                  <a:pt x="30990" y="33130"/>
                </a:lnTo>
                <a:lnTo>
                  <a:pt x="30990" y="33150"/>
                </a:lnTo>
                <a:lnTo>
                  <a:pt x="31000" y="33170"/>
                </a:lnTo>
                <a:lnTo>
                  <a:pt x="31000" y="33180"/>
                </a:lnTo>
                <a:lnTo>
                  <a:pt x="31000" y="33200"/>
                </a:lnTo>
                <a:lnTo>
                  <a:pt x="31000" y="33220"/>
                </a:lnTo>
                <a:lnTo>
                  <a:pt x="30990" y="33230"/>
                </a:lnTo>
                <a:lnTo>
                  <a:pt x="30970" y="33230"/>
                </a:lnTo>
                <a:lnTo>
                  <a:pt x="30960" y="33220"/>
                </a:lnTo>
                <a:lnTo>
                  <a:pt x="30950" y="33230"/>
                </a:lnTo>
                <a:lnTo>
                  <a:pt x="30940" y="33220"/>
                </a:lnTo>
                <a:lnTo>
                  <a:pt x="30930" y="33210"/>
                </a:lnTo>
                <a:lnTo>
                  <a:pt x="30920" y="33210"/>
                </a:lnTo>
                <a:lnTo>
                  <a:pt x="30910" y="33220"/>
                </a:lnTo>
                <a:lnTo>
                  <a:pt x="30900" y="33220"/>
                </a:lnTo>
                <a:lnTo>
                  <a:pt x="30890" y="33210"/>
                </a:lnTo>
                <a:lnTo>
                  <a:pt x="30880" y="33210"/>
                </a:lnTo>
                <a:lnTo>
                  <a:pt x="30880" y="33220"/>
                </a:lnTo>
                <a:lnTo>
                  <a:pt x="30870" y="33230"/>
                </a:lnTo>
                <a:lnTo>
                  <a:pt x="30870" y="33240"/>
                </a:lnTo>
                <a:lnTo>
                  <a:pt x="30880" y="33250"/>
                </a:lnTo>
                <a:lnTo>
                  <a:pt x="30890" y="33270"/>
                </a:lnTo>
                <a:lnTo>
                  <a:pt x="30900" y="33280"/>
                </a:lnTo>
                <a:lnTo>
                  <a:pt x="30920" y="33290"/>
                </a:lnTo>
                <a:lnTo>
                  <a:pt x="30930" y="33300"/>
                </a:lnTo>
                <a:lnTo>
                  <a:pt x="30940" y="33320"/>
                </a:lnTo>
                <a:lnTo>
                  <a:pt x="30930" y="33330"/>
                </a:lnTo>
                <a:lnTo>
                  <a:pt x="30920" y="33350"/>
                </a:lnTo>
                <a:lnTo>
                  <a:pt x="30910" y="33360"/>
                </a:lnTo>
                <a:lnTo>
                  <a:pt x="30910" y="33380"/>
                </a:lnTo>
                <a:lnTo>
                  <a:pt x="30910" y="33400"/>
                </a:lnTo>
                <a:lnTo>
                  <a:pt x="30910" y="33420"/>
                </a:lnTo>
                <a:lnTo>
                  <a:pt x="30900" y="33430"/>
                </a:lnTo>
                <a:lnTo>
                  <a:pt x="30890" y="33450"/>
                </a:lnTo>
                <a:lnTo>
                  <a:pt x="30880" y="33460"/>
                </a:lnTo>
                <a:lnTo>
                  <a:pt x="30870" y="33480"/>
                </a:lnTo>
                <a:lnTo>
                  <a:pt x="30850" y="33490"/>
                </a:lnTo>
                <a:lnTo>
                  <a:pt x="30840" y="33510"/>
                </a:lnTo>
                <a:lnTo>
                  <a:pt x="30830" y="33520"/>
                </a:lnTo>
                <a:lnTo>
                  <a:pt x="30820" y="33540"/>
                </a:lnTo>
                <a:lnTo>
                  <a:pt x="30810" y="33550"/>
                </a:lnTo>
                <a:lnTo>
                  <a:pt x="30800" y="33570"/>
                </a:lnTo>
                <a:lnTo>
                  <a:pt x="30790" y="33580"/>
                </a:lnTo>
                <a:lnTo>
                  <a:pt x="30780" y="33600"/>
                </a:lnTo>
                <a:lnTo>
                  <a:pt x="30780" y="33610"/>
                </a:lnTo>
                <a:lnTo>
                  <a:pt x="30770" y="33630"/>
                </a:lnTo>
                <a:lnTo>
                  <a:pt x="30770" y="33650"/>
                </a:lnTo>
                <a:lnTo>
                  <a:pt x="30760" y="33660"/>
                </a:lnTo>
                <a:lnTo>
                  <a:pt x="30760" y="33680"/>
                </a:lnTo>
                <a:lnTo>
                  <a:pt x="30760" y="33700"/>
                </a:lnTo>
                <a:lnTo>
                  <a:pt x="30760" y="33720"/>
                </a:lnTo>
                <a:lnTo>
                  <a:pt x="30760" y="33730"/>
                </a:lnTo>
                <a:lnTo>
                  <a:pt x="30760" y="33750"/>
                </a:lnTo>
                <a:lnTo>
                  <a:pt x="30760" y="33770"/>
                </a:lnTo>
                <a:lnTo>
                  <a:pt x="30760" y="33790"/>
                </a:lnTo>
                <a:lnTo>
                  <a:pt x="30760" y="33810"/>
                </a:lnTo>
                <a:lnTo>
                  <a:pt x="30760" y="33830"/>
                </a:lnTo>
                <a:lnTo>
                  <a:pt x="30760" y="33840"/>
                </a:lnTo>
                <a:lnTo>
                  <a:pt x="30760" y="33860"/>
                </a:lnTo>
                <a:lnTo>
                  <a:pt x="30760" y="33890"/>
                </a:lnTo>
                <a:lnTo>
                  <a:pt x="30760" y="33910"/>
                </a:lnTo>
                <a:lnTo>
                  <a:pt x="30760" y="33930"/>
                </a:lnTo>
                <a:lnTo>
                  <a:pt x="30760" y="33950"/>
                </a:lnTo>
                <a:lnTo>
                  <a:pt x="30750" y="33970"/>
                </a:lnTo>
                <a:lnTo>
                  <a:pt x="30750" y="34000"/>
                </a:lnTo>
                <a:lnTo>
                  <a:pt x="30750" y="34020"/>
                </a:lnTo>
                <a:lnTo>
                  <a:pt x="30750" y="34040"/>
                </a:lnTo>
                <a:lnTo>
                  <a:pt x="30750" y="34060"/>
                </a:lnTo>
                <a:lnTo>
                  <a:pt x="30750" y="34080"/>
                </a:lnTo>
                <a:lnTo>
                  <a:pt x="30750" y="34100"/>
                </a:lnTo>
                <a:lnTo>
                  <a:pt x="30740" y="34120"/>
                </a:lnTo>
                <a:lnTo>
                  <a:pt x="30740" y="34130"/>
                </a:lnTo>
                <a:lnTo>
                  <a:pt x="30740" y="34160"/>
                </a:lnTo>
                <a:lnTo>
                  <a:pt x="30740" y="34170"/>
                </a:lnTo>
                <a:lnTo>
                  <a:pt x="30740" y="34190"/>
                </a:lnTo>
                <a:lnTo>
                  <a:pt x="30730" y="34210"/>
                </a:lnTo>
                <a:lnTo>
                  <a:pt x="30730" y="34230"/>
                </a:lnTo>
                <a:lnTo>
                  <a:pt x="30730" y="34250"/>
                </a:lnTo>
                <a:lnTo>
                  <a:pt x="30730" y="34270"/>
                </a:lnTo>
                <a:lnTo>
                  <a:pt x="30730" y="34290"/>
                </a:lnTo>
                <a:lnTo>
                  <a:pt x="30730" y="34310"/>
                </a:lnTo>
                <a:lnTo>
                  <a:pt x="30730" y="34320"/>
                </a:lnTo>
                <a:lnTo>
                  <a:pt x="30730" y="34340"/>
                </a:lnTo>
                <a:lnTo>
                  <a:pt x="30730" y="34360"/>
                </a:lnTo>
                <a:lnTo>
                  <a:pt x="30730" y="34380"/>
                </a:lnTo>
                <a:lnTo>
                  <a:pt x="30730" y="34400"/>
                </a:lnTo>
                <a:lnTo>
                  <a:pt x="30730" y="34420"/>
                </a:lnTo>
                <a:lnTo>
                  <a:pt x="30730" y="34430"/>
                </a:lnTo>
                <a:lnTo>
                  <a:pt x="30740" y="34440"/>
                </a:lnTo>
                <a:lnTo>
                  <a:pt x="30740" y="34450"/>
                </a:lnTo>
                <a:lnTo>
                  <a:pt x="30760" y="34460"/>
                </a:lnTo>
                <a:lnTo>
                  <a:pt x="30770" y="34480"/>
                </a:lnTo>
                <a:lnTo>
                  <a:pt x="30790" y="34480"/>
                </a:lnTo>
                <a:lnTo>
                  <a:pt x="30810" y="34490"/>
                </a:lnTo>
                <a:lnTo>
                  <a:pt x="30820" y="34490"/>
                </a:lnTo>
                <a:lnTo>
                  <a:pt x="30840" y="34500"/>
                </a:lnTo>
                <a:lnTo>
                  <a:pt x="30860" y="34500"/>
                </a:lnTo>
                <a:lnTo>
                  <a:pt x="30880" y="34500"/>
                </a:lnTo>
                <a:lnTo>
                  <a:pt x="30900" y="34500"/>
                </a:lnTo>
                <a:lnTo>
                  <a:pt x="30910" y="34510"/>
                </a:lnTo>
                <a:lnTo>
                  <a:pt x="30930" y="34510"/>
                </a:lnTo>
                <a:lnTo>
                  <a:pt x="30950" y="34520"/>
                </a:lnTo>
                <a:lnTo>
                  <a:pt x="30970" y="34520"/>
                </a:lnTo>
                <a:lnTo>
                  <a:pt x="30990" y="34530"/>
                </a:lnTo>
                <a:lnTo>
                  <a:pt x="31000" y="34530"/>
                </a:lnTo>
                <a:lnTo>
                  <a:pt x="31020" y="34540"/>
                </a:lnTo>
                <a:lnTo>
                  <a:pt x="31040" y="34550"/>
                </a:lnTo>
                <a:lnTo>
                  <a:pt x="31050" y="34560"/>
                </a:lnTo>
                <a:lnTo>
                  <a:pt x="31060" y="3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