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Lahj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Lahj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30030" y="40480"/>
                </a:moveTo>
                <a:lnTo>
                  <a:pt x="29990" y="40480"/>
                </a:lnTo>
                <a:lnTo>
                  <a:pt x="29980" y="40480"/>
                </a:lnTo>
                <a:lnTo>
                  <a:pt x="29970" y="40480"/>
                </a:lnTo>
                <a:lnTo>
                  <a:pt x="29840" y="40470"/>
                </a:lnTo>
                <a:lnTo>
                  <a:pt x="29770" y="40460"/>
                </a:lnTo>
                <a:lnTo>
                  <a:pt x="29730" y="40450"/>
                </a:lnTo>
                <a:lnTo>
                  <a:pt x="29700" y="40430"/>
                </a:lnTo>
                <a:lnTo>
                  <a:pt x="29670" y="40420"/>
                </a:lnTo>
                <a:lnTo>
                  <a:pt x="29660" y="40430"/>
                </a:lnTo>
                <a:lnTo>
                  <a:pt x="29660" y="40450"/>
                </a:lnTo>
                <a:lnTo>
                  <a:pt x="29640" y="40520"/>
                </a:lnTo>
                <a:lnTo>
                  <a:pt x="29630" y="40580"/>
                </a:lnTo>
                <a:lnTo>
                  <a:pt x="29630" y="40600"/>
                </a:lnTo>
                <a:lnTo>
                  <a:pt x="29620" y="40630"/>
                </a:lnTo>
                <a:lnTo>
                  <a:pt x="29620" y="40690"/>
                </a:lnTo>
                <a:lnTo>
                  <a:pt x="29620" y="40740"/>
                </a:lnTo>
                <a:lnTo>
                  <a:pt x="29620" y="40750"/>
                </a:lnTo>
                <a:lnTo>
                  <a:pt x="29620" y="40790"/>
                </a:lnTo>
                <a:lnTo>
                  <a:pt x="29620" y="40850"/>
                </a:lnTo>
                <a:lnTo>
                  <a:pt x="29640" y="40880"/>
                </a:lnTo>
                <a:lnTo>
                  <a:pt x="29650" y="40930"/>
                </a:lnTo>
                <a:lnTo>
                  <a:pt x="29680" y="40970"/>
                </a:lnTo>
                <a:lnTo>
                  <a:pt x="29710" y="41020"/>
                </a:lnTo>
                <a:lnTo>
                  <a:pt x="29740" y="41090"/>
                </a:lnTo>
                <a:lnTo>
                  <a:pt x="29750" y="41160"/>
                </a:lnTo>
                <a:lnTo>
                  <a:pt x="29750" y="41190"/>
                </a:lnTo>
                <a:lnTo>
                  <a:pt x="29730" y="41210"/>
                </a:lnTo>
                <a:lnTo>
                  <a:pt x="29700" y="41220"/>
                </a:lnTo>
                <a:lnTo>
                  <a:pt x="29650" y="41220"/>
                </a:lnTo>
                <a:lnTo>
                  <a:pt x="29610" y="41210"/>
                </a:lnTo>
                <a:lnTo>
                  <a:pt x="29570" y="41230"/>
                </a:lnTo>
                <a:lnTo>
                  <a:pt x="29560" y="41230"/>
                </a:lnTo>
                <a:lnTo>
                  <a:pt x="29520" y="41250"/>
                </a:lnTo>
                <a:lnTo>
                  <a:pt x="29480" y="41270"/>
                </a:lnTo>
                <a:lnTo>
                  <a:pt x="29440" y="41300"/>
                </a:lnTo>
                <a:lnTo>
                  <a:pt x="29400" y="41310"/>
                </a:lnTo>
                <a:lnTo>
                  <a:pt x="29390" y="41310"/>
                </a:lnTo>
                <a:lnTo>
                  <a:pt x="29340" y="41320"/>
                </a:lnTo>
                <a:lnTo>
                  <a:pt x="29280" y="41320"/>
                </a:lnTo>
                <a:lnTo>
                  <a:pt x="29230" y="41320"/>
                </a:lnTo>
                <a:lnTo>
                  <a:pt x="29200" y="41300"/>
                </a:lnTo>
                <a:lnTo>
                  <a:pt x="29180" y="41300"/>
                </a:lnTo>
                <a:lnTo>
                  <a:pt x="29130" y="41280"/>
                </a:lnTo>
                <a:lnTo>
                  <a:pt x="29120" y="41290"/>
                </a:lnTo>
                <a:lnTo>
                  <a:pt x="29110" y="41300"/>
                </a:lnTo>
                <a:lnTo>
                  <a:pt x="29100" y="41300"/>
                </a:lnTo>
                <a:lnTo>
                  <a:pt x="29090" y="41310"/>
                </a:lnTo>
                <a:lnTo>
                  <a:pt x="29060" y="41360"/>
                </a:lnTo>
                <a:lnTo>
                  <a:pt x="29040" y="41400"/>
                </a:lnTo>
                <a:lnTo>
                  <a:pt x="29030" y="41450"/>
                </a:lnTo>
                <a:lnTo>
                  <a:pt x="29010" y="41500"/>
                </a:lnTo>
                <a:lnTo>
                  <a:pt x="29000" y="41550"/>
                </a:lnTo>
                <a:lnTo>
                  <a:pt x="29010" y="41600"/>
                </a:lnTo>
                <a:lnTo>
                  <a:pt x="29040" y="41640"/>
                </a:lnTo>
                <a:lnTo>
                  <a:pt x="29060" y="41690"/>
                </a:lnTo>
                <a:lnTo>
                  <a:pt x="29060" y="41740"/>
                </a:lnTo>
                <a:lnTo>
                  <a:pt x="29070" y="41790"/>
                </a:lnTo>
                <a:lnTo>
                  <a:pt x="29090" y="41820"/>
                </a:lnTo>
                <a:lnTo>
                  <a:pt x="29100" y="41840"/>
                </a:lnTo>
                <a:lnTo>
                  <a:pt x="29130" y="41880"/>
                </a:lnTo>
                <a:lnTo>
                  <a:pt x="29130" y="41890"/>
                </a:lnTo>
                <a:lnTo>
                  <a:pt x="29120" y="41920"/>
                </a:lnTo>
                <a:lnTo>
                  <a:pt x="29120" y="41930"/>
                </a:lnTo>
                <a:lnTo>
                  <a:pt x="29100" y="41950"/>
                </a:lnTo>
                <a:lnTo>
                  <a:pt x="29080" y="41960"/>
                </a:lnTo>
                <a:lnTo>
                  <a:pt x="29040" y="42000"/>
                </a:lnTo>
                <a:lnTo>
                  <a:pt x="28970" y="42000"/>
                </a:lnTo>
                <a:lnTo>
                  <a:pt x="28940" y="42000"/>
                </a:lnTo>
                <a:lnTo>
                  <a:pt x="28920" y="42000"/>
                </a:lnTo>
                <a:lnTo>
                  <a:pt x="28900" y="42000"/>
                </a:lnTo>
                <a:lnTo>
                  <a:pt x="28870" y="42020"/>
                </a:lnTo>
                <a:lnTo>
                  <a:pt x="28850" y="42020"/>
                </a:lnTo>
                <a:lnTo>
                  <a:pt x="28830" y="42030"/>
                </a:lnTo>
                <a:lnTo>
                  <a:pt x="28820" y="42030"/>
                </a:lnTo>
                <a:lnTo>
                  <a:pt x="28810" y="42040"/>
                </a:lnTo>
                <a:lnTo>
                  <a:pt x="28800" y="42040"/>
                </a:lnTo>
                <a:lnTo>
                  <a:pt x="28790" y="42050"/>
                </a:lnTo>
                <a:lnTo>
                  <a:pt x="28780" y="42050"/>
                </a:lnTo>
                <a:lnTo>
                  <a:pt x="28770" y="42060"/>
                </a:lnTo>
                <a:lnTo>
                  <a:pt x="28760" y="42060"/>
                </a:lnTo>
                <a:lnTo>
                  <a:pt x="28740" y="42060"/>
                </a:lnTo>
                <a:lnTo>
                  <a:pt x="28740" y="42070"/>
                </a:lnTo>
                <a:lnTo>
                  <a:pt x="28730" y="42070"/>
                </a:lnTo>
                <a:lnTo>
                  <a:pt x="28660" y="42100"/>
                </a:lnTo>
                <a:lnTo>
                  <a:pt x="28620" y="42110"/>
                </a:lnTo>
                <a:lnTo>
                  <a:pt x="28570" y="42120"/>
                </a:lnTo>
                <a:lnTo>
                  <a:pt x="28540" y="42160"/>
                </a:lnTo>
                <a:lnTo>
                  <a:pt x="28540" y="42210"/>
                </a:lnTo>
                <a:lnTo>
                  <a:pt x="28550" y="42240"/>
                </a:lnTo>
                <a:lnTo>
                  <a:pt x="28550" y="42250"/>
                </a:lnTo>
                <a:lnTo>
                  <a:pt x="28550" y="42260"/>
                </a:lnTo>
                <a:lnTo>
                  <a:pt x="28540" y="42270"/>
                </a:lnTo>
                <a:lnTo>
                  <a:pt x="28540" y="42290"/>
                </a:lnTo>
                <a:lnTo>
                  <a:pt x="28540" y="42320"/>
                </a:lnTo>
                <a:lnTo>
                  <a:pt x="28540" y="42340"/>
                </a:lnTo>
                <a:lnTo>
                  <a:pt x="28550" y="42370"/>
                </a:lnTo>
                <a:lnTo>
                  <a:pt x="28560" y="42380"/>
                </a:lnTo>
                <a:lnTo>
                  <a:pt x="28560" y="42390"/>
                </a:lnTo>
                <a:lnTo>
                  <a:pt x="28570" y="42400"/>
                </a:lnTo>
                <a:lnTo>
                  <a:pt x="28580" y="42410"/>
                </a:lnTo>
                <a:lnTo>
                  <a:pt x="28590" y="42410"/>
                </a:lnTo>
                <a:lnTo>
                  <a:pt x="28630" y="42410"/>
                </a:lnTo>
                <a:lnTo>
                  <a:pt x="28660" y="42410"/>
                </a:lnTo>
                <a:lnTo>
                  <a:pt x="28690" y="42410"/>
                </a:lnTo>
                <a:lnTo>
                  <a:pt x="28730" y="42400"/>
                </a:lnTo>
                <a:lnTo>
                  <a:pt x="28780" y="42390"/>
                </a:lnTo>
                <a:lnTo>
                  <a:pt x="28780" y="42380"/>
                </a:lnTo>
                <a:lnTo>
                  <a:pt x="28800" y="42380"/>
                </a:lnTo>
                <a:lnTo>
                  <a:pt x="28820" y="42370"/>
                </a:lnTo>
                <a:lnTo>
                  <a:pt x="28830" y="42360"/>
                </a:lnTo>
                <a:lnTo>
                  <a:pt x="28850" y="42350"/>
                </a:lnTo>
                <a:lnTo>
                  <a:pt x="28870" y="42330"/>
                </a:lnTo>
                <a:lnTo>
                  <a:pt x="28910" y="42310"/>
                </a:lnTo>
                <a:lnTo>
                  <a:pt x="28930" y="42290"/>
                </a:lnTo>
                <a:lnTo>
                  <a:pt x="28950" y="42280"/>
                </a:lnTo>
                <a:lnTo>
                  <a:pt x="28950" y="42270"/>
                </a:lnTo>
                <a:lnTo>
                  <a:pt x="28970" y="42260"/>
                </a:lnTo>
                <a:lnTo>
                  <a:pt x="28990" y="42240"/>
                </a:lnTo>
                <a:lnTo>
                  <a:pt x="29010" y="42230"/>
                </a:lnTo>
                <a:lnTo>
                  <a:pt x="29040" y="42220"/>
                </a:lnTo>
                <a:lnTo>
                  <a:pt x="29080" y="42210"/>
                </a:lnTo>
                <a:lnTo>
                  <a:pt x="29090" y="42210"/>
                </a:lnTo>
                <a:lnTo>
                  <a:pt x="29090" y="42200"/>
                </a:lnTo>
                <a:lnTo>
                  <a:pt x="29100" y="42200"/>
                </a:lnTo>
                <a:lnTo>
                  <a:pt x="29120" y="42210"/>
                </a:lnTo>
                <a:lnTo>
                  <a:pt x="29120" y="42220"/>
                </a:lnTo>
                <a:lnTo>
                  <a:pt x="29130" y="42230"/>
                </a:lnTo>
                <a:lnTo>
                  <a:pt x="29110" y="42250"/>
                </a:lnTo>
                <a:lnTo>
                  <a:pt x="29070" y="42280"/>
                </a:lnTo>
                <a:lnTo>
                  <a:pt x="29060" y="42290"/>
                </a:lnTo>
                <a:lnTo>
                  <a:pt x="29050" y="42290"/>
                </a:lnTo>
                <a:lnTo>
                  <a:pt x="29030" y="42300"/>
                </a:lnTo>
                <a:lnTo>
                  <a:pt x="29020" y="42310"/>
                </a:lnTo>
                <a:lnTo>
                  <a:pt x="29020" y="42320"/>
                </a:lnTo>
                <a:lnTo>
                  <a:pt x="29040" y="42340"/>
                </a:lnTo>
                <a:lnTo>
                  <a:pt x="29050" y="42340"/>
                </a:lnTo>
                <a:lnTo>
                  <a:pt x="29110" y="42350"/>
                </a:lnTo>
                <a:lnTo>
                  <a:pt x="29150" y="42340"/>
                </a:lnTo>
                <a:lnTo>
                  <a:pt x="29170" y="42350"/>
                </a:lnTo>
                <a:lnTo>
                  <a:pt x="29190" y="42360"/>
                </a:lnTo>
                <a:lnTo>
                  <a:pt x="29210" y="42370"/>
                </a:lnTo>
                <a:lnTo>
                  <a:pt x="29210" y="42380"/>
                </a:lnTo>
                <a:lnTo>
                  <a:pt x="29200" y="42390"/>
                </a:lnTo>
                <a:lnTo>
                  <a:pt x="29200" y="42400"/>
                </a:lnTo>
                <a:lnTo>
                  <a:pt x="29200" y="42410"/>
                </a:lnTo>
                <a:lnTo>
                  <a:pt x="29200" y="42420"/>
                </a:lnTo>
                <a:lnTo>
                  <a:pt x="29210" y="42430"/>
                </a:lnTo>
                <a:lnTo>
                  <a:pt x="29220" y="42430"/>
                </a:lnTo>
                <a:lnTo>
                  <a:pt x="29230" y="42430"/>
                </a:lnTo>
                <a:lnTo>
                  <a:pt x="29240" y="42430"/>
                </a:lnTo>
                <a:lnTo>
                  <a:pt x="29250" y="42430"/>
                </a:lnTo>
                <a:lnTo>
                  <a:pt x="29270" y="42430"/>
                </a:lnTo>
                <a:lnTo>
                  <a:pt x="29270" y="42420"/>
                </a:lnTo>
                <a:lnTo>
                  <a:pt x="29290" y="42420"/>
                </a:lnTo>
                <a:lnTo>
                  <a:pt x="29300" y="42420"/>
                </a:lnTo>
                <a:lnTo>
                  <a:pt x="29310" y="42420"/>
                </a:lnTo>
                <a:lnTo>
                  <a:pt x="29330" y="42420"/>
                </a:lnTo>
                <a:lnTo>
                  <a:pt x="29330" y="42430"/>
                </a:lnTo>
                <a:lnTo>
                  <a:pt x="29330" y="42440"/>
                </a:lnTo>
                <a:lnTo>
                  <a:pt x="29330" y="42450"/>
                </a:lnTo>
                <a:lnTo>
                  <a:pt x="29330" y="42460"/>
                </a:lnTo>
                <a:lnTo>
                  <a:pt x="29320" y="42470"/>
                </a:lnTo>
                <a:lnTo>
                  <a:pt x="29310" y="42480"/>
                </a:lnTo>
                <a:lnTo>
                  <a:pt x="29300" y="42490"/>
                </a:lnTo>
                <a:lnTo>
                  <a:pt x="29290" y="42500"/>
                </a:lnTo>
                <a:lnTo>
                  <a:pt x="29270" y="42540"/>
                </a:lnTo>
                <a:lnTo>
                  <a:pt x="29260" y="42540"/>
                </a:lnTo>
                <a:lnTo>
                  <a:pt x="29260" y="42550"/>
                </a:lnTo>
                <a:lnTo>
                  <a:pt x="29240" y="42590"/>
                </a:lnTo>
                <a:lnTo>
                  <a:pt x="29220" y="42640"/>
                </a:lnTo>
                <a:lnTo>
                  <a:pt x="29190" y="42680"/>
                </a:lnTo>
                <a:lnTo>
                  <a:pt x="29160" y="42720"/>
                </a:lnTo>
                <a:lnTo>
                  <a:pt x="29120" y="42760"/>
                </a:lnTo>
                <a:lnTo>
                  <a:pt x="29080" y="42770"/>
                </a:lnTo>
                <a:lnTo>
                  <a:pt x="29030" y="42800"/>
                </a:lnTo>
                <a:lnTo>
                  <a:pt x="28990" y="42830"/>
                </a:lnTo>
                <a:lnTo>
                  <a:pt x="28950" y="42860"/>
                </a:lnTo>
                <a:lnTo>
                  <a:pt x="28900" y="42900"/>
                </a:lnTo>
                <a:lnTo>
                  <a:pt x="28870" y="42930"/>
                </a:lnTo>
                <a:lnTo>
                  <a:pt x="28830" y="42970"/>
                </a:lnTo>
                <a:lnTo>
                  <a:pt x="28790" y="43010"/>
                </a:lnTo>
                <a:lnTo>
                  <a:pt x="28780" y="43010"/>
                </a:lnTo>
                <a:lnTo>
                  <a:pt x="28780" y="43020"/>
                </a:lnTo>
                <a:lnTo>
                  <a:pt x="28750" y="43040"/>
                </a:lnTo>
                <a:lnTo>
                  <a:pt x="28720" y="43080"/>
                </a:lnTo>
                <a:lnTo>
                  <a:pt x="28680" y="43120"/>
                </a:lnTo>
                <a:lnTo>
                  <a:pt x="28650" y="43160"/>
                </a:lnTo>
                <a:lnTo>
                  <a:pt x="28640" y="43170"/>
                </a:lnTo>
                <a:lnTo>
                  <a:pt x="28610" y="43200"/>
                </a:lnTo>
                <a:lnTo>
                  <a:pt x="28580" y="43240"/>
                </a:lnTo>
                <a:lnTo>
                  <a:pt x="28550" y="43280"/>
                </a:lnTo>
                <a:lnTo>
                  <a:pt x="28510" y="43320"/>
                </a:lnTo>
                <a:lnTo>
                  <a:pt x="28510" y="43370"/>
                </a:lnTo>
                <a:lnTo>
                  <a:pt x="28510" y="43380"/>
                </a:lnTo>
                <a:lnTo>
                  <a:pt x="28520" y="43420"/>
                </a:lnTo>
                <a:lnTo>
                  <a:pt x="28530" y="43470"/>
                </a:lnTo>
                <a:lnTo>
                  <a:pt x="28570" y="43500"/>
                </a:lnTo>
                <a:lnTo>
                  <a:pt x="28570" y="43560"/>
                </a:lnTo>
                <a:lnTo>
                  <a:pt x="28610" y="43590"/>
                </a:lnTo>
                <a:lnTo>
                  <a:pt x="28610" y="43620"/>
                </a:lnTo>
                <a:lnTo>
                  <a:pt x="28610" y="43640"/>
                </a:lnTo>
                <a:lnTo>
                  <a:pt x="28590" y="43660"/>
                </a:lnTo>
                <a:lnTo>
                  <a:pt x="28580" y="43680"/>
                </a:lnTo>
                <a:lnTo>
                  <a:pt x="28590" y="43730"/>
                </a:lnTo>
                <a:lnTo>
                  <a:pt x="28600" y="43760"/>
                </a:lnTo>
                <a:lnTo>
                  <a:pt x="28600" y="43780"/>
                </a:lnTo>
                <a:lnTo>
                  <a:pt x="28630" y="43830"/>
                </a:lnTo>
                <a:lnTo>
                  <a:pt x="28610" y="43870"/>
                </a:lnTo>
                <a:lnTo>
                  <a:pt x="28650" y="43900"/>
                </a:lnTo>
                <a:lnTo>
                  <a:pt x="28660" y="43910"/>
                </a:lnTo>
                <a:lnTo>
                  <a:pt x="28690" y="43930"/>
                </a:lnTo>
                <a:lnTo>
                  <a:pt x="28740" y="43950"/>
                </a:lnTo>
                <a:lnTo>
                  <a:pt x="28770" y="43990"/>
                </a:lnTo>
                <a:lnTo>
                  <a:pt x="28820" y="44010"/>
                </a:lnTo>
                <a:lnTo>
                  <a:pt x="28860" y="43990"/>
                </a:lnTo>
                <a:lnTo>
                  <a:pt x="28880" y="43980"/>
                </a:lnTo>
                <a:lnTo>
                  <a:pt x="28900" y="43980"/>
                </a:lnTo>
                <a:lnTo>
                  <a:pt x="28920" y="43980"/>
                </a:lnTo>
                <a:lnTo>
                  <a:pt x="28940" y="43980"/>
                </a:lnTo>
                <a:lnTo>
                  <a:pt x="28950" y="44000"/>
                </a:lnTo>
                <a:lnTo>
                  <a:pt x="28950" y="44010"/>
                </a:lnTo>
                <a:lnTo>
                  <a:pt x="28940" y="44020"/>
                </a:lnTo>
                <a:lnTo>
                  <a:pt x="28940" y="44070"/>
                </a:lnTo>
                <a:lnTo>
                  <a:pt x="28970" y="44120"/>
                </a:lnTo>
                <a:lnTo>
                  <a:pt x="29030" y="44130"/>
                </a:lnTo>
                <a:lnTo>
                  <a:pt x="29030" y="44190"/>
                </a:lnTo>
                <a:lnTo>
                  <a:pt x="29070" y="44210"/>
                </a:lnTo>
                <a:lnTo>
                  <a:pt x="29090" y="44260"/>
                </a:lnTo>
                <a:lnTo>
                  <a:pt x="29100" y="44280"/>
                </a:lnTo>
                <a:lnTo>
                  <a:pt x="29120" y="44310"/>
                </a:lnTo>
                <a:lnTo>
                  <a:pt x="29150" y="44350"/>
                </a:lnTo>
                <a:lnTo>
                  <a:pt x="29150" y="44380"/>
                </a:lnTo>
                <a:lnTo>
                  <a:pt x="29120" y="44390"/>
                </a:lnTo>
                <a:lnTo>
                  <a:pt x="28970" y="44390"/>
                </a:lnTo>
                <a:lnTo>
                  <a:pt x="28330" y="44320"/>
                </a:lnTo>
                <a:lnTo>
                  <a:pt x="28330" y="44380"/>
                </a:lnTo>
                <a:lnTo>
                  <a:pt x="28330" y="44420"/>
                </a:lnTo>
                <a:lnTo>
                  <a:pt x="28330" y="44510"/>
                </a:lnTo>
                <a:lnTo>
                  <a:pt x="28330" y="44570"/>
                </a:lnTo>
                <a:lnTo>
                  <a:pt x="28350" y="44660"/>
                </a:lnTo>
                <a:lnTo>
                  <a:pt x="28360" y="44670"/>
                </a:lnTo>
                <a:lnTo>
                  <a:pt x="28390" y="44720"/>
                </a:lnTo>
                <a:lnTo>
                  <a:pt x="28430" y="44760"/>
                </a:lnTo>
                <a:lnTo>
                  <a:pt x="28460" y="44820"/>
                </a:lnTo>
                <a:lnTo>
                  <a:pt x="28500" y="44890"/>
                </a:lnTo>
                <a:lnTo>
                  <a:pt x="28520" y="44920"/>
                </a:lnTo>
                <a:lnTo>
                  <a:pt x="28530" y="44970"/>
                </a:lnTo>
                <a:lnTo>
                  <a:pt x="28530" y="45020"/>
                </a:lnTo>
                <a:lnTo>
                  <a:pt x="28530" y="45070"/>
                </a:lnTo>
                <a:lnTo>
                  <a:pt x="28500" y="45160"/>
                </a:lnTo>
                <a:lnTo>
                  <a:pt x="28420" y="45300"/>
                </a:lnTo>
                <a:lnTo>
                  <a:pt x="28220" y="45520"/>
                </a:lnTo>
                <a:lnTo>
                  <a:pt x="28090" y="45720"/>
                </a:lnTo>
                <a:lnTo>
                  <a:pt x="28070" y="45810"/>
                </a:lnTo>
                <a:lnTo>
                  <a:pt x="28070" y="45830"/>
                </a:lnTo>
                <a:lnTo>
                  <a:pt x="28030" y="46530"/>
                </a:lnTo>
                <a:lnTo>
                  <a:pt x="28000" y="47130"/>
                </a:lnTo>
                <a:lnTo>
                  <a:pt x="27990" y="47320"/>
                </a:lnTo>
                <a:lnTo>
                  <a:pt x="27990" y="47450"/>
                </a:lnTo>
                <a:lnTo>
                  <a:pt x="27980" y="47500"/>
                </a:lnTo>
                <a:lnTo>
                  <a:pt x="27990" y="47650"/>
                </a:lnTo>
                <a:lnTo>
                  <a:pt x="27960" y="47640"/>
                </a:lnTo>
                <a:lnTo>
                  <a:pt x="27950" y="47640"/>
                </a:lnTo>
                <a:lnTo>
                  <a:pt x="27900" y="47630"/>
                </a:lnTo>
                <a:lnTo>
                  <a:pt x="27780" y="47620"/>
                </a:lnTo>
                <a:lnTo>
                  <a:pt x="27610" y="47600"/>
                </a:lnTo>
                <a:lnTo>
                  <a:pt x="27490" y="47590"/>
                </a:lnTo>
                <a:lnTo>
                  <a:pt x="27450" y="47580"/>
                </a:lnTo>
                <a:lnTo>
                  <a:pt x="27300" y="47570"/>
                </a:lnTo>
                <a:lnTo>
                  <a:pt x="27260" y="47560"/>
                </a:lnTo>
                <a:lnTo>
                  <a:pt x="27040" y="47540"/>
                </a:lnTo>
                <a:lnTo>
                  <a:pt x="27010" y="47540"/>
                </a:lnTo>
                <a:lnTo>
                  <a:pt x="26990" y="47550"/>
                </a:lnTo>
                <a:lnTo>
                  <a:pt x="26960" y="47560"/>
                </a:lnTo>
                <a:lnTo>
                  <a:pt x="26920" y="47580"/>
                </a:lnTo>
                <a:lnTo>
                  <a:pt x="26880" y="47590"/>
                </a:lnTo>
                <a:lnTo>
                  <a:pt x="26580" y="47740"/>
                </a:lnTo>
                <a:lnTo>
                  <a:pt x="26570" y="47740"/>
                </a:lnTo>
                <a:lnTo>
                  <a:pt x="26470" y="47790"/>
                </a:lnTo>
                <a:lnTo>
                  <a:pt x="26070" y="48040"/>
                </a:lnTo>
                <a:lnTo>
                  <a:pt x="25970" y="48050"/>
                </a:lnTo>
                <a:lnTo>
                  <a:pt x="24970" y="48140"/>
                </a:lnTo>
                <a:lnTo>
                  <a:pt x="23610" y="48280"/>
                </a:lnTo>
                <a:lnTo>
                  <a:pt x="23360" y="48730"/>
                </a:lnTo>
                <a:lnTo>
                  <a:pt x="23280" y="48920"/>
                </a:lnTo>
                <a:lnTo>
                  <a:pt x="23260" y="48970"/>
                </a:lnTo>
                <a:lnTo>
                  <a:pt x="23220" y="49090"/>
                </a:lnTo>
                <a:lnTo>
                  <a:pt x="23170" y="49230"/>
                </a:lnTo>
                <a:lnTo>
                  <a:pt x="23090" y="49440"/>
                </a:lnTo>
                <a:lnTo>
                  <a:pt x="23080" y="49450"/>
                </a:lnTo>
                <a:lnTo>
                  <a:pt x="23070" y="49470"/>
                </a:lnTo>
                <a:lnTo>
                  <a:pt x="23070" y="49480"/>
                </a:lnTo>
                <a:lnTo>
                  <a:pt x="23060" y="49500"/>
                </a:lnTo>
                <a:lnTo>
                  <a:pt x="23060" y="49510"/>
                </a:lnTo>
                <a:lnTo>
                  <a:pt x="23050" y="49510"/>
                </a:lnTo>
                <a:lnTo>
                  <a:pt x="23040" y="49510"/>
                </a:lnTo>
                <a:lnTo>
                  <a:pt x="23030" y="49520"/>
                </a:lnTo>
                <a:lnTo>
                  <a:pt x="23020" y="49520"/>
                </a:lnTo>
                <a:lnTo>
                  <a:pt x="23000" y="49520"/>
                </a:lnTo>
                <a:lnTo>
                  <a:pt x="22990" y="49530"/>
                </a:lnTo>
                <a:lnTo>
                  <a:pt x="22980" y="49530"/>
                </a:lnTo>
                <a:lnTo>
                  <a:pt x="22960" y="49530"/>
                </a:lnTo>
                <a:lnTo>
                  <a:pt x="22950" y="49540"/>
                </a:lnTo>
                <a:lnTo>
                  <a:pt x="22940" y="49540"/>
                </a:lnTo>
                <a:lnTo>
                  <a:pt x="22930" y="49540"/>
                </a:lnTo>
                <a:lnTo>
                  <a:pt x="22920" y="49550"/>
                </a:lnTo>
                <a:lnTo>
                  <a:pt x="22910" y="49550"/>
                </a:lnTo>
                <a:lnTo>
                  <a:pt x="22890" y="49550"/>
                </a:lnTo>
                <a:lnTo>
                  <a:pt x="22880" y="49560"/>
                </a:lnTo>
                <a:lnTo>
                  <a:pt x="22870" y="49560"/>
                </a:lnTo>
                <a:lnTo>
                  <a:pt x="22860" y="49570"/>
                </a:lnTo>
                <a:lnTo>
                  <a:pt x="22850" y="49570"/>
                </a:lnTo>
                <a:lnTo>
                  <a:pt x="22840" y="49570"/>
                </a:lnTo>
                <a:lnTo>
                  <a:pt x="22830" y="49570"/>
                </a:lnTo>
                <a:lnTo>
                  <a:pt x="22820" y="49580"/>
                </a:lnTo>
                <a:lnTo>
                  <a:pt x="22800" y="49580"/>
                </a:lnTo>
                <a:lnTo>
                  <a:pt x="22780" y="49590"/>
                </a:lnTo>
                <a:lnTo>
                  <a:pt x="22770" y="49590"/>
                </a:lnTo>
                <a:lnTo>
                  <a:pt x="22760" y="49590"/>
                </a:lnTo>
                <a:lnTo>
                  <a:pt x="22760" y="49600"/>
                </a:lnTo>
                <a:lnTo>
                  <a:pt x="22750" y="49600"/>
                </a:lnTo>
                <a:lnTo>
                  <a:pt x="22740" y="49600"/>
                </a:lnTo>
                <a:lnTo>
                  <a:pt x="22740" y="49610"/>
                </a:lnTo>
                <a:lnTo>
                  <a:pt x="22730" y="49610"/>
                </a:lnTo>
                <a:lnTo>
                  <a:pt x="22720" y="49620"/>
                </a:lnTo>
                <a:lnTo>
                  <a:pt x="22710" y="49620"/>
                </a:lnTo>
                <a:lnTo>
                  <a:pt x="22700" y="49620"/>
                </a:lnTo>
                <a:lnTo>
                  <a:pt x="22700" y="49630"/>
                </a:lnTo>
                <a:lnTo>
                  <a:pt x="22690" y="49630"/>
                </a:lnTo>
                <a:lnTo>
                  <a:pt x="22680" y="49630"/>
                </a:lnTo>
                <a:lnTo>
                  <a:pt x="22680" y="49640"/>
                </a:lnTo>
                <a:lnTo>
                  <a:pt x="22670" y="49640"/>
                </a:lnTo>
                <a:lnTo>
                  <a:pt x="22660" y="49650"/>
                </a:lnTo>
                <a:lnTo>
                  <a:pt x="22650" y="49650"/>
                </a:lnTo>
                <a:lnTo>
                  <a:pt x="22640" y="49660"/>
                </a:lnTo>
                <a:lnTo>
                  <a:pt x="22630" y="49660"/>
                </a:lnTo>
                <a:lnTo>
                  <a:pt x="22620" y="49670"/>
                </a:lnTo>
                <a:lnTo>
                  <a:pt x="22600" y="49680"/>
                </a:lnTo>
                <a:lnTo>
                  <a:pt x="22590" y="49690"/>
                </a:lnTo>
                <a:lnTo>
                  <a:pt x="22580" y="49690"/>
                </a:lnTo>
                <a:lnTo>
                  <a:pt x="22560" y="49700"/>
                </a:lnTo>
                <a:lnTo>
                  <a:pt x="22550" y="49710"/>
                </a:lnTo>
                <a:lnTo>
                  <a:pt x="22540" y="49710"/>
                </a:lnTo>
                <a:lnTo>
                  <a:pt x="22530" y="49720"/>
                </a:lnTo>
                <a:lnTo>
                  <a:pt x="22520" y="49720"/>
                </a:lnTo>
                <a:lnTo>
                  <a:pt x="22520" y="49730"/>
                </a:lnTo>
                <a:lnTo>
                  <a:pt x="22510" y="49730"/>
                </a:lnTo>
                <a:lnTo>
                  <a:pt x="22500" y="49730"/>
                </a:lnTo>
                <a:lnTo>
                  <a:pt x="22490" y="49740"/>
                </a:lnTo>
                <a:lnTo>
                  <a:pt x="22480" y="49740"/>
                </a:lnTo>
                <a:lnTo>
                  <a:pt x="22480" y="49750"/>
                </a:lnTo>
                <a:lnTo>
                  <a:pt x="22470" y="49750"/>
                </a:lnTo>
                <a:lnTo>
                  <a:pt x="22460" y="49750"/>
                </a:lnTo>
                <a:lnTo>
                  <a:pt x="22460" y="49760"/>
                </a:lnTo>
                <a:lnTo>
                  <a:pt x="22450" y="49770"/>
                </a:lnTo>
                <a:lnTo>
                  <a:pt x="22440" y="49770"/>
                </a:lnTo>
                <a:lnTo>
                  <a:pt x="22430" y="49780"/>
                </a:lnTo>
                <a:lnTo>
                  <a:pt x="22420" y="49780"/>
                </a:lnTo>
                <a:lnTo>
                  <a:pt x="22410" y="49790"/>
                </a:lnTo>
                <a:lnTo>
                  <a:pt x="22400" y="49790"/>
                </a:lnTo>
                <a:lnTo>
                  <a:pt x="22390" y="49800"/>
                </a:lnTo>
                <a:lnTo>
                  <a:pt x="22370" y="49810"/>
                </a:lnTo>
                <a:lnTo>
                  <a:pt x="22360" y="49810"/>
                </a:lnTo>
                <a:lnTo>
                  <a:pt x="22350" y="49810"/>
                </a:lnTo>
                <a:lnTo>
                  <a:pt x="22350" y="49820"/>
                </a:lnTo>
                <a:lnTo>
                  <a:pt x="22340" y="49820"/>
                </a:lnTo>
                <a:lnTo>
                  <a:pt x="22330" y="49820"/>
                </a:lnTo>
                <a:lnTo>
                  <a:pt x="22320" y="49830"/>
                </a:lnTo>
                <a:lnTo>
                  <a:pt x="22310" y="49830"/>
                </a:lnTo>
                <a:lnTo>
                  <a:pt x="22310" y="49840"/>
                </a:lnTo>
                <a:lnTo>
                  <a:pt x="22300" y="49840"/>
                </a:lnTo>
                <a:lnTo>
                  <a:pt x="22290" y="49850"/>
                </a:lnTo>
                <a:lnTo>
                  <a:pt x="22280" y="49850"/>
                </a:lnTo>
                <a:lnTo>
                  <a:pt x="22270" y="49860"/>
                </a:lnTo>
                <a:lnTo>
                  <a:pt x="22260" y="49870"/>
                </a:lnTo>
                <a:lnTo>
                  <a:pt x="22250" y="49870"/>
                </a:lnTo>
                <a:lnTo>
                  <a:pt x="22250" y="49880"/>
                </a:lnTo>
                <a:lnTo>
                  <a:pt x="22240" y="49880"/>
                </a:lnTo>
                <a:lnTo>
                  <a:pt x="22230" y="49890"/>
                </a:lnTo>
                <a:lnTo>
                  <a:pt x="22220" y="49900"/>
                </a:lnTo>
                <a:lnTo>
                  <a:pt x="22210" y="49900"/>
                </a:lnTo>
                <a:lnTo>
                  <a:pt x="22200" y="49900"/>
                </a:lnTo>
                <a:lnTo>
                  <a:pt x="22190" y="49900"/>
                </a:lnTo>
                <a:lnTo>
                  <a:pt x="22190" y="49910"/>
                </a:lnTo>
                <a:lnTo>
                  <a:pt x="22180" y="49910"/>
                </a:lnTo>
                <a:lnTo>
                  <a:pt x="22180" y="49900"/>
                </a:lnTo>
                <a:lnTo>
                  <a:pt x="22170" y="49900"/>
                </a:lnTo>
                <a:lnTo>
                  <a:pt x="22150" y="49890"/>
                </a:lnTo>
                <a:lnTo>
                  <a:pt x="22140" y="49890"/>
                </a:lnTo>
                <a:lnTo>
                  <a:pt x="22130" y="49890"/>
                </a:lnTo>
                <a:lnTo>
                  <a:pt x="22120" y="49890"/>
                </a:lnTo>
                <a:lnTo>
                  <a:pt x="22110" y="49890"/>
                </a:lnTo>
                <a:lnTo>
                  <a:pt x="22100" y="49890"/>
                </a:lnTo>
                <a:lnTo>
                  <a:pt x="22090" y="49890"/>
                </a:lnTo>
                <a:lnTo>
                  <a:pt x="22080" y="49890"/>
                </a:lnTo>
                <a:lnTo>
                  <a:pt x="22070" y="49900"/>
                </a:lnTo>
                <a:lnTo>
                  <a:pt x="22060" y="49900"/>
                </a:lnTo>
                <a:lnTo>
                  <a:pt x="22050" y="49900"/>
                </a:lnTo>
                <a:lnTo>
                  <a:pt x="22040" y="49900"/>
                </a:lnTo>
                <a:lnTo>
                  <a:pt x="22030" y="49910"/>
                </a:lnTo>
                <a:lnTo>
                  <a:pt x="22020" y="49910"/>
                </a:lnTo>
                <a:lnTo>
                  <a:pt x="22010" y="49910"/>
                </a:lnTo>
                <a:lnTo>
                  <a:pt x="22010" y="49920"/>
                </a:lnTo>
                <a:lnTo>
                  <a:pt x="22000" y="49920"/>
                </a:lnTo>
                <a:lnTo>
                  <a:pt x="22000" y="49930"/>
                </a:lnTo>
                <a:lnTo>
                  <a:pt x="21990" y="49930"/>
                </a:lnTo>
                <a:lnTo>
                  <a:pt x="21980" y="49930"/>
                </a:lnTo>
                <a:lnTo>
                  <a:pt x="21970" y="49930"/>
                </a:lnTo>
                <a:lnTo>
                  <a:pt x="21960" y="49920"/>
                </a:lnTo>
                <a:lnTo>
                  <a:pt x="21950" y="49920"/>
                </a:lnTo>
                <a:lnTo>
                  <a:pt x="21940" y="49920"/>
                </a:lnTo>
                <a:lnTo>
                  <a:pt x="21920" y="49910"/>
                </a:lnTo>
                <a:lnTo>
                  <a:pt x="21910" y="49910"/>
                </a:lnTo>
                <a:lnTo>
                  <a:pt x="21900" y="49900"/>
                </a:lnTo>
                <a:lnTo>
                  <a:pt x="21890" y="49900"/>
                </a:lnTo>
                <a:lnTo>
                  <a:pt x="21880" y="49900"/>
                </a:lnTo>
                <a:lnTo>
                  <a:pt x="21870" y="49900"/>
                </a:lnTo>
                <a:lnTo>
                  <a:pt x="21870" y="49890"/>
                </a:lnTo>
                <a:lnTo>
                  <a:pt x="21860" y="49890"/>
                </a:lnTo>
                <a:lnTo>
                  <a:pt x="21860" y="49880"/>
                </a:lnTo>
                <a:lnTo>
                  <a:pt x="21850" y="49870"/>
                </a:lnTo>
                <a:lnTo>
                  <a:pt x="21840" y="49870"/>
                </a:lnTo>
                <a:lnTo>
                  <a:pt x="21830" y="49870"/>
                </a:lnTo>
                <a:lnTo>
                  <a:pt x="21820" y="49860"/>
                </a:lnTo>
                <a:lnTo>
                  <a:pt x="21810" y="49860"/>
                </a:lnTo>
                <a:lnTo>
                  <a:pt x="21790" y="49860"/>
                </a:lnTo>
                <a:lnTo>
                  <a:pt x="21780" y="49860"/>
                </a:lnTo>
                <a:lnTo>
                  <a:pt x="21770" y="49860"/>
                </a:lnTo>
                <a:lnTo>
                  <a:pt x="21760" y="49860"/>
                </a:lnTo>
                <a:lnTo>
                  <a:pt x="21750" y="49870"/>
                </a:lnTo>
                <a:lnTo>
                  <a:pt x="21750" y="49860"/>
                </a:lnTo>
                <a:lnTo>
                  <a:pt x="21740" y="49870"/>
                </a:lnTo>
                <a:lnTo>
                  <a:pt x="21730" y="49870"/>
                </a:lnTo>
                <a:lnTo>
                  <a:pt x="21720" y="49870"/>
                </a:lnTo>
                <a:lnTo>
                  <a:pt x="21700" y="49880"/>
                </a:lnTo>
                <a:lnTo>
                  <a:pt x="21690" y="49890"/>
                </a:lnTo>
                <a:lnTo>
                  <a:pt x="21680" y="49890"/>
                </a:lnTo>
                <a:lnTo>
                  <a:pt x="21670" y="49890"/>
                </a:lnTo>
                <a:lnTo>
                  <a:pt x="21660" y="49900"/>
                </a:lnTo>
                <a:lnTo>
                  <a:pt x="21640" y="49900"/>
                </a:lnTo>
                <a:lnTo>
                  <a:pt x="21630" y="49910"/>
                </a:lnTo>
                <a:lnTo>
                  <a:pt x="21620" y="49910"/>
                </a:lnTo>
                <a:lnTo>
                  <a:pt x="21610" y="49930"/>
                </a:lnTo>
                <a:lnTo>
                  <a:pt x="21590" y="49930"/>
                </a:lnTo>
                <a:lnTo>
                  <a:pt x="21590" y="49940"/>
                </a:lnTo>
                <a:lnTo>
                  <a:pt x="21580" y="49940"/>
                </a:lnTo>
                <a:lnTo>
                  <a:pt x="21570" y="49950"/>
                </a:lnTo>
                <a:lnTo>
                  <a:pt x="21560" y="49950"/>
                </a:lnTo>
                <a:lnTo>
                  <a:pt x="21550" y="49960"/>
                </a:lnTo>
                <a:lnTo>
                  <a:pt x="21540" y="49970"/>
                </a:lnTo>
                <a:lnTo>
                  <a:pt x="21530" y="49980"/>
                </a:lnTo>
                <a:lnTo>
                  <a:pt x="21520" y="49980"/>
                </a:lnTo>
                <a:lnTo>
                  <a:pt x="21520" y="49990"/>
                </a:lnTo>
                <a:lnTo>
                  <a:pt x="21510" y="49990"/>
                </a:lnTo>
                <a:lnTo>
                  <a:pt x="21510" y="49980"/>
                </a:lnTo>
                <a:lnTo>
                  <a:pt x="21500" y="49980"/>
                </a:lnTo>
                <a:lnTo>
                  <a:pt x="21510" y="49980"/>
                </a:lnTo>
                <a:lnTo>
                  <a:pt x="21500" y="49980"/>
                </a:lnTo>
                <a:lnTo>
                  <a:pt x="21490" y="49970"/>
                </a:lnTo>
                <a:lnTo>
                  <a:pt x="21490" y="49980"/>
                </a:lnTo>
                <a:lnTo>
                  <a:pt x="21480" y="49980"/>
                </a:lnTo>
                <a:lnTo>
                  <a:pt x="21470" y="49980"/>
                </a:lnTo>
                <a:lnTo>
                  <a:pt x="21460" y="49980"/>
                </a:lnTo>
                <a:lnTo>
                  <a:pt x="21450" y="49980"/>
                </a:lnTo>
                <a:lnTo>
                  <a:pt x="21440" y="49980"/>
                </a:lnTo>
                <a:lnTo>
                  <a:pt x="21430" y="49980"/>
                </a:lnTo>
                <a:lnTo>
                  <a:pt x="21420" y="49980"/>
                </a:lnTo>
                <a:lnTo>
                  <a:pt x="21410" y="49980"/>
                </a:lnTo>
                <a:lnTo>
                  <a:pt x="21400" y="49980"/>
                </a:lnTo>
                <a:lnTo>
                  <a:pt x="21390" y="49990"/>
                </a:lnTo>
                <a:lnTo>
                  <a:pt x="21380" y="49990"/>
                </a:lnTo>
                <a:lnTo>
                  <a:pt x="21370" y="49990"/>
                </a:lnTo>
                <a:lnTo>
                  <a:pt x="21360" y="49990"/>
                </a:lnTo>
                <a:lnTo>
                  <a:pt x="21350" y="49990"/>
                </a:lnTo>
                <a:lnTo>
                  <a:pt x="21340" y="49990"/>
                </a:lnTo>
                <a:lnTo>
                  <a:pt x="21330" y="49980"/>
                </a:lnTo>
                <a:lnTo>
                  <a:pt x="21310" y="49980"/>
                </a:lnTo>
                <a:lnTo>
                  <a:pt x="21300" y="49970"/>
                </a:lnTo>
                <a:lnTo>
                  <a:pt x="21290" y="49970"/>
                </a:lnTo>
                <a:lnTo>
                  <a:pt x="21280" y="49960"/>
                </a:lnTo>
                <a:lnTo>
                  <a:pt x="21270" y="49960"/>
                </a:lnTo>
                <a:lnTo>
                  <a:pt x="21250" y="49960"/>
                </a:lnTo>
                <a:lnTo>
                  <a:pt x="21250" y="49950"/>
                </a:lnTo>
                <a:lnTo>
                  <a:pt x="21240" y="49950"/>
                </a:lnTo>
                <a:lnTo>
                  <a:pt x="21230" y="49950"/>
                </a:lnTo>
                <a:lnTo>
                  <a:pt x="21210" y="49950"/>
                </a:lnTo>
                <a:lnTo>
                  <a:pt x="21190" y="49940"/>
                </a:lnTo>
                <a:lnTo>
                  <a:pt x="21180" y="49940"/>
                </a:lnTo>
                <a:lnTo>
                  <a:pt x="21170" y="49940"/>
                </a:lnTo>
                <a:lnTo>
                  <a:pt x="21170" y="49930"/>
                </a:lnTo>
                <a:lnTo>
                  <a:pt x="21160" y="49930"/>
                </a:lnTo>
                <a:lnTo>
                  <a:pt x="21150" y="49930"/>
                </a:lnTo>
                <a:lnTo>
                  <a:pt x="21150" y="49920"/>
                </a:lnTo>
                <a:lnTo>
                  <a:pt x="21140" y="49920"/>
                </a:lnTo>
                <a:lnTo>
                  <a:pt x="21130" y="49910"/>
                </a:lnTo>
                <a:lnTo>
                  <a:pt x="21120" y="49910"/>
                </a:lnTo>
                <a:lnTo>
                  <a:pt x="21110" y="49900"/>
                </a:lnTo>
                <a:lnTo>
                  <a:pt x="21100" y="49900"/>
                </a:lnTo>
                <a:lnTo>
                  <a:pt x="21100" y="49890"/>
                </a:lnTo>
                <a:lnTo>
                  <a:pt x="21080" y="49880"/>
                </a:lnTo>
                <a:lnTo>
                  <a:pt x="21070" y="49880"/>
                </a:lnTo>
                <a:lnTo>
                  <a:pt x="21060" y="49870"/>
                </a:lnTo>
                <a:lnTo>
                  <a:pt x="21050" y="49870"/>
                </a:lnTo>
                <a:lnTo>
                  <a:pt x="21050" y="49860"/>
                </a:lnTo>
                <a:lnTo>
                  <a:pt x="21050" y="49850"/>
                </a:lnTo>
                <a:lnTo>
                  <a:pt x="21060" y="49850"/>
                </a:lnTo>
                <a:lnTo>
                  <a:pt x="21070" y="49860"/>
                </a:lnTo>
                <a:lnTo>
                  <a:pt x="21070" y="49850"/>
                </a:lnTo>
                <a:lnTo>
                  <a:pt x="21080" y="49840"/>
                </a:lnTo>
                <a:lnTo>
                  <a:pt x="21100" y="49840"/>
                </a:lnTo>
                <a:lnTo>
                  <a:pt x="21100" y="49850"/>
                </a:lnTo>
                <a:lnTo>
                  <a:pt x="21110" y="49860"/>
                </a:lnTo>
                <a:lnTo>
                  <a:pt x="21120" y="49860"/>
                </a:lnTo>
                <a:lnTo>
                  <a:pt x="21130" y="49860"/>
                </a:lnTo>
                <a:lnTo>
                  <a:pt x="21140" y="49860"/>
                </a:lnTo>
                <a:lnTo>
                  <a:pt x="21150" y="49870"/>
                </a:lnTo>
                <a:lnTo>
                  <a:pt x="21170" y="49880"/>
                </a:lnTo>
                <a:lnTo>
                  <a:pt x="21170" y="49870"/>
                </a:lnTo>
                <a:lnTo>
                  <a:pt x="21180" y="49880"/>
                </a:lnTo>
                <a:lnTo>
                  <a:pt x="21190" y="49890"/>
                </a:lnTo>
                <a:lnTo>
                  <a:pt x="21190" y="49910"/>
                </a:lnTo>
                <a:lnTo>
                  <a:pt x="21200" y="49920"/>
                </a:lnTo>
                <a:lnTo>
                  <a:pt x="21200" y="49930"/>
                </a:lnTo>
                <a:lnTo>
                  <a:pt x="21210" y="49930"/>
                </a:lnTo>
                <a:lnTo>
                  <a:pt x="21220" y="49930"/>
                </a:lnTo>
                <a:lnTo>
                  <a:pt x="21230" y="49920"/>
                </a:lnTo>
                <a:lnTo>
                  <a:pt x="21240" y="49920"/>
                </a:lnTo>
                <a:lnTo>
                  <a:pt x="21240" y="49930"/>
                </a:lnTo>
                <a:lnTo>
                  <a:pt x="21250" y="49930"/>
                </a:lnTo>
                <a:lnTo>
                  <a:pt x="21250" y="49940"/>
                </a:lnTo>
                <a:lnTo>
                  <a:pt x="21260" y="49940"/>
                </a:lnTo>
                <a:lnTo>
                  <a:pt x="21270" y="49930"/>
                </a:lnTo>
                <a:lnTo>
                  <a:pt x="21280" y="49930"/>
                </a:lnTo>
                <a:lnTo>
                  <a:pt x="21280" y="49920"/>
                </a:lnTo>
                <a:lnTo>
                  <a:pt x="21290" y="49920"/>
                </a:lnTo>
                <a:lnTo>
                  <a:pt x="21290" y="49930"/>
                </a:lnTo>
                <a:lnTo>
                  <a:pt x="21300" y="49940"/>
                </a:lnTo>
                <a:lnTo>
                  <a:pt x="21310" y="49950"/>
                </a:lnTo>
                <a:lnTo>
                  <a:pt x="21320" y="49960"/>
                </a:lnTo>
                <a:lnTo>
                  <a:pt x="21330" y="49960"/>
                </a:lnTo>
                <a:lnTo>
                  <a:pt x="21340" y="49970"/>
                </a:lnTo>
                <a:lnTo>
                  <a:pt x="21350" y="49970"/>
                </a:lnTo>
                <a:lnTo>
                  <a:pt x="21360" y="49980"/>
                </a:lnTo>
                <a:lnTo>
                  <a:pt x="21370" y="49980"/>
                </a:lnTo>
                <a:lnTo>
                  <a:pt x="21380" y="49980"/>
                </a:lnTo>
                <a:lnTo>
                  <a:pt x="21390" y="49980"/>
                </a:lnTo>
                <a:lnTo>
                  <a:pt x="21400" y="49980"/>
                </a:lnTo>
                <a:lnTo>
                  <a:pt x="21400" y="49970"/>
                </a:lnTo>
                <a:lnTo>
                  <a:pt x="21410" y="49970"/>
                </a:lnTo>
                <a:lnTo>
                  <a:pt x="21420" y="49970"/>
                </a:lnTo>
                <a:lnTo>
                  <a:pt x="21430" y="49970"/>
                </a:lnTo>
                <a:lnTo>
                  <a:pt x="21440" y="49970"/>
                </a:lnTo>
                <a:lnTo>
                  <a:pt x="21450" y="49970"/>
                </a:lnTo>
                <a:lnTo>
                  <a:pt x="21460" y="49970"/>
                </a:lnTo>
                <a:lnTo>
                  <a:pt x="21470" y="49970"/>
                </a:lnTo>
                <a:lnTo>
                  <a:pt x="21480" y="49970"/>
                </a:lnTo>
                <a:lnTo>
                  <a:pt x="21490" y="49970"/>
                </a:lnTo>
                <a:lnTo>
                  <a:pt x="21500" y="49970"/>
                </a:lnTo>
                <a:lnTo>
                  <a:pt x="21500" y="49960"/>
                </a:lnTo>
                <a:lnTo>
                  <a:pt x="21510" y="49950"/>
                </a:lnTo>
                <a:lnTo>
                  <a:pt x="21510" y="49940"/>
                </a:lnTo>
                <a:lnTo>
                  <a:pt x="21520" y="49930"/>
                </a:lnTo>
                <a:lnTo>
                  <a:pt x="21520" y="49920"/>
                </a:lnTo>
                <a:lnTo>
                  <a:pt x="21520" y="49910"/>
                </a:lnTo>
                <a:lnTo>
                  <a:pt x="21520" y="49890"/>
                </a:lnTo>
                <a:lnTo>
                  <a:pt x="21520" y="49880"/>
                </a:lnTo>
                <a:lnTo>
                  <a:pt x="21520" y="49870"/>
                </a:lnTo>
                <a:lnTo>
                  <a:pt x="21520" y="49860"/>
                </a:lnTo>
                <a:lnTo>
                  <a:pt x="21520" y="49840"/>
                </a:lnTo>
                <a:lnTo>
                  <a:pt x="21510" y="49830"/>
                </a:lnTo>
                <a:lnTo>
                  <a:pt x="21510" y="49820"/>
                </a:lnTo>
                <a:lnTo>
                  <a:pt x="21500" y="49810"/>
                </a:lnTo>
                <a:lnTo>
                  <a:pt x="21490" y="49810"/>
                </a:lnTo>
                <a:lnTo>
                  <a:pt x="21480" y="49800"/>
                </a:lnTo>
                <a:lnTo>
                  <a:pt x="21470" y="49800"/>
                </a:lnTo>
                <a:lnTo>
                  <a:pt x="21470" y="49790"/>
                </a:lnTo>
                <a:lnTo>
                  <a:pt x="21470" y="49780"/>
                </a:lnTo>
                <a:lnTo>
                  <a:pt x="21470" y="49770"/>
                </a:lnTo>
                <a:lnTo>
                  <a:pt x="21460" y="49770"/>
                </a:lnTo>
                <a:lnTo>
                  <a:pt x="21450" y="49770"/>
                </a:lnTo>
                <a:lnTo>
                  <a:pt x="21440" y="49770"/>
                </a:lnTo>
                <a:lnTo>
                  <a:pt x="21430" y="49770"/>
                </a:lnTo>
                <a:lnTo>
                  <a:pt x="21420" y="49770"/>
                </a:lnTo>
                <a:lnTo>
                  <a:pt x="21420" y="49760"/>
                </a:lnTo>
                <a:lnTo>
                  <a:pt x="21410" y="49760"/>
                </a:lnTo>
                <a:lnTo>
                  <a:pt x="21410" y="49750"/>
                </a:lnTo>
                <a:lnTo>
                  <a:pt x="21400" y="49760"/>
                </a:lnTo>
                <a:lnTo>
                  <a:pt x="21390" y="49760"/>
                </a:lnTo>
                <a:lnTo>
                  <a:pt x="21390" y="49750"/>
                </a:lnTo>
                <a:lnTo>
                  <a:pt x="21380" y="49750"/>
                </a:lnTo>
                <a:lnTo>
                  <a:pt x="21370" y="49750"/>
                </a:lnTo>
                <a:lnTo>
                  <a:pt x="21370" y="49740"/>
                </a:lnTo>
                <a:lnTo>
                  <a:pt x="21360" y="49740"/>
                </a:lnTo>
                <a:lnTo>
                  <a:pt x="21350" y="49740"/>
                </a:lnTo>
                <a:lnTo>
                  <a:pt x="21340" y="49740"/>
                </a:lnTo>
                <a:lnTo>
                  <a:pt x="21330" y="49740"/>
                </a:lnTo>
                <a:lnTo>
                  <a:pt x="21330" y="49730"/>
                </a:lnTo>
                <a:lnTo>
                  <a:pt x="21320" y="49730"/>
                </a:lnTo>
                <a:lnTo>
                  <a:pt x="21310" y="49730"/>
                </a:lnTo>
                <a:lnTo>
                  <a:pt x="21310" y="49720"/>
                </a:lnTo>
                <a:lnTo>
                  <a:pt x="21300" y="49720"/>
                </a:lnTo>
                <a:lnTo>
                  <a:pt x="21290" y="49720"/>
                </a:lnTo>
                <a:lnTo>
                  <a:pt x="21280" y="49710"/>
                </a:lnTo>
                <a:lnTo>
                  <a:pt x="21270" y="49710"/>
                </a:lnTo>
                <a:lnTo>
                  <a:pt x="21270" y="49700"/>
                </a:lnTo>
                <a:lnTo>
                  <a:pt x="21260" y="49700"/>
                </a:lnTo>
                <a:lnTo>
                  <a:pt x="21250" y="49700"/>
                </a:lnTo>
                <a:lnTo>
                  <a:pt x="21240" y="49700"/>
                </a:lnTo>
                <a:lnTo>
                  <a:pt x="21240" y="49710"/>
                </a:lnTo>
                <a:lnTo>
                  <a:pt x="21230" y="49710"/>
                </a:lnTo>
                <a:lnTo>
                  <a:pt x="21230" y="49720"/>
                </a:lnTo>
                <a:lnTo>
                  <a:pt x="21220" y="49720"/>
                </a:lnTo>
                <a:lnTo>
                  <a:pt x="21210" y="49730"/>
                </a:lnTo>
                <a:lnTo>
                  <a:pt x="21200" y="49740"/>
                </a:lnTo>
                <a:lnTo>
                  <a:pt x="21190" y="49740"/>
                </a:lnTo>
                <a:lnTo>
                  <a:pt x="21180" y="49740"/>
                </a:lnTo>
                <a:lnTo>
                  <a:pt x="21180" y="49750"/>
                </a:lnTo>
                <a:lnTo>
                  <a:pt x="21170" y="49750"/>
                </a:lnTo>
                <a:lnTo>
                  <a:pt x="21160" y="49750"/>
                </a:lnTo>
                <a:lnTo>
                  <a:pt x="21160" y="49760"/>
                </a:lnTo>
                <a:lnTo>
                  <a:pt x="21150" y="49760"/>
                </a:lnTo>
                <a:lnTo>
                  <a:pt x="21140" y="49760"/>
                </a:lnTo>
                <a:lnTo>
                  <a:pt x="21130" y="49760"/>
                </a:lnTo>
                <a:lnTo>
                  <a:pt x="21120" y="49760"/>
                </a:lnTo>
                <a:lnTo>
                  <a:pt x="21110" y="49760"/>
                </a:lnTo>
                <a:lnTo>
                  <a:pt x="21100" y="49760"/>
                </a:lnTo>
                <a:lnTo>
                  <a:pt x="21100" y="49770"/>
                </a:lnTo>
                <a:lnTo>
                  <a:pt x="21090" y="49770"/>
                </a:lnTo>
                <a:lnTo>
                  <a:pt x="21080" y="49770"/>
                </a:lnTo>
                <a:lnTo>
                  <a:pt x="21080" y="49780"/>
                </a:lnTo>
                <a:lnTo>
                  <a:pt x="21070" y="49780"/>
                </a:lnTo>
                <a:lnTo>
                  <a:pt x="21060" y="49780"/>
                </a:lnTo>
                <a:lnTo>
                  <a:pt x="21060" y="49790"/>
                </a:lnTo>
                <a:lnTo>
                  <a:pt x="21050" y="49790"/>
                </a:lnTo>
                <a:lnTo>
                  <a:pt x="21050" y="49800"/>
                </a:lnTo>
                <a:lnTo>
                  <a:pt x="21040" y="49810"/>
                </a:lnTo>
                <a:lnTo>
                  <a:pt x="21030" y="49820"/>
                </a:lnTo>
                <a:lnTo>
                  <a:pt x="21020" y="49820"/>
                </a:lnTo>
                <a:lnTo>
                  <a:pt x="21020" y="49830"/>
                </a:lnTo>
                <a:lnTo>
                  <a:pt x="21010" y="49830"/>
                </a:lnTo>
                <a:lnTo>
                  <a:pt x="21000" y="49840"/>
                </a:lnTo>
                <a:lnTo>
                  <a:pt x="20990" y="49840"/>
                </a:lnTo>
                <a:lnTo>
                  <a:pt x="20980" y="49840"/>
                </a:lnTo>
                <a:lnTo>
                  <a:pt x="20980" y="49850"/>
                </a:lnTo>
                <a:lnTo>
                  <a:pt x="20970" y="49850"/>
                </a:lnTo>
                <a:lnTo>
                  <a:pt x="20970" y="49860"/>
                </a:lnTo>
                <a:lnTo>
                  <a:pt x="20960" y="49860"/>
                </a:lnTo>
                <a:lnTo>
                  <a:pt x="20960" y="49870"/>
                </a:lnTo>
                <a:lnTo>
                  <a:pt x="20950" y="49870"/>
                </a:lnTo>
                <a:lnTo>
                  <a:pt x="20940" y="49880"/>
                </a:lnTo>
                <a:lnTo>
                  <a:pt x="20930" y="49880"/>
                </a:lnTo>
                <a:lnTo>
                  <a:pt x="20930" y="49890"/>
                </a:lnTo>
                <a:lnTo>
                  <a:pt x="20930" y="49900"/>
                </a:lnTo>
                <a:lnTo>
                  <a:pt x="20920" y="49900"/>
                </a:lnTo>
                <a:lnTo>
                  <a:pt x="20910" y="49900"/>
                </a:lnTo>
                <a:lnTo>
                  <a:pt x="20900" y="49900"/>
                </a:lnTo>
                <a:lnTo>
                  <a:pt x="20890" y="49910"/>
                </a:lnTo>
                <a:lnTo>
                  <a:pt x="20890" y="49920"/>
                </a:lnTo>
                <a:lnTo>
                  <a:pt x="20890" y="49910"/>
                </a:lnTo>
                <a:lnTo>
                  <a:pt x="20880" y="49910"/>
                </a:lnTo>
                <a:lnTo>
                  <a:pt x="20880" y="49920"/>
                </a:lnTo>
                <a:lnTo>
                  <a:pt x="20870" y="49920"/>
                </a:lnTo>
                <a:lnTo>
                  <a:pt x="20860" y="49930"/>
                </a:lnTo>
                <a:lnTo>
                  <a:pt x="20860" y="49940"/>
                </a:lnTo>
                <a:lnTo>
                  <a:pt x="20850" y="49940"/>
                </a:lnTo>
                <a:lnTo>
                  <a:pt x="20840" y="49940"/>
                </a:lnTo>
                <a:lnTo>
                  <a:pt x="20840" y="49950"/>
                </a:lnTo>
                <a:lnTo>
                  <a:pt x="20830" y="49950"/>
                </a:lnTo>
                <a:lnTo>
                  <a:pt x="20820" y="49950"/>
                </a:lnTo>
                <a:lnTo>
                  <a:pt x="20810" y="49960"/>
                </a:lnTo>
                <a:lnTo>
                  <a:pt x="20800" y="49960"/>
                </a:lnTo>
                <a:lnTo>
                  <a:pt x="20790" y="49960"/>
                </a:lnTo>
                <a:lnTo>
                  <a:pt x="20780" y="49960"/>
                </a:lnTo>
                <a:lnTo>
                  <a:pt x="20770" y="49960"/>
                </a:lnTo>
                <a:lnTo>
                  <a:pt x="20760" y="49960"/>
                </a:lnTo>
                <a:lnTo>
                  <a:pt x="20750" y="49970"/>
                </a:lnTo>
                <a:lnTo>
                  <a:pt x="20740" y="49970"/>
                </a:lnTo>
                <a:lnTo>
                  <a:pt x="20730" y="49980"/>
                </a:lnTo>
                <a:lnTo>
                  <a:pt x="20720" y="49980"/>
                </a:lnTo>
                <a:lnTo>
                  <a:pt x="20710" y="49970"/>
                </a:lnTo>
                <a:lnTo>
                  <a:pt x="20700" y="49970"/>
                </a:lnTo>
                <a:lnTo>
                  <a:pt x="20700" y="49980"/>
                </a:lnTo>
                <a:lnTo>
                  <a:pt x="20690" y="49980"/>
                </a:lnTo>
                <a:lnTo>
                  <a:pt x="20680" y="49980"/>
                </a:lnTo>
                <a:lnTo>
                  <a:pt x="20680" y="49990"/>
                </a:lnTo>
                <a:lnTo>
                  <a:pt x="20670" y="49990"/>
                </a:lnTo>
                <a:lnTo>
                  <a:pt x="20660" y="50000"/>
                </a:lnTo>
                <a:lnTo>
                  <a:pt x="20650" y="50000"/>
                </a:lnTo>
                <a:lnTo>
                  <a:pt x="20640" y="50010"/>
                </a:lnTo>
                <a:lnTo>
                  <a:pt x="20640" y="50020"/>
                </a:lnTo>
                <a:lnTo>
                  <a:pt x="20630" y="50030"/>
                </a:lnTo>
                <a:lnTo>
                  <a:pt x="20620" y="50030"/>
                </a:lnTo>
                <a:lnTo>
                  <a:pt x="20610" y="50030"/>
                </a:lnTo>
                <a:lnTo>
                  <a:pt x="20600" y="50030"/>
                </a:lnTo>
                <a:lnTo>
                  <a:pt x="20590" y="50030"/>
                </a:lnTo>
                <a:lnTo>
                  <a:pt x="20590" y="50040"/>
                </a:lnTo>
                <a:lnTo>
                  <a:pt x="20580" y="50040"/>
                </a:lnTo>
                <a:lnTo>
                  <a:pt x="20570" y="50040"/>
                </a:lnTo>
                <a:lnTo>
                  <a:pt x="20570" y="50050"/>
                </a:lnTo>
                <a:lnTo>
                  <a:pt x="20560" y="50050"/>
                </a:lnTo>
                <a:lnTo>
                  <a:pt x="20550" y="50050"/>
                </a:lnTo>
                <a:lnTo>
                  <a:pt x="20550" y="50060"/>
                </a:lnTo>
                <a:lnTo>
                  <a:pt x="20540" y="50060"/>
                </a:lnTo>
                <a:lnTo>
                  <a:pt x="20530" y="50060"/>
                </a:lnTo>
                <a:lnTo>
                  <a:pt x="20530" y="50070"/>
                </a:lnTo>
                <a:lnTo>
                  <a:pt x="20520" y="50070"/>
                </a:lnTo>
                <a:lnTo>
                  <a:pt x="20510" y="50080"/>
                </a:lnTo>
                <a:lnTo>
                  <a:pt x="20500" y="50080"/>
                </a:lnTo>
                <a:lnTo>
                  <a:pt x="20500" y="50090"/>
                </a:lnTo>
                <a:lnTo>
                  <a:pt x="20490" y="50090"/>
                </a:lnTo>
                <a:lnTo>
                  <a:pt x="20480" y="50090"/>
                </a:lnTo>
                <a:lnTo>
                  <a:pt x="20470" y="50080"/>
                </a:lnTo>
                <a:lnTo>
                  <a:pt x="20460" y="50080"/>
                </a:lnTo>
                <a:lnTo>
                  <a:pt x="20450" y="50080"/>
                </a:lnTo>
                <a:lnTo>
                  <a:pt x="20450" y="50070"/>
                </a:lnTo>
                <a:lnTo>
                  <a:pt x="20440" y="50070"/>
                </a:lnTo>
                <a:lnTo>
                  <a:pt x="20430" y="50060"/>
                </a:lnTo>
                <a:lnTo>
                  <a:pt x="20420" y="50060"/>
                </a:lnTo>
                <a:lnTo>
                  <a:pt x="20410" y="50060"/>
                </a:lnTo>
                <a:lnTo>
                  <a:pt x="20400" y="50070"/>
                </a:lnTo>
                <a:lnTo>
                  <a:pt x="20390" y="50070"/>
                </a:lnTo>
                <a:lnTo>
                  <a:pt x="20390" y="50080"/>
                </a:lnTo>
                <a:lnTo>
                  <a:pt x="20380" y="50080"/>
                </a:lnTo>
                <a:lnTo>
                  <a:pt x="20370" y="50080"/>
                </a:lnTo>
                <a:lnTo>
                  <a:pt x="20360" y="50080"/>
                </a:lnTo>
                <a:lnTo>
                  <a:pt x="20350" y="50080"/>
                </a:lnTo>
                <a:lnTo>
                  <a:pt x="20340" y="50080"/>
                </a:lnTo>
                <a:lnTo>
                  <a:pt x="20330" y="50080"/>
                </a:lnTo>
                <a:lnTo>
                  <a:pt x="20320" y="50080"/>
                </a:lnTo>
                <a:lnTo>
                  <a:pt x="20310" y="50080"/>
                </a:lnTo>
                <a:lnTo>
                  <a:pt x="20310" y="50090"/>
                </a:lnTo>
                <a:lnTo>
                  <a:pt x="20310" y="50080"/>
                </a:lnTo>
                <a:lnTo>
                  <a:pt x="20300" y="50080"/>
                </a:lnTo>
                <a:lnTo>
                  <a:pt x="20290" y="50080"/>
                </a:lnTo>
                <a:lnTo>
                  <a:pt x="20280" y="50080"/>
                </a:lnTo>
                <a:lnTo>
                  <a:pt x="20270" y="50080"/>
                </a:lnTo>
                <a:lnTo>
                  <a:pt x="20260" y="50080"/>
                </a:lnTo>
                <a:lnTo>
                  <a:pt x="20260" y="50090"/>
                </a:lnTo>
                <a:lnTo>
                  <a:pt x="20250" y="50090"/>
                </a:lnTo>
                <a:lnTo>
                  <a:pt x="20240" y="50090"/>
                </a:lnTo>
                <a:lnTo>
                  <a:pt x="20240" y="50100"/>
                </a:lnTo>
                <a:lnTo>
                  <a:pt x="20230" y="50100"/>
                </a:lnTo>
                <a:lnTo>
                  <a:pt x="20220" y="50100"/>
                </a:lnTo>
                <a:lnTo>
                  <a:pt x="20210" y="50100"/>
                </a:lnTo>
                <a:lnTo>
                  <a:pt x="20200" y="50100"/>
                </a:lnTo>
                <a:lnTo>
                  <a:pt x="20200" y="50090"/>
                </a:lnTo>
                <a:lnTo>
                  <a:pt x="20180" y="50090"/>
                </a:lnTo>
                <a:lnTo>
                  <a:pt x="20170" y="50090"/>
                </a:lnTo>
                <a:lnTo>
                  <a:pt x="20160" y="50090"/>
                </a:lnTo>
                <a:lnTo>
                  <a:pt x="20150" y="50090"/>
                </a:lnTo>
                <a:lnTo>
                  <a:pt x="20140" y="50100"/>
                </a:lnTo>
                <a:lnTo>
                  <a:pt x="20130" y="50100"/>
                </a:lnTo>
                <a:lnTo>
                  <a:pt x="20130" y="50090"/>
                </a:lnTo>
                <a:lnTo>
                  <a:pt x="20120" y="50090"/>
                </a:lnTo>
                <a:lnTo>
                  <a:pt x="20110" y="50090"/>
                </a:lnTo>
                <a:lnTo>
                  <a:pt x="20100" y="50090"/>
                </a:lnTo>
                <a:lnTo>
                  <a:pt x="20090" y="50090"/>
                </a:lnTo>
                <a:lnTo>
                  <a:pt x="20090" y="50080"/>
                </a:lnTo>
                <a:lnTo>
                  <a:pt x="20080" y="50090"/>
                </a:lnTo>
                <a:lnTo>
                  <a:pt x="20080" y="50080"/>
                </a:lnTo>
                <a:lnTo>
                  <a:pt x="20070" y="50080"/>
                </a:lnTo>
                <a:lnTo>
                  <a:pt x="20070" y="50090"/>
                </a:lnTo>
                <a:lnTo>
                  <a:pt x="20060" y="50090"/>
                </a:lnTo>
                <a:lnTo>
                  <a:pt x="20050" y="50090"/>
                </a:lnTo>
                <a:lnTo>
                  <a:pt x="20050" y="50100"/>
                </a:lnTo>
                <a:lnTo>
                  <a:pt x="20040" y="50100"/>
                </a:lnTo>
                <a:lnTo>
                  <a:pt x="20030" y="50110"/>
                </a:lnTo>
                <a:lnTo>
                  <a:pt x="20020" y="50110"/>
                </a:lnTo>
                <a:lnTo>
                  <a:pt x="20010" y="50120"/>
                </a:lnTo>
                <a:lnTo>
                  <a:pt x="20000" y="50120"/>
                </a:lnTo>
                <a:lnTo>
                  <a:pt x="20000" y="50130"/>
                </a:lnTo>
                <a:lnTo>
                  <a:pt x="19990" y="50130"/>
                </a:lnTo>
                <a:lnTo>
                  <a:pt x="19980" y="50130"/>
                </a:lnTo>
                <a:lnTo>
                  <a:pt x="19980" y="50140"/>
                </a:lnTo>
                <a:lnTo>
                  <a:pt x="19970" y="50140"/>
                </a:lnTo>
                <a:lnTo>
                  <a:pt x="19960" y="50140"/>
                </a:lnTo>
                <a:lnTo>
                  <a:pt x="19960" y="50150"/>
                </a:lnTo>
                <a:lnTo>
                  <a:pt x="19950" y="50150"/>
                </a:lnTo>
                <a:lnTo>
                  <a:pt x="19940" y="50150"/>
                </a:lnTo>
                <a:lnTo>
                  <a:pt x="19930" y="50150"/>
                </a:lnTo>
                <a:lnTo>
                  <a:pt x="19920" y="50150"/>
                </a:lnTo>
                <a:lnTo>
                  <a:pt x="19920" y="50140"/>
                </a:lnTo>
                <a:lnTo>
                  <a:pt x="19920" y="50150"/>
                </a:lnTo>
                <a:lnTo>
                  <a:pt x="19910" y="50150"/>
                </a:lnTo>
                <a:lnTo>
                  <a:pt x="19900" y="50150"/>
                </a:lnTo>
                <a:lnTo>
                  <a:pt x="19890" y="50150"/>
                </a:lnTo>
                <a:lnTo>
                  <a:pt x="19880" y="50150"/>
                </a:lnTo>
                <a:lnTo>
                  <a:pt x="19880" y="50160"/>
                </a:lnTo>
                <a:lnTo>
                  <a:pt x="19880" y="50150"/>
                </a:lnTo>
                <a:lnTo>
                  <a:pt x="19870" y="50150"/>
                </a:lnTo>
                <a:lnTo>
                  <a:pt x="19860" y="50150"/>
                </a:lnTo>
                <a:lnTo>
                  <a:pt x="19860" y="50140"/>
                </a:lnTo>
                <a:lnTo>
                  <a:pt x="19850" y="50140"/>
                </a:lnTo>
                <a:lnTo>
                  <a:pt x="19840" y="50140"/>
                </a:lnTo>
                <a:lnTo>
                  <a:pt x="19830" y="50140"/>
                </a:lnTo>
                <a:lnTo>
                  <a:pt x="19820" y="50140"/>
                </a:lnTo>
                <a:lnTo>
                  <a:pt x="19810" y="50150"/>
                </a:lnTo>
                <a:lnTo>
                  <a:pt x="19800" y="50150"/>
                </a:lnTo>
                <a:lnTo>
                  <a:pt x="19790" y="50150"/>
                </a:lnTo>
                <a:lnTo>
                  <a:pt x="19780" y="50150"/>
                </a:lnTo>
                <a:lnTo>
                  <a:pt x="19780" y="50160"/>
                </a:lnTo>
                <a:lnTo>
                  <a:pt x="19770" y="50160"/>
                </a:lnTo>
                <a:lnTo>
                  <a:pt x="19770" y="50150"/>
                </a:lnTo>
                <a:lnTo>
                  <a:pt x="19760" y="50150"/>
                </a:lnTo>
                <a:lnTo>
                  <a:pt x="19760" y="50140"/>
                </a:lnTo>
                <a:lnTo>
                  <a:pt x="19750" y="50140"/>
                </a:lnTo>
                <a:lnTo>
                  <a:pt x="19740" y="50140"/>
                </a:lnTo>
                <a:lnTo>
                  <a:pt x="19730" y="50140"/>
                </a:lnTo>
                <a:lnTo>
                  <a:pt x="19730" y="50130"/>
                </a:lnTo>
                <a:lnTo>
                  <a:pt x="19720" y="50130"/>
                </a:lnTo>
                <a:lnTo>
                  <a:pt x="19710" y="50130"/>
                </a:lnTo>
                <a:lnTo>
                  <a:pt x="19700" y="50130"/>
                </a:lnTo>
                <a:lnTo>
                  <a:pt x="19690" y="50130"/>
                </a:lnTo>
                <a:lnTo>
                  <a:pt x="19680" y="50130"/>
                </a:lnTo>
                <a:lnTo>
                  <a:pt x="19670" y="50130"/>
                </a:lnTo>
                <a:lnTo>
                  <a:pt x="19660" y="50130"/>
                </a:lnTo>
                <a:lnTo>
                  <a:pt x="19650" y="50130"/>
                </a:lnTo>
                <a:lnTo>
                  <a:pt x="19640" y="50120"/>
                </a:lnTo>
                <a:lnTo>
                  <a:pt x="19630" y="50120"/>
                </a:lnTo>
                <a:lnTo>
                  <a:pt x="19630" y="50110"/>
                </a:lnTo>
                <a:lnTo>
                  <a:pt x="19620" y="50110"/>
                </a:lnTo>
                <a:lnTo>
                  <a:pt x="19620" y="50100"/>
                </a:lnTo>
                <a:lnTo>
                  <a:pt x="19610" y="50100"/>
                </a:lnTo>
                <a:lnTo>
                  <a:pt x="19610" y="50090"/>
                </a:lnTo>
                <a:lnTo>
                  <a:pt x="19600" y="50090"/>
                </a:lnTo>
                <a:lnTo>
                  <a:pt x="19580" y="50080"/>
                </a:lnTo>
                <a:lnTo>
                  <a:pt x="19570" y="50070"/>
                </a:lnTo>
                <a:lnTo>
                  <a:pt x="19560" y="50060"/>
                </a:lnTo>
                <a:lnTo>
                  <a:pt x="19560" y="50050"/>
                </a:lnTo>
                <a:lnTo>
                  <a:pt x="19550" y="50050"/>
                </a:lnTo>
                <a:lnTo>
                  <a:pt x="19550" y="50030"/>
                </a:lnTo>
                <a:lnTo>
                  <a:pt x="19550" y="50020"/>
                </a:lnTo>
                <a:lnTo>
                  <a:pt x="19550" y="50010"/>
                </a:lnTo>
                <a:lnTo>
                  <a:pt x="19550" y="50000"/>
                </a:lnTo>
                <a:lnTo>
                  <a:pt x="19560" y="49970"/>
                </a:lnTo>
                <a:lnTo>
                  <a:pt x="19560" y="49950"/>
                </a:lnTo>
                <a:lnTo>
                  <a:pt x="19560" y="49930"/>
                </a:lnTo>
                <a:lnTo>
                  <a:pt x="19560" y="49890"/>
                </a:lnTo>
                <a:lnTo>
                  <a:pt x="19550" y="49870"/>
                </a:lnTo>
                <a:lnTo>
                  <a:pt x="19550" y="49860"/>
                </a:lnTo>
                <a:lnTo>
                  <a:pt x="19540" y="49840"/>
                </a:lnTo>
                <a:lnTo>
                  <a:pt x="19530" y="49820"/>
                </a:lnTo>
                <a:lnTo>
                  <a:pt x="19530" y="49810"/>
                </a:lnTo>
                <a:lnTo>
                  <a:pt x="19520" y="49810"/>
                </a:lnTo>
                <a:lnTo>
                  <a:pt x="19510" y="49800"/>
                </a:lnTo>
                <a:lnTo>
                  <a:pt x="19510" y="49790"/>
                </a:lnTo>
                <a:lnTo>
                  <a:pt x="19500" y="49790"/>
                </a:lnTo>
                <a:lnTo>
                  <a:pt x="19490" y="49780"/>
                </a:lnTo>
                <a:lnTo>
                  <a:pt x="19480" y="49780"/>
                </a:lnTo>
                <a:lnTo>
                  <a:pt x="19470" y="49780"/>
                </a:lnTo>
                <a:lnTo>
                  <a:pt x="19460" y="49780"/>
                </a:lnTo>
                <a:lnTo>
                  <a:pt x="19460" y="49770"/>
                </a:lnTo>
                <a:lnTo>
                  <a:pt x="19450" y="49770"/>
                </a:lnTo>
                <a:lnTo>
                  <a:pt x="19440" y="49770"/>
                </a:lnTo>
                <a:lnTo>
                  <a:pt x="19430" y="49760"/>
                </a:lnTo>
                <a:lnTo>
                  <a:pt x="19420" y="49760"/>
                </a:lnTo>
                <a:lnTo>
                  <a:pt x="19410" y="49750"/>
                </a:lnTo>
                <a:lnTo>
                  <a:pt x="19400" y="49750"/>
                </a:lnTo>
                <a:lnTo>
                  <a:pt x="19390" y="49750"/>
                </a:lnTo>
                <a:lnTo>
                  <a:pt x="19380" y="49750"/>
                </a:lnTo>
                <a:lnTo>
                  <a:pt x="19380" y="49740"/>
                </a:lnTo>
                <a:lnTo>
                  <a:pt x="19370" y="49750"/>
                </a:lnTo>
                <a:lnTo>
                  <a:pt x="19370" y="49740"/>
                </a:lnTo>
                <a:lnTo>
                  <a:pt x="19360" y="49740"/>
                </a:lnTo>
                <a:lnTo>
                  <a:pt x="19350" y="49740"/>
                </a:lnTo>
                <a:lnTo>
                  <a:pt x="19340" y="49740"/>
                </a:lnTo>
                <a:lnTo>
                  <a:pt x="19340" y="49730"/>
                </a:lnTo>
                <a:lnTo>
                  <a:pt x="19330" y="49730"/>
                </a:lnTo>
                <a:lnTo>
                  <a:pt x="19330" y="49720"/>
                </a:lnTo>
                <a:lnTo>
                  <a:pt x="19320" y="49720"/>
                </a:lnTo>
                <a:lnTo>
                  <a:pt x="19310" y="49720"/>
                </a:lnTo>
                <a:lnTo>
                  <a:pt x="19310" y="49710"/>
                </a:lnTo>
                <a:lnTo>
                  <a:pt x="19300" y="49710"/>
                </a:lnTo>
                <a:lnTo>
                  <a:pt x="19290" y="49700"/>
                </a:lnTo>
                <a:lnTo>
                  <a:pt x="19280" y="49700"/>
                </a:lnTo>
                <a:lnTo>
                  <a:pt x="19270" y="49700"/>
                </a:lnTo>
                <a:lnTo>
                  <a:pt x="19260" y="49700"/>
                </a:lnTo>
                <a:lnTo>
                  <a:pt x="19250" y="49700"/>
                </a:lnTo>
                <a:lnTo>
                  <a:pt x="19240" y="49690"/>
                </a:lnTo>
                <a:lnTo>
                  <a:pt x="19230" y="49690"/>
                </a:lnTo>
                <a:lnTo>
                  <a:pt x="19210" y="49700"/>
                </a:lnTo>
                <a:lnTo>
                  <a:pt x="19200" y="49700"/>
                </a:lnTo>
                <a:lnTo>
                  <a:pt x="19190" y="49690"/>
                </a:lnTo>
                <a:lnTo>
                  <a:pt x="19180" y="49690"/>
                </a:lnTo>
                <a:lnTo>
                  <a:pt x="19180" y="49680"/>
                </a:lnTo>
                <a:lnTo>
                  <a:pt x="19170" y="49680"/>
                </a:lnTo>
                <a:lnTo>
                  <a:pt x="19160" y="49680"/>
                </a:lnTo>
                <a:lnTo>
                  <a:pt x="19150" y="49680"/>
                </a:lnTo>
                <a:lnTo>
                  <a:pt x="19140" y="49680"/>
                </a:lnTo>
                <a:lnTo>
                  <a:pt x="19130" y="49670"/>
                </a:lnTo>
                <a:lnTo>
                  <a:pt x="19120" y="49670"/>
                </a:lnTo>
                <a:lnTo>
                  <a:pt x="19110" y="49670"/>
                </a:lnTo>
                <a:lnTo>
                  <a:pt x="19100" y="49670"/>
                </a:lnTo>
                <a:lnTo>
                  <a:pt x="19090" y="49670"/>
                </a:lnTo>
                <a:lnTo>
                  <a:pt x="19080" y="49670"/>
                </a:lnTo>
                <a:lnTo>
                  <a:pt x="19070" y="49670"/>
                </a:lnTo>
                <a:lnTo>
                  <a:pt x="19070" y="49660"/>
                </a:lnTo>
                <a:lnTo>
                  <a:pt x="19060" y="49650"/>
                </a:lnTo>
                <a:lnTo>
                  <a:pt x="19050" y="49640"/>
                </a:lnTo>
                <a:lnTo>
                  <a:pt x="19030" y="49630"/>
                </a:lnTo>
                <a:lnTo>
                  <a:pt x="19020" y="49630"/>
                </a:lnTo>
                <a:lnTo>
                  <a:pt x="19010" y="49630"/>
                </a:lnTo>
                <a:lnTo>
                  <a:pt x="19010" y="49620"/>
                </a:lnTo>
                <a:lnTo>
                  <a:pt x="19000" y="49620"/>
                </a:lnTo>
                <a:lnTo>
                  <a:pt x="18990" y="49620"/>
                </a:lnTo>
                <a:lnTo>
                  <a:pt x="18990" y="49610"/>
                </a:lnTo>
                <a:lnTo>
                  <a:pt x="18990" y="49600"/>
                </a:lnTo>
                <a:lnTo>
                  <a:pt x="18980" y="49600"/>
                </a:lnTo>
                <a:lnTo>
                  <a:pt x="18970" y="49580"/>
                </a:lnTo>
                <a:lnTo>
                  <a:pt x="18950" y="49580"/>
                </a:lnTo>
                <a:lnTo>
                  <a:pt x="18940" y="49570"/>
                </a:lnTo>
                <a:lnTo>
                  <a:pt x="18920" y="49570"/>
                </a:lnTo>
                <a:lnTo>
                  <a:pt x="18910" y="49560"/>
                </a:lnTo>
                <a:lnTo>
                  <a:pt x="18900" y="49560"/>
                </a:lnTo>
                <a:lnTo>
                  <a:pt x="18890" y="49550"/>
                </a:lnTo>
                <a:lnTo>
                  <a:pt x="18880" y="49540"/>
                </a:lnTo>
                <a:lnTo>
                  <a:pt x="18860" y="49540"/>
                </a:lnTo>
                <a:lnTo>
                  <a:pt x="18850" y="49540"/>
                </a:lnTo>
                <a:lnTo>
                  <a:pt x="18850" y="49530"/>
                </a:lnTo>
                <a:lnTo>
                  <a:pt x="18840" y="49530"/>
                </a:lnTo>
                <a:lnTo>
                  <a:pt x="18830" y="49530"/>
                </a:lnTo>
                <a:lnTo>
                  <a:pt x="18830" y="49520"/>
                </a:lnTo>
                <a:lnTo>
                  <a:pt x="18820" y="49520"/>
                </a:lnTo>
                <a:lnTo>
                  <a:pt x="18820" y="49510"/>
                </a:lnTo>
                <a:lnTo>
                  <a:pt x="18810" y="49510"/>
                </a:lnTo>
                <a:lnTo>
                  <a:pt x="18790" y="49500"/>
                </a:lnTo>
                <a:lnTo>
                  <a:pt x="18780" y="49500"/>
                </a:lnTo>
                <a:lnTo>
                  <a:pt x="18770" y="49490"/>
                </a:lnTo>
                <a:lnTo>
                  <a:pt x="18760" y="49490"/>
                </a:lnTo>
                <a:lnTo>
                  <a:pt x="18760" y="49480"/>
                </a:lnTo>
                <a:lnTo>
                  <a:pt x="18750" y="49470"/>
                </a:lnTo>
                <a:lnTo>
                  <a:pt x="18740" y="49470"/>
                </a:lnTo>
                <a:lnTo>
                  <a:pt x="18730" y="49460"/>
                </a:lnTo>
                <a:lnTo>
                  <a:pt x="18720" y="49450"/>
                </a:lnTo>
                <a:lnTo>
                  <a:pt x="18700" y="49450"/>
                </a:lnTo>
                <a:lnTo>
                  <a:pt x="18690" y="49440"/>
                </a:lnTo>
                <a:lnTo>
                  <a:pt x="18680" y="49440"/>
                </a:lnTo>
                <a:lnTo>
                  <a:pt x="18670" y="49440"/>
                </a:lnTo>
                <a:lnTo>
                  <a:pt x="18660" y="49440"/>
                </a:lnTo>
                <a:lnTo>
                  <a:pt x="18660" y="49430"/>
                </a:lnTo>
                <a:lnTo>
                  <a:pt x="18650" y="49430"/>
                </a:lnTo>
                <a:lnTo>
                  <a:pt x="18630" y="49430"/>
                </a:lnTo>
                <a:lnTo>
                  <a:pt x="18620" y="49430"/>
                </a:lnTo>
                <a:lnTo>
                  <a:pt x="18610" y="49440"/>
                </a:lnTo>
                <a:lnTo>
                  <a:pt x="18600" y="49440"/>
                </a:lnTo>
                <a:lnTo>
                  <a:pt x="18590" y="49440"/>
                </a:lnTo>
                <a:lnTo>
                  <a:pt x="18570" y="49440"/>
                </a:lnTo>
                <a:lnTo>
                  <a:pt x="18550" y="49450"/>
                </a:lnTo>
                <a:lnTo>
                  <a:pt x="18540" y="49450"/>
                </a:lnTo>
                <a:lnTo>
                  <a:pt x="18540" y="49460"/>
                </a:lnTo>
                <a:lnTo>
                  <a:pt x="18530" y="49460"/>
                </a:lnTo>
                <a:lnTo>
                  <a:pt x="18530" y="49450"/>
                </a:lnTo>
                <a:lnTo>
                  <a:pt x="18520" y="49450"/>
                </a:lnTo>
                <a:lnTo>
                  <a:pt x="18510" y="49450"/>
                </a:lnTo>
                <a:lnTo>
                  <a:pt x="18510" y="49440"/>
                </a:lnTo>
                <a:lnTo>
                  <a:pt x="18510" y="49430"/>
                </a:lnTo>
                <a:lnTo>
                  <a:pt x="18500" y="49430"/>
                </a:lnTo>
                <a:lnTo>
                  <a:pt x="18490" y="49420"/>
                </a:lnTo>
                <a:lnTo>
                  <a:pt x="18480" y="49420"/>
                </a:lnTo>
                <a:lnTo>
                  <a:pt x="18470" y="49420"/>
                </a:lnTo>
                <a:lnTo>
                  <a:pt x="18450" y="49430"/>
                </a:lnTo>
                <a:lnTo>
                  <a:pt x="18440" y="49430"/>
                </a:lnTo>
                <a:lnTo>
                  <a:pt x="18440" y="49420"/>
                </a:lnTo>
                <a:lnTo>
                  <a:pt x="18430" y="49410"/>
                </a:lnTo>
                <a:lnTo>
                  <a:pt x="18420" y="49410"/>
                </a:lnTo>
                <a:lnTo>
                  <a:pt x="18410" y="49410"/>
                </a:lnTo>
                <a:lnTo>
                  <a:pt x="18400" y="49400"/>
                </a:lnTo>
                <a:lnTo>
                  <a:pt x="18390" y="49400"/>
                </a:lnTo>
                <a:lnTo>
                  <a:pt x="18390" y="49390"/>
                </a:lnTo>
                <a:lnTo>
                  <a:pt x="18380" y="49390"/>
                </a:lnTo>
                <a:lnTo>
                  <a:pt x="18380" y="49380"/>
                </a:lnTo>
                <a:lnTo>
                  <a:pt x="18380" y="49370"/>
                </a:lnTo>
                <a:lnTo>
                  <a:pt x="18370" y="49370"/>
                </a:lnTo>
                <a:lnTo>
                  <a:pt x="18360" y="49370"/>
                </a:lnTo>
                <a:lnTo>
                  <a:pt x="18360" y="49360"/>
                </a:lnTo>
                <a:lnTo>
                  <a:pt x="18350" y="49360"/>
                </a:lnTo>
                <a:lnTo>
                  <a:pt x="18350" y="49350"/>
                </a:lnTo>
                <a:lnTo>
                  <a:pt x="18340" y="49350"/>
                </a:lnTo>
                <a:lnTo>
                  <a:pt x="18330" y="49340"/>
                </a:lnTo>
                <a:lnTo>
                  <a:pt x="18320" y="49340"/>
                </a:lnTo>
                <a:lnTo>
                  <a:pt x="18310" y="49340"/>
                </a:lnTo>
                <a:lnTo>
                  <a:pt x="18300" y="49340"/>
                </a:lnTo>
                <a:lnTo>
                  <a:pt x="18300" y="49330"/>
                </a:lnTo>
                <a:lnTo>
                  <a:pt x="18290" y="49330"/>
                </a:lnTo>
                <a:lnTo>
                  <a:pt x="18280" y="49320"/>
                </a:lnTo>
                <a:lnTo>
                  <a:pt x="18260" y="49320"/>
                </a:lnTo>
                <a:lnTo>
                  <a:pt x="18250" y="49320"/>
                </a:lnTo>
                <a:lnTo>
                  <a:pt x="18240" y="49320"/>
                </a:lnTo>
                <a:lnTo>
                  <a:pt x="18230" y="49310"/>
                </a:lnTo>
                <a:lnTo>
                  <a:pt x="18220" y="49300"/>
                </a:lnTo>
                <a:lnTo>
                  <a:pt x="18210" y="49300"/>
                </a:lnTo>
                <a:lnTo>
                  <a:pt x="18200" y="49300"/>
                </a:lnTo>
                <a:lnTo>
                  <a:pt x="18190" y="49300"/>
                </a:lnTo>
                <a:lnTo>
                  <a:pt x="18180" y="49300"/>
                </a:lnTo>
                <a:lnTo>
                  <a:pt x="18180" y="49290"/>
                </a:lnTo>
                <a:lnTo>
                  <a:pt x="18170" y="49290"/>
                </a:lnTo>
                <a:lnTo>
                  <a:pt x="18160" y="49290"/>
                </a:lnTo>
                <a:lnTo>
                  <a:pt x="18150" y="49290"/>
                </a:lnTo>
                <a:lnTo>
                  <a:pt x="18140" y="49290"/>
                </a:lnTo>
                <a:lnTo>
                  <a:pt x="18140" y="49280"/>
                </a:lnTo>
                <a:lnTo>
                  <a:pt x="18130" y="49280"/>
                </a:lnTo>
                <a:lnTo>
                  <a:pt x="18120" y="49280"/>
                </a:lnTo>
                <a:lnTo>
                  <a:pt x="18110" y="49280"/>
                </a:lnTo>
                <a:lnTo>
                  <a:pt x="18100" y="49280"/>
                </a:lnTo>
                <a:lnTo>
                  <a:pt x="18090" y="49280"/>
                </a:lnTo>
                <a:lnTo>
                  <a:pt x="18080" y="49280"/>
                </a:lnTo>
                <a:lnTo>
                  <a:pt x="18060" y="49280"/>
                </a:lnTo>
                <a:lnTo>
                  <a:pt x="18040" y="49270"/>
                </a:lnTo>
                <a:lnTo>
                  <a:pt x="18030" y="49270"/>
                </a:lnTo>
                <a:lnTo>
                  <a:pt x="18030" y="49260"/>
                </a:lnTo>
                <a:lnTo>
                  <a:pt x="18020" y="49260"/>
                </a:lnTo>
                <a:lnTo>
                  <a:pt x="18010" y="49260"/>
                </a:lnTo>
                <a:lnTo>
                  <a:pt x="18010" y="49250"/>
                </a:lnTo>
                <a:lnTo>
                  <a:pt x="18000" y="49250"/>
                </a:lnTo>
                <a:lnTo>
                  <a:pt x="17990" y="49250"/>
                </a:lnTo>
                <a:lnTo>
                  <a:pt x="17980" y="49250"/>
                </a:lnTo>
                <a:lnTo>
                  <a:pt x="17980" y="49240"/>
                </a:lnTo>
                <a:lnTo>
                  <a:pt x="17980" y="49230"/>
                </a:lnTo>
                <a:lnTo>
                  <a:pt x="17970" y="49230"/>
                </a:lnTo>
                <a:lnTo>
                  <a:pt x="17960" y="49230"/>
                </a:lnTo>
                <a:lnTo>
                  <a:pt x="17960" y="49220"/>
                </a:lnTo>
                <a:lnTo>
                  <a:pt x="17950" y="49220"/>
                </a:lnTo>
                <a:lnTo>
                  <a:pt x="17950" y="49210"/>
                </a:lnTo>
                <a:lnTo>
                  <a:pt x="17940" y="49210"/>
                </a:lnTo>
                <a:lnTo>
                  <a:pt x="17940" y="49200"/>
                </a:lnTo>
                <a:lnTo>
                  <a:pt x="17930" y="49200"/>
                </a:lnTo>
                <a:lnTo>
                  <a:pt x="17920" y="49200"/>
                </a:lnTo>
                <a:lnTo>
                  <a:pt x="17910" y="49200"/>
                </a:lnTo>
                <a:lnTo>
                  <a:pt x="17900" y="49200"/>
                </a:lnTo>
                <a:lnTo>
                  <a:pt x="17890" y="49200"/>
                </a:lnTo>
                <a:lnTo>
                  <a:pt x="17880" y="49200"/>
                </a:lnTo>
                <a:lnTo>
                  <a:pt x="17870" y="49200"/>
                </a:lnTo>
                <a:lnTo>
                  <a:pt x="17860" y="49200"/>
                </a:lnTo>
                <a:lnTo>
                  <a:pt x="17850" y="49200"/>
                </a:lnTo>
                <a:lnTo>
                  <a:pt x="17840" y="49200"/>
                </a:lnTo>
                <a:lnTo>
                  <a:pt x="17840" y="49190"/>
                </a:lnTo>
                <a:lnTo>
                  <a:pt x="17830" y="49190"/>
                </a:lnTo>
                <a:lnTo>
                  <a:pt x="17820" y="49190"/>
                </a:lnTo>
                <a:lnTo>
                  <a:pt x="17810" y="49190"/>
                </a:lnTo>
                <a:lnTo>
                  <a:pt x="17800" y="49190"/>
                </a:lnTo>
                <a:lnTo>
                  <a:pt x="17800" y="49180"/>
                </a:lnTo>
                <a:lnTo>
                  <a:pt x="17790" y="49180"/>
                </a:lnTo>
                <a:lnTo>
                  <a:pt x="17780" y="49180"/>
                </a:lnTo>
                <a:lnTo>
                  <a:pt x="17770" y="49180"/>
                </a:lnTo>
                <a:lnTo>
                  <a:pt x="17760" y="49180"/>
                </a:lnTo>
                <a:lnTo>
                  <a:pt x="17750" y="49190"/>
                </a:lnTo>
                <a:lnTo>
                  <a:pt x="17740" y="49190"/>
                </a:lnTo>
                <a:lnTo>
                  <a:pt x="17730" y="49190"/>
                </a:lnTo>
                <a:lnTo>
                  <a:pt x="17720" y="49190"/>
                </a:lnTo>
                <a:lnTo>
                  <a:pt x="17710" y="49190"/>
                </a:lnTo>
                <a:lnTo>
                  <a:pt x="17700" y="49190"/>
                </a:lnTo>
                <a:lnTo>
                  <a:pt x="17690" y="49190"/>
                </a:lnTo>
                <a:lnTo>
                  <a:pt x="17690" y="49180"/>
                </a:lnTo>
                <a:lnTo>
                  <a:pt x="17680" y="49180"/>
                </a:lnTo>
                <a:lnTo>
                  <a:pt x="17670" y="49170"/>
                </a:lnTo>
                <a:lnTo>
                  <a:pt x="17670" y="49160"/>
                </a:lnTo>
                <a:lnTo>
                  <a:pt x="17660" y="49160"/>
                </a:lnTo>
                <a:lnTo>
                  <a:pt x="17660" y="49150"/>
                </a:lnTo>
                <a:lnTo>
                  <a:pt x="17650" y="49150"/>
                </a:lnTo>
                <a:lnTo>
                  <a:pt x="17640" y="49150"/>
                </a:lnTo>
                <a:lnTo>
                  <a:pt x="17640" y="49140"/>
                </a:lnTo>
                <a:lnTo>
                  <a:pt x="17630" y="49140"/>
                </a:lnTo>
                <a:lnTo>
                  <a:pt x="17620" y="49140"/>
                </a:lnTo>
                <a:lnTo>
                  <a:pt x="17610" y="49140"/>
                </a:lnTo>
                <a:lnTo>
                  <a:pt x="17600" y="49140"/>
                </a:lnTo>
                <a:lnTo>
                  <a:pt x="17600" y="49130"/>
                </a:lnTo>
                <a:lnTo>
                  <a:pt x="17590" y="49130"/>
                </a:lnTo>
                <a:lnTo>
                  <a:pt x="17580" y="49130"/>
                </a:lnTo>
                <a:lnTo>
                  <a:pt x="17580" y="49120"/>
                </a:lnTo>
                <a:lnTo>
                  <a:pt x="17570" y="49120"/>
                </a:lnTo>
                <a:lnTo>
                  <a:pt x="17560" y="49120"/>
                </a:lnTo>
                <a:lnTo>
                  <a:pt x="17550" y="49120"/>
                </a:lnTo>
                <a:lnTo>
                  <a:pt x="17540" y="49120"/>
                </a:lnTo>
                <a:lnTo>
                  <a:pt x="17540" y="49130"/>
                </a:lnTo>
                <a:lnTo>
                  <a:pt x="17530" y="49130"/>
                </a:lnTo>
                <a:lnTo>
                  <a:pt x="17540" y="49130"/>
                </a:lnTo>
                <a:lnTo>
                  <a:pt x="17540" y="49140"/>
                </a:lnTo>
                <a:lnTo>
                  <a:pt x="17540" y="49150"/>
                </a:lnTo>
                <a:lnTo>
                  <a:pt x="17550" y="49150"/>
                </a:lnTo>
                <a:lnTo>
                  <a:pt x="17550" y="49160"/>
                </a:lnTo>
                <a:lnTo>
                  <a:pt x="17540" y="49160"/>
                </a:lnTo>
                <a:lnTo>
                  <a:pt x="17540" y="49150"/>
                </a:lnTo>
                <a:lnTo>
                  <a:pt x="17540" y="49140"/>
                </a:lnTo>
                <a:lnTo>
                  <a:pt x="17540" y="49130"/>
                </a:lnTo>
                <a:lnTo>
                  <a:pt x="17530" y="49130"/>
                </a:lnTo>
                <a:lnTo>
                  <a:pt x="17520" y="49130"/>
                </a:lnTo>
                <a:lnTo>
                  <a:pt x="17510" y="49130"/>
                </a:lnTo>
                <a:lnTo>
                  <a:pt x="17510" y="49120"/>
                </a:lnTo>
                <a:lnTo>
                  <a:pt x="17500" y="49120"/>
                </a:lnTo>
                <a:lnTo>
                  <a:pt x="17500" y="49110"/>
                </a:lnTo>
                <a:lnTo>
                  <a:pt x="17490" y="49110"/>
                </a:lnTo>
                <a:lnTo>
                  <a:pt x="17490" y="49100"/>
                </a:lnTo>
                <a:lnTo>
                  <a:pt x="17480" y="49100"/>
                </a:lnTo>
                <a:lnTo>
                  <a:pt x="17470" y="49100"/>
                </a:lnTo>
                <a:lnTo>
                  <a:pt x="17470" y="49090"/>
                </a:lnTo>
                <a:lnTo>
                  <a:pt x="17460" y="49090"/>
                </a:lnTo>
                <a:lnTo>
                  <a:pt x="17450" y="49090"/>
                </a:lnTo>
                <a:lnTo>
                  <a:pt x="17440" y="49090"/>
                </a:lnTo>
                <a:lnTo>
                  <a:pt x="17430" y="49090"/>
                </a:lnTo>
                <a:lnTo>
                  <a:pt x="17420" y="49090"/>
                </a:lnTo>
                <a:lnTo>
                  <a:pt x="17420" y="49100"/>
                </a:lnTo>
                <a:lnTo>
                  <a:pt x="17420" y="49090"/>
                </a:lnTo>
                <a:lnTo>
                  <a:pt x="17420" y="49100"/>
                </a:lnTo>
                <a:lnTo>
                  <a:pt x="17420" y="49110"/>
                </a:lnTo>
                <a:lnTo>
                  <a:pt x="17410" y="49110"/>
                </a:lnTo>
                <a:lnTo>
                  <a:pt x="17410" y="49100"/>
                </a:lnTo>
                <a:lnTo>
                  <a:pt x="17420" y="49100"/>
                </a:lnTo>
                <a:lnTo>
                  <a:pt x="17420" y="49090"/>
                </a:lnTo>
                <a:lnTo>
                  <a:pt x="17410" y="49080"/>
                </a:lnTo>
                <a:lnTo>
                  <a:pt x="17410" y="49070"/>
                </a:lnTo>
                <a:lnTo>
                  <a:pt x="17400" y="49070"/>
                </a:lnTo>
                <a:lnTo>
                  <a:pt x="17390" y="49060"/>
                </a:lnTo>
                <a:lnTo>
                  <a:pt x="17380" y="49060"/>
                </a:lnTo>
                <a:lnTo>
                  <a:pt x="17370" y="49060"/>
                </a:lnTo>
                <a:lnTo>
                  <a:pt x="17370" y="49050"/>
                </a:lnTo>
                <a:lnTo>
                  <a:pt x="17360" y="49050"/>
                </a:lnTo>
                <a:lnTo>
                  <a:pt x="17350" y="49050"/>
                </a:lnTo>
                <a:lnTo>
                  <a:pt x="17350" y="49040"/>
                </a:lnTo>
                <a:lnTo>
                  <a:pt x="17330" y="49040"/>
                </a:lnTo>
                <a:lnTo>
                  <a:pt x="17330" y="49030"/>
                </a:lnTo>
                <a:lnTo>
                  <a:pt x="17310" y="49030"/>
                </a:lnTo>
                <a:lnTo>
                  <a:pt x="17310" y="49020"/>
                </a:lnTo>
                <a:lnTo>
                  <a:pt x="17300" y="49020"/>
                </a:lnTo>
                <a:lnTo>
                  <a:pt x="17290" y="49020"/>
                </a:lnTo>
                <a:lnTo>
                  <a:pt x="17280" y="49020"/>
                </a:lnTo>
                <a:lnTo>
                  <a:pt x="17270" y="49020"/>
                </a:lnTo>
                <a:lnTo>
                  <a:pt x="17250" y="49030"/>
                </a:lnTo>
                <a:lnTo>
                  <a:pt x="17240" y="49040"/>
                </a:lnTo>
                <a:lnTo>
                  <a:pt x="17220" y="49040"/>
                </a:lnTo>
                <a:lnTo>
                  <a:pt x="17210" y="49050"/>
                </a:lnTo>
                <a:lnTo>
                  <a:pt x="17190" y="49050"/>
                </a:lnTo>
                <a:lnTo>
                  <a:pt x="17180" y="49060"/>
                </a:lnTo>
                <a:lnTo>
                  <a:pt x="17170" y="49070"/>
                </a:lnTo>
                <a:lnTo>
                  <a:pt x="17160" y="49080"/>
                </a:lnTo>
                <a:lnTo>
                  <a:pt x="17150" y="49080"/>
                </a:lnTo>
                <a:lnTo>
                  <a:pt x="17140" y="49090"/>
                </a:lnTo>
                <a:lnTo>
                  <a:pt x="17130" y="49100"/>
                </a:lnTo>
                <a:lnTo>
                  <a:pt x="17110" y="49110"/>
                </a:lnTo>
                <a:lnTo>
                  <a:pt x="17100" y="49110"/>
                </a:lnTo>
                <a:lnTo>
                  <a:pt x="17090" y="49120"/>
                </a:lnTo>
                <a:lnTo>
                  <a:pt x="17090" y="49130"/>
                </a:lnTo>
                <a:lnTo>
                  <a:pt x="17080" y="49130"/>
                </a:lnTo>
                <a:lnTo>
                  <a:pt x="17080" y="49140"/>
                </a:lnTo>
                <a:lnTo>
                  <a:pt x="17070" y="49140"/>
                </a:lnTo>
                <a:lnTo>
                  <a:pt x="17060" y="49150"/>
                </a:lnTo>
                <a:lnTo>
                  <a:pt x="17050" y="49160"/>
                </a:lnTo>
                <a:lnTo>
                  <a:pt x="17040" y="49160"/>
                </a:lnTo>
                <a:lnTo>
                  <a:pt x="17040" y="49170"/>
                </a:lnTo>
                <a:lnTo>
                  <a:pt x="17030" y="49170"/>
                </a:lnTo>
                <a:lnTo>
                  <a:pt x="17030" y="49180"/>
                </a:lnTo>
                <a:lnTo>
                  <a:pt x="17020" y="49190"/>
                </a:lnTo>
                <a:lnTo>
                  <a:pt x="17010" y="49200"/>
                </a:lnTo>
                <a:lnTo>
                  <a:pt x="17000" y="49210"/>
                </a:lnTo>
                <a:lnTo>
                  <a:pt x="16990" y="49230"/>
                </a:lnTo>
                <a:lnTo>
                  <a:pt x="16980" y="49240"/>
                </a:lnTo>
                <a:lnTo>
                  <a:pt x="16970" y="49240"/>
                </a:lnTo>
                <a:lnTo>
                  <a:pt x="16970" y="49250"/>
                </a:lnTo>
                <a:lnTo>
                  <a:pt x="16960" y="49260"/>
                </a:lnTo>
                <a:lnTo>
                  <a:pt x="16950" y="49270"/>
                </a:lnTo>
                <a:lnTo>
                  <a:pt x="16940" y="49280"/>
                </a:lnTo>
                <a:lnTo>
                  <a:pt x="16940" y="49290"/>
                </a:lnTo>
                <a:lnTo>
                  <a:pt x="16930" y="49300"/>
                </a:lnTo>
                <a:lnTo>
                  <a:pt x="16920" y="49310"/>
                </a:lnTo>
                <a:lnTo>
                  <a:pt x="16910" y="49320"/>
                </a:lnTo>
                <a:lnTo>
                  <a:pt x="16900" y="49330"/>
                </a:lnTo>
                <a:lnTo>
                  <a:pt x="16890" y="49340"/>
                </a:lnTo>
                <a:lnTo>
                  <a:pt x="16890" y="49350"/>
                </a:lnTo>
                <a:lnTo>
                  <a:pt x="16880" y="49360"/>
                </a:lnTo>
                <a:lnTo>
                  <a:pt x="16870" y="49380"/>
                </a:lnTo>
                <a:lnTo>
                  <a:pt x="16860" y="49390"/>
                </a:lnTo>
                <a:lnTo>
                  <a:pt x="16850" y="49400"/>
                </a:lnTo>
                <a:lnTo>
                  <a:pt x="16850" y="49410"/>
                </a:lnTo>
                <a:lnTo>
                  <a:pt x="16840" y="49420"/>
                </a:lnTo>
                <a:lnTo>
                  <a:pt x="16830" y="49430"/>
                </a:lnTo>
                <a:lnTo>
                  <a:pt x="16830" y="49440"/>
                </a:lnTo>
                <a:lnTo>
                  <a:pt x="16820" y="49450"/>
                </a:lnTo>
                <a:lnTo>
                  <a:pt x="16810" y="49460"/>
                </a:lnTo>
                <a:lnTo>
                  <a:pt x="16800" y="49470"/>
                </a:lnTo>
                <a:lnTo>
                  <a:pt x="16790" y="49480"/>
                </a:lnTo>
                <a:lnTo>
                  <a:pt x="16780" y="49500"/>
                </a:lnTo>
                <a:lnTo>
                  <a:pt x="16770" y="49500"/>
                </a:lnTo>
                <a:lnTo>
                  <a:pt x="16770" y="49510"/>
                </a:lnTo>
                <a:lnTo>
                  <a:pt x="16760" y="49510"/>
                </a:lnTo>
                <a:lnTo>
                  <a:pt x="16750" y="49510"/>
                </a:lnTo>
                <a:lnTo>
                  <a:pt x="16740" y="49510"/>
                </a:lnTo>
                <a:lnTo>
                  <a:pt x="16740" y="49500"/>
                </a:lnTo>
                <a:lnTo>
                  <a:pt x="16740" y="49490"/>
                </a:lnTo>
                <a:lnTo>
                  <a:pt x="16740" y="49480"/>
                </a:lnTo>
                <a:lnTo>
                  <a:pt x="16730" y="49480"/>
                </a:lnTo>
                <a:lnTo>
                  <a:pt x="16720" y="49480"/>
                </a:lnTo>
                <a:lnTo>
                  <a:pt x="16710" y="49480"/>
                </a:lnTo>
                <a:lnTo>
                  <a:pt x="16710" y="49470"/>
                </a:lnTo>
                <a:lnTo>
                  <a:pt x="16770" y="49390"/>
                </a:lnTo>
                <a:lnTo>
                  <a:pt x="16690" y="49330"/>
                </a:lnTo>
                <a:lnTo>
                  <a:pt x="16790" y="49140"/>
                </a:lnTo>
                <a:lnTo>
                  <a:pt x="16890" y="48970"/>
                </a:lnTo>
                <a:lnTo>
                  <a:pt x="16960" y="48850"/>
                </a:lnTo>
                <a:lnTo>
                  <a:pt x="17030" y="48720"/>
                </a:lnTo>
                <a:lnTo>
                  <a:pt x="17060" y="48670"/>
                </a:lnTo>
                <a:lnTo>
                  <a:pt x="17450" y="47970"/>
                </a:lnTo>
                <a:lnTo>
                  <a:pt x="17580" y="47750"/>
                </a:lnTo>
                <a:lnTo>
                  <a:pt x="17620" y="47680"/>
                </a:lnTo>
                <a:lnTo>
                  <a:pt x="17650" y="47650"/>
                </a:lnTo>
                <a:lnTo>
                  <a:pt x="18090" y="47550"/>
                </a:lnTo>
                <a:lnTo>
                  <a:pt x="18100" y="47390"/>
                </a:lnTo>
                <a:lnTo>
                  <a:pt x="18230" y="47280"/>
                </a:lnTo>
                <a:lnTo>
                  <a:pt x="18240" y="47170"/>
                </a:lnTo>
                <a:lnTo>
                  <a:pt x="18220" y="47080"/>
                </a:lnTo>
                <a:lnTo>
                  <a:pt x="18160" y="46970"/>
                </a:lnTo>
                <a:lnTo>
                  <a:pt x="18060" y="46940"/>
                </a:lnTo>
                <a:lnTo>
                  <a:pt x="18030" y="46910"/>
                </a:lnTo>
                <a:lnTo>
                  <a:pt x="18010" y="46730"/>
                </a:lnTo>
                <a:lnTo>
                  <a:pt x="18030" y="46700"/>
                </a:lnTo>
                <a:lnTo>
                  <a:pt x="18130" y="46630"/>
                </a:lnTo>
                <a:lnTo>
                  <a:pt x="18270" y="46630"/>
                </a:lnTo>
                <a:lnTo>
                  <a:pt x="18300" y="46660"/>
                </a:lnTo>
                <a:lnTo>
                  <a:pt x="18350" y="46680"/>
                </a:lnTo>
                <a:lnTo>
                  <a:pt x="18390" y="46680"/>
                </a:lnTo>
                <a:lnTo>
                  <a:pt x="18400" y="46670"/>
                </a:lnTo>
                <a:lnTo>
                  <a:pt x="18420" y="46660"/>
                </a:lnTo>
                <a:lnTo>
                  <a:pt x="18490" y="46620"/>
                </a:lnTo>
                <a:lnTo>
                  <a:pt x="18490" y="46590"/>
                </a:lnTo>
                <a:lnTo>
                  <a:pt x="18510" y="46580"/>
                </a:lnTo>
                <a:lnTo>
                  <a:pt x="18520" y="46580"/>
                </a:lnTo>
                <a:lnTo>
                  <a:pt x="18580" y="46550"/>
                </a:lnTo>
                <a:lnTo>
                  <a:pt x="18590" y="46540"/>
                </a:lnTo>
                <a:lnTo>
                  <a:pt x="18660" y="46500"/>
                </a:lnTo>
                <a:lnTo>
                  <a:pt x="18700" y="46460"/>
                </a:lnTo>
                <a:lnTo>
                  <a:pt x="18740" y="46400"/>
                </a:lnTo>
                <a:lnTo>
                  <a:pt x="18800" y="46350"/>
                </a:lnTo>
                <a:lnTo>
                  <a:pt x="18850" y="46360"/>
                </a:lnTo>
                <a:lnTo>
                  <a:pt x="18860" y="46360"/>
                </a:lnTo>
                <a:lnTo>
                  <a:pt x="18890" y="46360"/>
                </a:lnTo>
                <a:lnTo>
                  <a:pt x="19010" y="46300"/>
                </a:lnTo>
                <a:lnTo>
                  <a:pt x="19030" y="46300"/>
                </a:lnTo>
                <a:lnTo>
                  <a:pt x="19160" y="46300"/>
                </a:lnTo>
                <a:lnTo>
                  <a:pt x="19180" y="46300"/>
                </a:lnTo>
                <a:lnTo>
                  <a:pt x="19190" y="46300"/>
                </a:lnTo>
                <a:lnTo>
                  <a:pt x="19290" y="46420"/>
                </a:lnTo>
                <a:lnTo>
                  <a:pt x="19340" y="46460"/>
                </a:lnTo>
                <a:lnTo>
                  <a:pt x="19400" y="46440"/>
                </a:lnTo>
                <a:lnTo>
                  <a:pt x="19510" y="46470"/>
                </a:lnTo>
                <a:lnTo>
                  <a:pt x="19630" y="46540"/>
                </a:lnTo>
                <a:lnTo>
                  <a:pt x="19700" y="46530"/>
                </a:lnTo>
                <a:lnTo>
                  <a:pt x="19770" y="46700"/>
                </a:lnTo>
                <a:lnTo>
                  <a:pt x="19970" y="46800"/>
                </a:lnTo>
                <a:lnTo>
                  <a:pt x="20110" y="46700"/>
                </a:lnTo>
                <a:lnTo>
                  <a:pt x="20120" y="46690"/>
                </a:lnTo>
                <a:lnTo>
                  <a:pt x="20160" y="46670"/>
                </a:lnTo>
                <a:lnTo>
                  <a:pt x="20170" y="46660"/>
                </a:lnTo>
                <a:lnTo>
                  <a:pt x="20220" y="46600"/>
                </a:lnTo>
                <a:lnTo>
                  <a:pt x="20220" y="46580"/>
                </a:lnTo>
                <a:lnTo>
                  <a:pt x="20230" y="46540"/>
                </a:lnTo>
                <a:lnTo>
                  <a:pt x="20200" y="46510"/>
                </a:lnTo>
                <a:lnTo>
                  <a:pt x="20190" y="46500"/>
                </a:lnTo>
                <a:lnTo>
                  <a:pt x="20080" y="46420"/>
                </a:lnTo>
                <a:lnTo>
                  <a:pt x="20100" y="46360"/>
                </a:lnTo>
                <a:lnTo>
                  <a:pt x="20110" y="46340"/>
                </a:lnTo>
                <a:lnTo>
                  <a:pt x="20130" y="46290"/>
                </a:lnTo>
                <a:lnTo>
                  <a:pt x="20140" y="46230"/>
                </a:lnTo>
                <a:lnTo>
                  <a:pt x="20140" y="46190"/>
                </a:lnTo>
                <a:lnTo>
                  <a:pt x="20160" y="46210"/>
                </a:lnTo>
                <a:lnTo>
                  <a:pt x="20170" y="46210"/>
                </a:lnTo>
                <a:lnTo>
                  <a:pt x="20180" y="46230"/>
                </a:lnTo>
                <a:lnTo>
                  <a:pt x="20200" y="46240"/>
                </a:lnTo>
                <a:lnTo>
                  <a:pt x="20210" y="46240"/>
                </a:lnTo>
                <a:lnTo>
                  <a:pt x="20230" y="46250"/>
                </a:lnTo>
                <a:lnTo>
                  <a:pt x="20250" y="46280"/>
                </a:lnTo>
                <a:lnTo>
                  <a:pt x="20260" y="46290"/>
                </a:lnTo>
                <a:lnTo>
                  <a:pt x="20270" y="46300"/>
                </a:lnTo>
                <a:lnTo>
                  <a:pt x="20290" y="46320"/>
                </a:lnTo>
                <a:lnTo>
                  <a:pt x="20310" y="46360"/>
                </a:lnTo>
                <a:lnTo>
                  <a:pt x="20340" y="46390"/>
                </a:lnTo>
                <a:lnTo>
                  <a:pt x="20340" y="46400"/>
                </a:lnTo>
                <a:lnTo>
                  <a:pt x="20440" y="46480"/>
                </a:lnTo>
                <a:lnTo>
                  <a:pt x="20520" y="46520"/>
                </a:lnTo>
                <a:lnTo>
                  <a:pt x="20610" y="46520"/>
                </a:lnTo>
                <a:lnTo>
                  <a:pt x="20610" y="46530"/>
                </a:lnTo>
                <a:lnTo>
                  <a:pt x="20680" y="46520"/>
                </a:lnTo>
                <a:lnTo>
                  <a:pt x="20720" y="46510"/>
                </a:lnTo>
                <a:lnTo>
                  <a:pt x="20750" y="46480"/>
                </a:lnTo>
                <a:lnTo>
                  <a:pt x="20760" y="46450"/>
                </a:lnTo>
                <a:lnTo>
                  <a:pt x="20770" y="46410"/>
                </a:lnTo>
                <a:lnTo>
                  <a:pt x="20760" y="46370"/>
                </a:lnTo>
                <a:lnTo>
                  <a:pt x="20760" y="46360"/>
                </a:lnTo>
                <a:lnTo>
                  <a:pt x="20750" y="46330"/>
                </a:lnTo>
                <a:lnTo>
                  <a:pt x="20750" y="46310"/>
                </a:lnTo>
                <a:lnTo>
                  <a:pt x="20740" y="46280"/>
                </a:lnTo>
                <a:lnTo>
                  <a:pt x="20740" y="46270"/>
                </a:lnTo>
                <a:lnTo>
                  <a:pt x="20740" y="46220"/>
                </a:lnTo>
                <a:lnTo>
                  <a:pt x="20750" y="46160"/>
                </a:lnTo>
                <a:lnTo>
                  <a:pt x="20750" y="46140"/>
                </a:lnTo>
                <a:lnTo>
                  <a:pt x="20760" y="46140"/>
                </a:lnTo>
                <a:lnTo>
                  <a:pt x="20760" y="46130"/>
                </a:lnTo>
                <a:lnTo>
                  <a:pt x="20760" y="46060"/>
                </a:lnTo>
                <a:lnTo>
                  <a:pt x="20760" y="46050"/>
                </a:lnTo>
                <a:lnTo>
                  <a:pt x="20760" y="46040"/>
                </a:lnTo>
                <a:lnTo>
                  <a:pt x="20770" y="46040"/>
                </a:lnTo>
                <a:lnTo>
                  <a:pt x="20780" y="46030"/>
                </a:lnTo>
                <a:lnTo>
                  <a:pt x="20790" y="46030"/>
                </a:lnTo>
                <a:lnTo>
                  <a:pt x="20790" y="46020"/>
                </a:lnTo>
                <a:lnTo>
                  <a:pt x="20800" y="46010"/>
                </a:lnTo>
                <a:lnTo>
                  <a:pt x="20810" y="45990"/>
                </a:lnTo>
                <a:lnTo>
                  <a:pt x="20820" y="45990"/>
                </a:lnTo>
                <a:lnTo>
                  <a:pt x="20830" y="46000"/>
                </a:lnTo>
                <a:lnTo>
                  <a:pt x="20860" y="46020"/>
                </a:lnTo>
                <a:lnTo>
                  <a:pt x="20880" y="46040"/>
                </a:lnTo>
                <a:lnTo>
                  <a:pt x="20880" y="46050"/>
                </a:lnTo>
                <a:lnTo>
                  <a:pt x="20890" y="46060"/>
                </a:lnTo>
                <a:lnTo>
                  <a:pt x="20900" y="46060"/>
                </a:lnTo>
                <a:lnTo>
                  <a:pt x="20940" y="46060"/>
                </a:lnTo>
                <a:lnTo>
                  <a:pt x="20960" y="46060"/>
                </a:lnTo>
                <a:lnTo>
                  <a:pt x="21010" y="46060"/>
                </a:lnTo>
                <a:lnTo>
                  <a:pt x="21020" y="46060"/>
                </a:lnTo>
                <a:lnTo>
                  <a:pt x="21030" y="46060"/>
                </a:lnTo>
                <a:lnTo>
                  <a:pt x="21040" y="46060"/>
                </a:lnTo>
                <a:lnTo>
                  <a:pt x="21110" y="46060"/>
                </a:lnTo>
                <a:lnTo>
                  <a:pt x="21140" y="46070"/>
                </a:lnTo>
                <a:lnTo>
                  <a:pt x="21150" y="46070"/>
                </a:lnTo>
                <a:lnTo>
                  <a:pt x="21160" y="46070"/>
                </a:lnTo>
                <a:lnTo>
                  <a:pt x="21230" y="46070"/>
                </a:lnTo>
                <a:lnTo>
                  <a:pt x="21250" y="46070"/>
                </a:lnTo>
                <a:lnTo>
                  <a:pt x="21270" y="46070"/>
                </a:lnTo>
                <a:lnTo>
                  <a:pt x="21270" y="46060"/>
                </a:lnTo>
                <a:lnTo>
                  <a:pt x="21270" y="46050"/>
                </a:lnTo>
                <a:lnTo>
                  <a:pt x="21270" y="46040"/>
                </a:lnTo>
                <a:lnTo>
                  <a:pt x="21270" y="46030"/>
                </a:lnTo>
                <a:lnTo>
                  <a:pt x="21260" y="46010"/>
                </a:lnTo>
                <a:lnTo>
                  <a:pt x="21240" y="45970"/>
                </a:lnTo>
                <a:lnTo>
                  <a:pt x="21230" y="45960"/>
                </a:lnTo>
                <a:lnTo>
                  <a:pt x="21220" y="45950"/>
                </a:lnTo>
                <a:lnTo>
                  <a:pt x="21190" y="45920"/>
                </a:lnTo>
                <a:lnTo>
                  <a:pt x="21170" y="45890"/>
                </a:lnTo>
                <a:lnTo>
                  <a:pt x="21160" y="45890"/>
                </a:lnTo>
                <a:lnTo>
                  <a:pt x="21150" y="45870"/>
                </a:lnTo>
                <a:lnTo>
                  <a:pt x="21140" y="45850"/>
                </a:lnTo>
                <a:lnTo>
                  <a:pt x="21130" y="45840"/>
                </a:lnTo>
                <a:lnTo>
                  <a:pt x="21120" y="45820"/>
                </a:lnTo>
                <a:lnTo>
                  <a:pt x="21110" y="45820"/>
                </a:lnTo>
                <a:lnTo>
                  <a:pt x="21110" y="45810"/>
                </a:lnTo>
                <a:lnTo>
                  <a:pt x="21100" y="45800"/>
                </a:lnTo>
                <a:lnTo>
                  <a:pt x="21090" y="45780"/>
                </a:lnTo>
                <a:lnTo>
                  <a:pt x="21080" y="45750"/>
                </a:lnTo>
                <a:lnTo>
                  <a:pt x="21080" y="45740"/>
                </a:lnTo>
                <a:lnTo>
                  <a:pt x="21080" y="45730"/>
                </a:lnTo>
                <a:lnTo>
                  <a:pt x="21090" y="45720"/>
                </a:lnTo>
                <a:lnTo>
                  <a:pt x="21100" y="45710"/>
                </a:lnTo>
                <a:lnTo>
                  <a:pt x="21100" y="45700"/>
                </a:lnTo>
                <a:lnTo>
                  <a:pt x="21110" y="45700"/>
                </a:lnTo>
                <a:lnTo>
                  <a:pt x="21140" y="45690"/>
                </a:lnTo>
                <a:lnTo>
                  <a:pt x="21170" y="45690"/>
                </a:lnTo>
                <a:lnTo>
                  <a:pt x="21180" y="45690"/>
                </a:lnTo>
                <a:lnTo>
                  <a:pt x="21210" y="45690"/>
                </a:lnTo>
                <a:lnTo>
                  <a:pt x="21240" y="45680"/>
                </a:lnTo>
                <a:lnTo>
                  <a:pt x="21260" y="45680"/>
                </a:lnTo>
                <a:lnTo>
                  <a:pt x="21270" y="45680"/>
                </a:lnTo>
                <a:lnTo>
                  <a:pt x="21280" y="45680"/>
                </a:lnTo>
                <a:lnTo>
                  <a:pt x="21290" y="45680"/>
                </a:lnTo>
                <a:lnTo>
                  <a:pt x="21300" y="45670"/>
                </a:lnTo>
                <a:lnTo>
                  <a:pt x="21310" y="45670"/>
                </a:lnTo>
                <a:lnTo>
                  <a:pt x="21320" y="45670"/>
                </a:lnTo>
                <a:lnTo>
                  <a:pt x="21330" y="45670"/>
                </a:lnTo>
                <a:lnTo>
                  <a:pt x="21330" y="45680"/>
                </a:lnTo>
                <a:lnTo>
                  <a:pt x="21340" y="45680"/>
                </a:lnTo>
                <a:lnTo>
                  <a:pt x="21350" y="45680"/>
                </a:lnTo>
                <a:lnTo>
                  <a:pt x="21360" y="45680"/>
                </a:lnTo>
                <a:lnTo>
                  <a:pt x="21370" y="45680"/>
                </a:lnTo>
                <a:lnTo>
                  <a:pt x="21390" y="45680"/>
                </a:lnTo>
                <a:lnTo>
                  <a:pt x="21400" y="45670"/>
                </a:lnTo>
                <a:lnTo>
                  <a:pt x="21410" y="45660"/>
                </a:lnTo>
                <a:lnTo>
                  <a:pt x="21400" y="45650"/>
                </a:lnTo>
                <a:lnTo>
                  <a:pt x="21390" y="45640"/>
                </a:lnTo>
                <a:lnTo>
                  <a:pt x="21390" y="45630"/>
                </a:lnTo>
                <a:lnTo>
                  <a:pt x="21380" y="45620"/>
                </a:lnTo>
                <a:lnTo>
                  <a:pt x="21370" y="45600"/>
                </a:lnTo>
                <a:lnTo>
                  <a:pt x="21370" y="45590"/>
                </a:lnTo>
                <a:lnTo>
                  <a:pt x="21350" y="45560"/>
                </a:lnTo>
                <a:lnTo>
                  <a:pt x="21340" y="45540"/>
                </a:lnTo>
                <a:lnTo>
                  <a:pt x="21340" y="45530"/>
                </a:lnTo>
                <a:lnTo>
                  <a:pt x="21350" y="45520"/>
                </a:lnTo>
                <a:lnTo>
                  <a:pt x="21360" y="45520"/>
                </a:lnTo>
                <a:lnTo>
                  <a:pt x="21350" y="45520"/>
                </a:lnTo>
                <a:lnTo>
                  <a:pt x="21350" y="45510"/>
                </a:lnTo>
                <a:lnTo>
                  <a:pt x="21340" y="45500"/>
                </a:lnTo>
                <a:lnTo>
                  <a:pt x="21340" y="45480"/>
                </a:lnTo>
                <a:lnTo>
                  <a:pt x="21350" y="45480"/>
                </a:lnTo>
                <a:lnTo>
                  <a:pt x="21360" y="45480"/>
                </a:lnTo>
                <a:lnTo>
                  <a:pt x="21370" y="45480"/>
                </a:lnTo>
                <a:lnTo>
                  <a:pt x="21370" y="45470"/>
                </a:lnTo>
                <a:lnTo>
                  <a:pt x="21400" y="45460"/>
                </a:lnTo>
                <a:lnTo>
                  <a:pt x="21410" y="45450"/>
                </a:lnTo>
                <a:lnTo>
                  <a:pt x="21420" y="45460"/>
                </a:lnTo>
                <a:lnTo>
                  <a:pt x="21430" y="45450"/>
                </a:lnTo>
                <a:lnTo>
                  <a:pt x="21420" y="45440"/>
                </a:lnTo>
                <a:lnTo>
                  <a:pt x="21400" y="45440"/>
                </a:lnTo>
                <a:lnTo>
                  <a:pt x="21380" y="45450"/>
                </a:lnTo>
                <a:lnTo>
                  <a:pt x="21360" y="45450"/>
                </a:lnTo>
                <a:lnTo>
                  <a:pt x="21350" y="45440"/>
                </a:lnTo>
                <a:lnTo>
                  <a:pt x="21340" y="45440"/>
                </a:lnTo>
                <a:lnTo>
                  <a:pt x="21340" y="45420"/>
                </a:lnTo>
                <a:lnTo>
                  <a:pt x="21340" y="45410"/>
                </a:lnTo>
                <a:lnTo>
                  <a:pt x="21340" y="45400"/>
                </a:lnTo>
                <a:lnTo>
                  <a:pt x="21350" y="45380"/>
                </a:lnTo>
                <a:lnTo>
                  <a:pt x="21380" y="45340"/>
                </a:lnTo>
                <a:lnTo>
                  <a:pt x="21400" y="45350"/>
                </a:lnTo>
                <a:lnTo>
                  <a:pt x="21400" y="45360"/>
                </a:lnTo>
                <a:lnTo>
                  <a:pt x="21410" y="45370"/>
                </a:lnTo>
                <a:lnTo>
                  <a:pt x="21440" y="45390"/>
                </a:lnTo>
                <a:lnTo>
                  <a:pt x="21470" y="45400"/>
                </a:lnTo>
                <a:lnTo>
                  <a:pt x="21450" y="45480"/>
                </a:lnTo>
                <a:lnTo>
                  <a:pt x="21450" y="45510"/>
                </a:lnTo>
                <a:lnTo>
                  <a:pt x="21450" y="45540"/>
                </a:lnTo>
                <a:lnTo>
                  <a:pt x="21460" y="45560"/>
                </a:lnTo>
                <a:lnTo>
                  <a:pt x="21470" y="45560"/>
                </a:lnTo>
                <a:lnTo>
                  <a:pt x="21470" y="45570"/>
                </a:lnTo>
                <a:lnTo>
                  <a:pt x="21480" y="45570"/>
                </a:lnTo>
                <a:lnTo>
                  <a:pt x="21490" y="45560"/>
                </a:lnTo>
                <a:lnTo>
                  <a:pt x="21500" y="45560"/>
                </a:lnTo>
                <a:lnTo>
                  <a:pt x="21510" y="45560"/>
                </a:lnTo>
                <a:lnTo>
                  <a:pt x="21520" y="45570"/>
                </a:lnTo>
                <a:lnTo>
                  <a:pt x="21530" y="45570"/>
                </a:lnTo>
                <a:lnTo>
                  <a:pt x="21560" y="45580"/>
                </a:lnTo>
                <a:lnTo>
                  <a:pt x="21580" y="45580"/>
                </a:lnTo>
                <a:lnTo>
                  <a:pt x="21590" y="45580"/>
                </a:lnTo>
                <a:lnTo>
                  <a:pt x="21620" y="45580"/>
                </a:lnTo>
                <a:lnTo>
                  <a:pt x="21650" y="45590"/>
                </a:lnTo>
                <a:lnTo>
                  <a:pt x="21660" y="45590"/>
                </a:lnTo>
                <a:lnTo>
                  <a:pt x="21670" y="45590"/>
                </a:lnTo>
                <a:lnTo>
                  <a:pt x="21680" y="45600"/>
                </a:lnTo>
                <a:lnTo>
                  <a:pt x="21700" y="45610"/>
                </a:lnTo>
                <a:lnTo>
                  <a:pt x="21730" y="45610"/>
                </a:lnTo>
                <a:lnTo>
                  <a:pt x="21750" y="45610"/>
                </a:lnTo>
                <a:lnTo>
                  <a:pt x="21760" y="45610"/>
                </a:lnTo>
                <a:lnTo>
                  <a:pt x="21770" y="45600"/>
                </a:lnTo>
                <a:lnTo>
                  <a:pt x="21780" y="45600"/>
                </a:lnTo>
                <a:lnTo>
                  <a:pt x="21790" y="45600"/>
                </a:lnTo>
                <a:lnTo>
                  <a:pt x="21800" y="45600"/>
                </a:lnTo>
                <a:lnTo>
                  <a:pt x="21810" y="45590"/>
                </a:lnTo>
                <a:lnTo>
                  <a:pt x="21830" y="45590"/>
                </a:lnTo>
                <a:lnTo>
                  <a:pt x="21850" y="45600"/>
                </a:lnTo>
                <a:lnTo>
                  <a:pt x="21900" y="45600"/>
                </a:lnTo>
                <a:lnTo>
                  <a:pt x="21960" y="45600"/>
                </a:lnTo>
                <a:lnTo>
                  <a:pt x="21980" y="45600"/>
                </a:lnTo>
                <a:lnTo>
                  <a:pt x="21990" y="45600"/>
                </a:lnTo>
                <a:lnTo>
                  <a:pt x="22000" y="45600"/>
                </a:lnTo>
                <a:lnTo>
                  <a:pt x="22030" y="45600"/>
                </a:lnTo>
                <a:lnTo>
                  <a:pt x="22040" y="45610"/>
                </a:lnTo>
                <a:lnTo>
                  <a:pt x="22050" y="45610"/>
                </a:lnTo>
                <a:lnTo>
                  <a:pt x="22060" y="45610"/>
                </a:lnTo>
                <a:lnTo>
                  <a:pt x="22060" y="45600"/>
                </a:lnTo>
                <a:lnTo>
                  <a:pt x="22070" y="45600"/>
                </a:lnTo>
                <a:lnTo>
                  <a:pt x="22080" y="45600"/>
                </a:lnTo>
                <a:lnTo>
                  <a:pt x="22090" y="45600"/>
                </a:lnTo>
                <a:lnTo>
                  <a:pt x="22100" y="45600"/>
                </a:lnTo>
                <a:lnTo>
                  <a:pt x="22110" y="45610"/>
                </a:lnTo>
                <a:lnTo>
                  <a:pt x="22120" y="45610"/>
                </a:lnTo>
                <a:lnTo>
                  <a:pt x="22120" y="45620"/>
                </a:lnTo>
                <a:lnTo>
                  <a:pt x="22130" y="45630"/>
                </a:lnTo>
                <a:lnTo>
                  <a:pt x="22130" y="45650"/>
                </a:lnTo>
                <a:lnTo>
                  <a:pt x="22140" y="45660"/>
                </a:lnTo>
                <a:lnTo>
                  <a:pt x="22140" y="45670"/>
                </a:lnTo>
                <a:lnTo>
                  <a:pt x="22140" y="45680"/>
                </a:lnTo>
                <a:lnTo>
                  <a:pt x="22150" y="45680"/>
                </a:lnTo>
                <a:lnTo>
                  <a:pt x="22160" y="45680"/>
                </a:lnTo>
                <a:lnTo>
                  <a:pt x="22170" y="45670"/>
                </a:lnTo>
                <a:lnTo>
                  <a:pt x="22180" y="45670"/>
                </a:lnTo>
                <a:lnTo>
                  <a:pt x="22190" y="45660"/>
                </a:lnTo>
                <a:lnTo>
                  <a:pt x="22200" y="45660"/>
                </a:lnTo>
                <a:lnTo>
                  <a:pt x="22210" y="45650"/>
                </a:lnTo>
                <a:lnTo>
                  <a:pt x="22230" y="45650"/>
                </a:lnTo>
                <a:lnTo>
                  <a:pt x="22240" y="45640"/>
                </a:lnTo>
                <a:lnTo>
                  <a:pt x="22250" y="45640"/>
                </a:lnTo>
                <a:lnTo>
                  <a:pt x="22260" y="45640"/>
                </a:lnTo>
                <a:lnTo>
                  <a:pt x="22280" y="45640"/>
                </a:lnTo>
                <a:lnTo>
                  <a:pt x="22290" y="45630"/>
                </a:lnTo>
                <a:lnTo>
                  <a:pt x="22310" y="45630"/>
                </a:lnTo>
                <a:lnTo>
                  <a:pt x="22320" y="45630"/>
                </a:lnTo>
                <a:lnTo>
                  <a:pt x="22340" y="45620"/>
                </a:lnTo>
                <a:lnTo>
                  <a:pt x="22350" y="45620"/>
                </a:lnTo>
                <a:lnTo>
                  <a:pt x="22360" y="45590"/>
                </a:lnTo>
                <a:lnTo>
                  <a:pt x="22370" y="45570"/>
                </a:lnTo>
                <a:lnTo>
                  <a:pt x="22380" y="45550"/>
                </a:lnTo>
                <a:lnTo>
                  <a:pt x="22390" y="45540"/>
                </a:lnTo>
                <a:lnTo>
                  <a:pt x="22400" y="45540"/>
                </a:lnTo>
                <a:lnTo>
                  <a:pt x="22470" y="45510"/>
                </a:lnTo>
                <a:lnTo>
                  <a:pt x="22500" y="45490"/>
                </a:lnTo>
                <a:lnTo>
                  <a:pt x="22510" y="45480"/>
                </a:lnTo>
                <a:lnTo>
                  <a:pt x="22520" y="45480"/>
                </a:lnTo>
                <a:lnTo>
                  <a:pt x="22540" y="45460"/>
                </a:lnTo>
                <a:lnTo>
                  <a:pt x="22550" y="45450"/>
                </a:lnTo>
                <a:lnTo>
                  <a:pt x="22560" y="45440"/>
                </a:lnTo>
                <a:lnTo>
                  <a:pt x="22570" y="45420"/>
                </a:lnTo>
                <a:lnTo>
                  <a:pt x="22570" y="45380"/>
                </a:lnTo>
                <a:lnTo>
                  <a:pt x="22560" y="45350"/>
                </a:lnTo>
                <a:lnTo>
                  <a:pt x="22560" y="45330"/>
                </a:lnTo>
                <a:lnTo>
                  <a:pt x="22580" y="45290"/>
                </a:lnTo>
                <a:lnTo>
                  <a:pt x="22590" y="45250"/>
                </a:lnTo>
                <a:lnTo>
                  <a:pt x="22590" y="45240"/>
                </a:lnTo>
                <a:lnTo>
                  <a:pt x="22600" y="45220"/>
                </a:lnTo>
                <a:lnTo>
                  <a:pt x="22580" y="45170"/>
                </a:lnTo>
                <a:lnTo>
                  <a:pt x="22570" y="45150"/>
                </a:lnTo>
                <a:lnTo>
                  <a:pt x="22570" y="45140"/>
                </a:lnTo>
                <a:lnTo>
                  <a:pt x="22560" y="45110"/>
                </a:lnTo>
                <a:lnTo>
                  <a:pt x="22540" y="45080"/>
                </a:lnTo>
                <a:lnTo>
                  <a:pt x="22540" y="45070"/>
                </a:lnTo>
                <a:lnTo>
                  <a:pt x="22540" y="45060"/>
                </a:lnTo>
                <a:lnTo>
                  <a:pt x="22530" y="45060"/>
                </a:lnTo>
                <a:lnTo>
                  <a:pt x="22530" y="45050"/>
                </a:lnTo>
                <a:lnTo>
                  <a:pt x="22520" y="45040"/>
                </a:lnTo>
                <a:lnTo>
                  <a:pt x="22510" y="45030"/>
                </a:lnTo>
                <a:lnTo>
                  <a:pt x="22500" y="45020"/>
                </a:lnTo>
                <a:lnTo>
                  <a:pt x="22500" y="45010"/>
                </a:lnTo>
                <a:lnTo>
                  <a:pt x="22490" y="44990"/>
                </a:lnTo>
                <a:lnTo>
                  <a:pt x="22490" y="44980"/>
                </a:lnTo>
                <a:lnTo>
                  <a:pt x="22490" y="44960"/>
                </a:lnTo>
                <a:lnTo>
                  <a:pt x="22490" y="44940"/>
                </a:lnTo>
                <a:lnTo>
                  <a:pt x="22490" y="44930"/>
                </a:lnTo>
                <a:lnTo>
                  <a:pt x="22490" y="44910"/>
                </a:lnTo>
                <a:lnTo>
                  <a:pt x="22500" y="44880"/>
                </a:lnTo>
                <a:lnTo>
                  <a:pt x="22500" y="44860"/>
                </a:lnTo>
                <a:lnTo>
                  <a:pt x="22510" y="44840"/>
                </a:lnTo>
                <a:lnTo>
                  <a:pt x="22510" y="44830"/>
                </a:lnTo>
                <a:lnTo>
                  <a:pt x="22520" y="44830"/>
                </a:lnTo>
                <a:lnTo>
                  <a:pt x="22530" y="44800"/>
                </a:lnTo>
                <a:lnTo>
                  <a:pt x="22540" y="44780"/>
                </a:lnTo>
                <a:lnTo>
                  <a:pt x="22560" y="44750"/>
                </a:lnTo>
                <a:lnTo>
                  <a:pt x="22560" y="44740"/>
                </a:lnTo>
                <a:lnTo>
                  <a:pt x="22570" y="44700"/>
                </a:lnTo>
                <a:lnTo>
                  <a:pt x="22570" y="44680"/>
                </a:lnTo>
                <a:lnTo>
                  <a:pt x="22570" y="44670"/>
                </a:lnTo>
                <a:lnTo>
                  <a:pt x="22570" y="44660"/>
                </a:lnTo>
                <a:lnTo>
                  <a:pt x="22560" y="44650"/>
                </a:lnTo>
                <a:lnTo>
                  <a:pt x="22540" y="44620"/>
                </a:lnTo>
                <a:lnTo>
                  <a:pt x="22510" y="44580"/>
                </a:lnTo>
                <a:lnTo>
                  <a:pt x="22500" y="44580"/>
                </a:lnTo>
                <a:lnTo>
                  <a:pt x="22490" y="44570"/>
                </a:lnTo>
                <a:lnTo>
                  <a:pt x="22480" y="44570"/>
                </a:lnTo>
                <a:lnTo>
                  <a:pt x="22470" y="44570"/>
                </a:lnTo>
                <a:lnTo>
                  <a:pt x="22460" y="44570"/>
                </a:lnTo>
                <a:lnTo>
                  <a:pt x="22450" y="44560"/>
                </a:lnTo>
                <a:lnTo>
                  <a:pt x="22430" y="44540"/>
                </a:lnTo>
                <a:lnTo>
                  <a:pt x="22370" y="44520"/>
                </a:lnTo>
                <a:lnTo>
                  <a:pt x="22360" y="44520"/>
                </a:lnTo>
                <a:lnTo>
                  <a:pt x="22340" y="44510"/>
                </a:lnTo>
                <a:lnTo>
                  <a:pt x="22340" y="44520"/>
                </a:lnTo>
                <a:lnTo>
                  <a:pt x="22310" y="44560"/>
                </a:lnTo>
                <a:lnTo>
                  <a:pt x="22290" y="44570"/>
                </a:lnTo>
                <a:lnTo>
                  <a:pt x="22280" y="44570"/>
                </a:lnTo>
                <a:lnTo>
                  <a:pt x="22260" y="44560"/>
                </a:lnTo>
                <a:lnTo>
                  <a:pt x="22260" y="44550"/>
                </a:lnTo>
                <a:lnTo>
                  <a:pt x="22250" y="44530"/>
                </a:lnTo>
                <a:lnTo>
                  <a:pt x="22250" y="44520"/>
                </a:lnTo>
                <a:lnTo>
                  <a:pt x="22250" y="44510"/>
                </a:lnTo>
                <a:lnTo>
                  <a:pt x="22250" y="44500"/>
                </a:lnTo>
                <a:lnTo>
                  <a:pt x="22250" y="44490"/>
                </a:lnTo>
                <a:lnTo>
                  <a:pt x="22250" y="44480"/>
                </a:lnTo>
                <a:lnTo>
                  <a:pt x="22290" y="44480"/>
                </a:lnTo>
                <a:lnTo>
                  <a:pt x="22310" y="44480"/>
                </a:lnTo>
                <a:lnTo>
                  <a:pt x="22320" y="44480"/>
                </a:lnTo>
                <a:lnTo>
                  <a:pt x="22340" y="44480"/>
                </a:lnTo>
                <a:lnTo>
                  <a:pt x="22380" y="44480"/>
                </a:lnTo>
                <a:lnTo>
                  <a:pt x="22390" y="44480"/>
                </a:lnTo>
                <a:lnTo>
                  <a:pt x="22420" y="44460"/>
                </a:lnTo>
                <a:lnTo>
                  <a:pt x="22430" y="44460"/>
                </a:lnTo>
                <a:lnTo>
                  <a:pt x="22460" y="44450"/>
                </a:lnTo>
                <a:lnTo>
                  <a:pt x="22480" y="44440"/>
                </a:lnTo>
                <a:lnTo>
                  <a:pt x="22490" y="44410"/>
                </a:lnTo>
                <a:lnTo>
                  <a:pt x="22520" y="44380"/>
                </a:lnTo>
                <a:lnTo>
                  <a:pt x="22530" y="44370"/>
                </a:lnTo>
                <a:lnTo>
                  <a:pt x="22540" y="44360"/>
                </a:lnTo>
                <a:lnTo>
                  <a:pt x="22550" y="44360"/>
                </a:lnTo>
                <a:lnTo>
                  <a:pt x="22650" y="44350"/>
                </a:lnTo>
                <a:lnTo>
                  <a:pt x="22770" y="44360"/>
                </a:lnTo>
                <a:lnTo>
                  <a:pt x="22780" y="44360"/>
                </a:lnTo>
                <a:lnTo>
                  <a:pt x="22850" y="44380"/>
                </a:lnTo>
                <a:lnTo>
                  <a:pt x="22890" y="44390"/>
                </a:lnTo>
                <a:lnTo>
                  <a:pt x="22900" y="44390"/>
                </a:lnTo>
                <a:lnTo>
                  <a:pt x="23020" y="44390"/>
                </a:lnTo>
                <a:lnTo>
                  <a:pt x="23050" y="44390"/>
                </a:lnTo>
                <a:lnTo>
                  <a:pt x="23090" y="44390"/>
                </a:lnTo>
                <a:lnTo>
                  <a:pt x="23140" y="44410"/>
                </a:lnTo>
                <a:lnTo>
                  <a:pt x="23160" y="44420"/>
                </a:lnTo>
                <a:lnTo>
                  <a:pt x="23190" y="44430"/>
                </a:lnTo>
                <a:lnTo>
                  <a:pt x="23200" y="44430"/>
                </a:lnTo>
                <a:lnTo>
                  <a:pt x="23210" y="44440"/>
                </a:lnTo>
                <a:lnTo>
                  <a:pt x="23220" y="44440"/>
                </a:lnTo>
                <a:lnTo>
                  <a:pt x="23230" y="44440"/>
                </a:lnTo>
                <a:lnTo>
                  <a:pt x="23240" y="44440"/>
                </a:lnTo>
                <a:lnTo>
                  <a:pt x="23260" y="44430"/>
                </a:lnTo>
                <a:lnTo>
                  <a:pt x="23270" y="44420"/>
                </a:lnTo>
                <a:lnTo>
                  <a:pt x="23280" y="44410"/>
                </a:lnTo>
                <a:lnTo>
                  <a:pt x="23280" y="44400"/>
                </a:lnTo>
                <a:lnTo>
                  <a:pt x="23280" y="44380"/>
                </a:lnTo>
                <a:lnTo>
                  <a:pt x="23270" y="44350"/>
                </a:lnTo>
                <a:lnTo>
                  <a:pt x="23270" y="44340"/>
                </a:lnTo>
                <a:lnTo>
                  <a:pt x="23250" y="44290"/>
                </a:lnTo>
                <a:lnTo>
                  <a:pt x="23240" y="44260"/>
                </a:lnTo>
                <a:lnTo>
                  <a:pt x="23240" y="44240"/>
                </a:lnTo>
                <a:lnTo>
                  <a:pt x="23220" y="44210"/>
                </a:lnTo>
                <a:lnTo>
                  <a:pt x="23180" y="44160"/>
                </a:lnTo>
                <a:lnTo>
                  <a:pt x="23130" y="44110"/>
                </a:lnTo>
                <a:lnTo>
                  <a:pt x="23100" y="44080"/>
                </a:lnTo>
                <a:lnTo>
                  <a:pt x="23070" y="44070"/>
                </a:lnTo>
                <a:lnTo>
                  <a:pt x="23050" y="44050"/>
                </a:lnTo>
                <a:lnTo>
                  <a:pt x="23040" y="44040"/>
                </a:lnTo>
                <a:lnTo>
                  <a:pt x="23030" y="44040"/>
                </a:lnTo>
                <a:lnTo>
                  <a:pt x="22970" y="44010"/>
                </a:lnTo>
                <a:lnTo>
                  <a:pt x="22930" y="43980"/>
                </a:lnTo>
                <a:lnTo>
                  <a:pt x="22890" y="43960"/>
                </a:lnTo>
                <a:lnTo>
                  <a:pt x="22860" y="43940"/>
                </a:lnTo>
                <a:lnTo>
                  <a:pt x="22830" y="43920"/>
                </a:lnTo>
                <a:lnTo>
                  <a:pt x="22810" y="43920"/>
                </a:lnTo>
                <a:lnTo>
                  <a:pt x="22780" y="43920"/>
                </a:lnTo>
                <a:lnTo>
                  <a:pt x="22740" y="43920"/>
                </a:lnTo>
                <a:lnTo>
                  <a:pt x="22720" y="43930"/>
                </a:lnTo>
                <a:lnTo>
                  <a:pt x="22690" y="43940"/>
                </a:lnTo>
                <a:lnTo>
                  <a:pt x="22670" y="43940"/>
                </a:lnTo>
                <a:lnTo>
                  <a:pt x="22640" y="43960"/>
                </a:lnTo>
                <a:lnTo>
                  <a:pt x="22620" y="43960"/>
                </a:lnTo>
                <a:lnTo>
                  <a:pt x="22600" y="43950"/>
                </a:lnTo>
                <a:lnTo>
                  <a:pt x="22570" y="43910"/>
                </a:lnTo>
                <a:lnTo>
                  <a:pt x="22550" y="43900"/>
                </a:lnTo>
                <a:lnTo>
                  <a:pt x="22550" y="43890"/>
                </a:lnTo>
                <a:lnTo>
                  <a:pt x="22540" y="43880"/>
                </a:lnTo>
                <a:lnTo>
                  <a:pt x="22530" y="43880"/>
                </a:lnTo>
                <a:lnTo>
                  <a:pt x="22530" y="43870"/>
                </a:lnTo>
                <a:lnTo>
                  <a:pt x="22520" y="43860"/>
                </a:lnTo>
                <a:lnTo>
                  <a:pt x="22530" y="43840"/>
                </a:lnTo>
                <a:lnTo>
                  <a:pt x="22540" y="43830"/>
                </a:lnTo>
                <a:lnTo>
                  <a:pt x="22540" y="43820"/>
                </a:lnTo>
                <a:lnTo>
                  <a:pt x="22550" y="43810"/>
                </a:lnTo>
                <a:lnTo>
                  <a:pt x="22550" y="43790"/>
                </a:lnTo>
                <a:lnTo>
                  <a:pt x="22560" y="43770"/>
                </a:lnTo>
                <a:lnTo>
                  <a:pt x="22560" y="43750"/>
                </a:lnTo>
                <a:lnTo>
                  <a:pt x="22560" y="43720"/>
                </a:lnTo>
                <a:lnTo>
                  <a:pt x="22560" y="43710"/>
                </a:lnTo>
                <a:lnTo>
                  <a:pt x="22560" y="43690"/>
                </a:lnTo>
                <a:lnTo>
                  <a:pt x="22570" y="43680"/>
                </a:lnTo>
                <a:lnTo>
                  <a:pt x="22580" y="43680"/>
                </a:lnTo>
                <a:lnTo>
                  <a:pt x="22580" y="43670"/>
                </a:lnTo>
                <a:lnTo>
                  <a:pt x="22600" y="43660"/>
                </a:lnTo>
                <a:lnTo>
                  <a:pt x="22610" y="43660"/>
                </a:lnTo>
                <a:lnTo>
                  <a:pt x="22610" y="43650"/>
                </a:lnTo>
                <a:lnTo>
                  <a:pt x="22620" y="43650"/>
                </a:lnTo>
                <a:lnTo>
                  <a:pt x="22630" y="43660"/>
                </a:lnTo>
                <a:lnTo>
                  <a:pt x="22650" y="43670"/>
                </a:lnTo>
                <a:lnTo>
                  <a:pt x="22660" y="43670"/>
                </a:lnTo>
                <a:lnTo>
                  <a:pt x="22670" y="43670"/>
                </a:lnTo>
                <a:lnTo>
                  <a:pt x="22680" y="43670"/>
                </a:lnTo>
                <a:lnTo>
                  <a:pt x="22690" y="43680"/>
                </a:lnTo>
                <a:lnTo>
                  <a:pt x="22710" y="43670"/>
                </a:lnTo>
                <a:lnTo>
                  <a:pt x="22720" y="43670"/>
                </a:lnTo>
                <a:lnTo>
                  <a:pt x="22730" y="43670"/>
                </a:lnTo>
                <a:lnTo>
                  <a:pt x="22730" y="43660"/>
                </a:lnTo>
                <a:lnTo>
                  <a:pt x="22730" y="43650"/>
                </a:lnTo>
                <a:lnTo>
                  <a:pt x="22730" y="43640"/>
                </a:lnTo>
                <a:lnTo>
                  <a:pt x="22740" y="43640"/>
                </a:lnTo>
                <a:lnTo>
                  <a:pt x="22740" y="43630"/>
                </a:lnTo>
                <a:lnTo>
                  <a:pt x="22750" y="43620"/>
                </a:lnTo>
                <a:lnTo>
                  <a:pt x="22760" y="43620"/>
                </a:lnTo>
                <a:lnTo>
                  <a:pt x="22770" y="43620"/>
                </a:lnTo>
                <a:lnTo>
                  <a:pt x="22780" y="43630"/>
                </a:lnTo>
                <a:lnTo>
                  <a:pt x="22790" y="43630"/>
                </a:lnTo>
                <a:lnTo>
                  <a:pt x="22800" y="43630"/>
                </a:lnTo>
                <a:lnTo>
                  <a:pt x="22810" y="43630"/>
                </a:lnTo>
                <a:lnTo>
                  <a:pt x="22820" y="43640"/>
                </a:lnTo>
                <a:lnTo>
                  <a:pt x="22830" y="43640"/>
                </a:lnTo>
                <a:lnTo>
                  <a:pt x="22840" y="43640"/>
                </a:lnTo>
                <a:lnTo>
                  <a:pt x="22850" y="43640"/>
                </a:lnTo>
                <a:lnTo>
                  <a:pt x="22860" y="43590"/>
                </a:lnTo>
                <a:lnTo>
                  <a:pt x="22880" y="43570"/>
                </a:lnTo>
                <a:lnTo>
                  <a:pt x="22890" y="43550"/>
                </a:lnTo>
                <a:lnTo>
                  <a:pt x="22900" y="43550"/>
                </a:lnTo>
                <a:lnTo>
                  <a:pt x="22920" y="43540"/>
                </a:lnTo>
                <a:lnTo>
                  <a:pt x="23020" y="43530"/>
                </a:lnTo>
                <a:lnTo>
                  <a:pt x="23090" y="43540"/>
                </a:lnTo>
                <a:lnTo>
                  <a:pt x="23110" y="43540"/>
                </a:lnTo>
                <a:lnTo>
                  <a:pt x="23130" y="43540"/>
                </a:lnTo>
                <a:lnTo>
                  <a:pt x="23150" y="43530"/>
                </a:lnTo>
                <a:lnTo>
                  <a:pt x="23160" y="43530"/>
                </a:lnTo>
                <a:lnTo>
                  <a:pt x="23160" y="43520"/>
                </a:lnTo>
                <a:lnTo>
                  <a:pt x="23170" y="43520"/>
                </a:lnTo>
                <a:lnTo>
                  <a:pt x="23180" y="43500"/>
                </a:lnTo>
                <a:lnTo>
                  <a:pt x="23200" y="43490"/>
                </a:lnTo>
                <a:lnTo>
                  <a:pt x="23200" y="43480"/>
                </a:lnTo>
                <a:lnTo>
                  <a:pt x="23190" y="43400"/>
                </a:lnTo>
                <a:lnTo>
                  <a:pt x="23190" y="43370"/>
                </a:lnTo>
                <a:lnTo>
                  <a:pt x="23180" y="43350"/>
                </a:lnTo>
                <a:lnTo>
                  <a:pt x="23200" y="43320"/>
                </a:lnTo>
                <a:lnTo>
                  <a:pt x="23210" y="43310"/>
                </a:lnTo>
                <a:lnTo>
                  <a:pt x="23260" y="43320"/>
                </a:lnTo>
                <a:lnTo>
                  <a:pt x="23270" y="43320"/>
                </a:lnTo>
                <a:lnTo>
                  <a:pt x="23380" y="43320"/>
                </a:lnTo>
                <a:lnTo>
                  <a:pt x="23460" y="43300"/>
                </a:lnTo>
                <a:lnTo>
                  <a:pt x="23490" y="43290"/>
                </a:lnTo>
                <a:lnTo>
                  <a:pt x="23520" y="43250"/>
                </a:lnTo>
                <a:lnTo>
                  <a:pt x="23520" y="43240"/>
                </a:lnTo>
                <a:lnTo>
                  <a:pt x="23520" y="43230"/>
                </a:lnTo>
                <a:lnTo>
                  <a:pt x="23520" y="43220"/>
                </a:lnTo>
                <a:lnTo>
                  <a:pt x="23510" y="43220"/>
                </a:lnTo>
                <a:lnTo>
                  <a:pt x="23510" y="43210"/>
                </a:lnTo>
                <a:lnTo>
                  <a:pt x="23510" y="43200"/>
                </a:lnTo>
                <a:lnTo>
                  <a:pt x="23520" y="43190"/>
                </a:lnTo>
                <a:lnTo>
                  <a:pt x="23530" y="43190"/>
                </a:lnTo>
                <a:lnTo>
                  <a:pt x="23530" y="43180"/>
                </a:lnTo>
                <a:lnTo>
                  <a:pt x="23540" y="43180"/>
                </a:lnTo>
                <a:lnTo>
                  <a:pt x="23550" y="43170"/>
                </a:lnTo>
                <a:lnTo>
                  <a:pt x="23550" y="43160"/>
                </a:lnTo>
                <a:lnTo>
                  <a:pt x="23560" y="43150"/>
                </a:lnTo>
                <a:lnTo>
                  <a:pt x="23570" y="43140"/>
                </a:lnTo>
                <a:lnTo>
                  <a:pt x="23580" y="43140"/>
                </a:lnTo>
                <a:lnTo>
                  <a:pt x="23590" y="43130"/>
                </a:lnTo>
                <a:lnTo>
                  <a:pt x="23600" y="43130"/>
                </a:lnTo>
                <a:lnTo>
                  <a:pt x="23610" y="43130"/>
                </a:lnTo>
                <a:lnTo>
                  <a:pt x="23630" y="43140"/>
                </a:lnTo>
                <a:lnTo>
                  <a:pt x="23640" y="43140"/>
                </a:lnTo>
                <a:lnTo>
                  <a:pt x="23650" y="43140"/>
                </a:lnTo>
                <a:lnTo>
                  <a:pt x="23660" y="43140"/>
                </a:lnTo>
                <a:lnTo>
                  <a:pt x="23670" y="43130"/>
                </a:lnTo>
                <a:lnTo>
                  <a:pt x="23680" y="43130"/>
                </a:lnTo>
                <a:lnTo>
                  <a:pt x="23680" y="43120"/>
                </a:lnTo>
                <a:lnTo>
                  <a:pt x="23690" y="43120"/>
                </a:lnTo>
                <a:lnTo>
                  <a:pt x="23700" y="43120"/>
                </a:lnTo>
                <a:lnTo>
                  <a:pt x="23710" y="43110"/>
                </a:lnTo>
                <a:lnTo>
                  <a:pt x="23720" y="43090"/>
                </a:lnTo>
                <a:lnTo>
                  <a:pt x="23740" y="43080"/>
                </a:lnTo>
                <a:lnTo>
                  <a:pt x="23750" y="43070"/>
                </a:lnTo>
                <a:lnTo>
                  <a:pt x="23770" y="43050"/>
                </a:lnTo>
                <a:lnTo>
                  <a:pt x="23780" y="43040"/>
                </a:lnTo>
                <a:lnTo>
                  <a:pt x="23790" y="43020"/>
                </a:lnTo>
                <a:lnTo>
                  <a:pt x="23800" y="43000"/>
                </a:lnTo>
                <a:lnTo>
                  <a:pt x="23800" y="42980"/>
                </a:lnTo>
                <a:lnTo>
                  <a:pt x="23810" y="42960"/>
                </a:lnTo>
                <a:lnTo>
                  <a:pt x="23810" y="42950"/>
                </a:lnTo>
                <a:lnTo>
                  <a:pt x="23810" y="42930"/>
                </a:lnTo>
                <a:lnTo>
                  <a:pt x="23800" y="42930"/>
                </a:lnTo>
                <a:lnTo>
                  <a:pt x="23820" y="42860"/>
                </a:lnTo>
                <a:lnTo>
                  <a:pt x="23830" y="42870"/>
                </a:lnTo>
                <a:lnTo>
                  <a:pt x="23840" y="42870"/>
                </a:lnTo>
                <a:lnTo>
                  <a:pt x="23850" y="42870"/>
                </a:lnTo>
                <a:lnTo>
                  <a:pt x="23860" y="42870"/>
                </a:lnTo>
                <a:lnTo>
                  <a:pt x="23870" y="42870"/>
                </a:lnTo>
                <a:lnTo>
                  <a:pt x="23880" y="42870"/>
                </a:lnTo>
                <a:lnTo>
                  <a:pt x="23890" y="42870"/>
                </a:lnTo>
                <a:lnTo>
                  <a:pt x="23890" y="42880"/>
                </a:lnTo>
                <a:lnTo>
                  <a:pt x="23900" y="42880"/>
                </a:lnTo>
                <a:lnTo>
                  <a:pt x="23900" y="42870"/>
                </a:lnTo>
                <a:lnTo>
                  <a:pt x="23910" y="42880"/>
                </a:lnTo>
                <a:lnTo>
                  <a:pt x="23920" y="42880"/>
                </a:lnTo>
                <a:lnTo>
                  <a:pt x="23920" y="42870"/>
                </a:lnTo>
                <a:lnTo>
                  <a:pt x="23930" y="42870"/>
                </a:lnTo>
                <a:lnTo>
                  <a:pt x="23930" y="42880"/>
                </a:lnTo>
                <a:lnTo>
                  <a:pt x="23940" y="42880"/>
                </a:lnTo>
                <a:lnTo>
                  <a:pt x="23950" y="42880"/>
                </a:lnTo>
                <a:lnTo>
                  <a:pt x="23960" y="42880"/>
                </a:lnTo>
                <a:lnTo>
                  <a:pt x="23970" y="42880"/>
                </a:lnTo>
                <a:lnTo>
                  <a:pt x="23980" y="42880"/>
                </a:lnTo>
                <a:lnTo>
                  <a:pt x="23990" y="42880"/>
                </a:lnTo>
                <a:lnTo>
                  <a:pt x="24000" y="42880"/>
                </a:lnTo>
                <a:lnTo>
                  <a:pt x="24000" y="42890"/>
                </a:lnTo>
                <a:lnTo>
                  <a:pt x="24010" y="42890"/>
                </a:lnTo>
                <a:lnTo>
                  <a:pt x="24020" y="42880"/>
                </a:lnTo>
                <a:lnTo>
                  <a:pt x="24020" y="42890"/>
                </a:lnTo>
                <a:lnTo>
                  <a:pt x="24030" y="42890"/>
                </a:lnTo>
                <a:lnTo>
                  <a:pt x="24040" y="42890"/>
                </a:lnTo>
                <a:lnTo>
                  <a:pt x="24040" y="42900"/>
                </a:lnTo>
                <a:lnTo>
                  <a:pt x="24050" y="42900"/>
                </a:lnTo>
                <a:lnTo>
                  <a:pt x="24060" y="42890"/>
                </a:lnTo>
                <a:lnTo>
                  <a:pt x="24060" y="42900"/>
                </a:lnTo>
                <a:lnTo>
                  <a:pt x="24070" y="42900"/>
                </a:lnTo>
                <a:lnTo>
                  <a:pt x="24070" y="42910"/>
                </a:lnTo>
                <a:lnTo>
                  <a:pt x="24080" y="42910"/>
                </a:lnTo>
                <a:lnTo>
                  <a:pt x="24080" y="42920"/>
                </a:lnTo>
                <a:lnTo>
                  <a:pt x="24080" y="42930"/>
                </a:lnTo>
                <a:lnTo>
                  <a:pt x="24070" y="42960"/>
                </a:lnTo>
                <a:lnTo>
                  <a:pt x="24080" y="42960"/>
                </a:lnTo>
                <a:lnTo>
                  <a:pt x="24080" y="42970"/>
                </a:lnTo>
                <a:lnTo>
                  <a:pt x="24090" y="42970"/>
                </a:lnTo>
                <a:lnTo>
                  <a:pt x="24100" y="42970"/>
                </a:lnTo>
                <a:lnTo>
                  <a:pt x="24110" y="42980"/>
                </a:lnTo>
                <a:lnTo>
                  <a:pt x="24110" y="42990"/>
                </a:lnTo>
                <a:lnTo>
                  <a:pt x="24120" y="42990"/>
                </a:lnTo>
                <a:lnTo>
                  <a:pt x="24120" y="43000"/>
                </a:lnTo>
                <a:lnTo>
                  <a:pt x="24130" y="43010"/>
                </a:lnTo>
                <a:lnTo>
                  <a:pt x="24140" y="43020"/>
                </a:lnTo>
                <a:lnTo>
                  <a:pt x="24170" y="43040"/>
                </a:lnTo>
                <a:lnTo>
                  <a:pt x="24210" y="43060"/>
                </a:lnTo>
                <a:lnTo>
                  <a:pt x="24250" y="43090"/>
                </a:lnTo>
                <a:lnTo>
                  <a:pt x="24290" y="43110"/>
                </a:lnTo>
                <a:lnTo>
                  <a:pt x="24330" y="43130"/>
                </a:lnTo>
                <a:lnTo>
                  <a:pt x="24410" y="43160"/>
                </a:lnTo>
                <a:lnTo>
                  <a:pt x="24470" y="43180"/>
                </a:lnTo>
                <a:lnTo>
                  <a:pt x="24540" y="43180"/>
                </a:lnTo>
                <a:lnTo>
                  <a:pt x="24630" y="43180"/>
                </a:lnTo>
                <a:lnTo>
                  <a:pt x="24650" y="43180"/>
                </a:lnTo>
                <a:lnTo>
                  <a:pt x="24650" y="43170"/>
                </a:lnTo>
                <a:lnTo>
                  <a:pt x="24720" y="43140"/>
                </a:lnTo>
                <a:lnTo>
                  <a:pt x="24750" y="43130"/>
                </a:lnTo>
                <a:lnTo>
                  <a:pt x="24820" y="43100"/>
                </a:lnTo>
                <a:lnTo>
                  <a:pt x="24820" y="43090"/>
                </a:lnTo>
                <a:lnTo>
                  <a:pt x="24840" y="43080"/>
                </a:lnTo>
                <a:lnTo>
                  <a:pt x="24860" y="43060"/>
                </a:lnTo>
                <a:lnTo>
                  <a:pt x="24900" y="43020"/>
                </a:lnTo>
                <a:lnTo>
                  <a:pt x="24910" y="43020"/>
                </a:lnTo>
                <a:lnTo>
                  <a:pt x="24920" y="43020"/>
                </a:lnTo>
                <a:lnTo>
                  <a:pt x="24920" y="43010"/>
                </a:lnTo>
                <a:lnTo>
                  <a:pt x="24930" y="43010"/>
                </a:lnTo>
                <a:lnTo>
                  <a:pt x="24950" y="43010"/>
                </a:lnTo>
                <a:lnTo>
                  <a:pt x="24960" y="43010"/>
                </a:lnTo>
                <a:lnTo>
                  <a:pt x="24980" y="43010"/>
                </a:lnTo>
                <a:lnTo>
                  <a:pt x="24990" y="43010"/>
                </a:lnTo>
                <a:lnTo>
                  <a:pt x="25000" y="43010"/>
                </a:lnTo>
                <a:lnTo>
                  <a:pt x="25010" y="43010"/>
                </a:lnTo>
                <a:lnTo>
                  <a:pt x="25040" y="43010"/>
                </a:lnTo>
                <a:lnTo>
                  <a:pt x="25050" y="43010"/>
                </a:lnTo>
                <a:lnTo>
                  <a:pt x="25060" y="43010"/>
                </a:lnTo>
                <a:lnTo>
                  <a:pt x="25070" y="43000"/>
                </a:lnTo>
                <a:lnTo>
                  <a:pt x="25080" y="43000"/>
                </a:lnTo>
                <a:lnTo>
                  <a:pt x="25090" y="42990"/>
                </a:lnTo>
                <a:lnTo>
                  <a:pt x="25100" y="42990"/>
                </a:lnTo>
                <a:lnTo>
                  <a:pt x="25100" y="42980"/>
                </a:lnTo>
                <a:lnTo>
                  <a:pt x="25110" y="42980"/>
                </a:lnTo>
                <a:lnTo>
                  <a:pt x="25120" y="42970"/>
                </a:lnTo>
                <a:lnTo>
                  <a:pt x="25130" y="42970"/>
                </a:lnTo>
                <a:lnTo>
                  <a:pt x="25140" y="42960"/>
                </a:lnTo>
                <a:lnTo>
                  <a:pt x="25150" y="42960"/>
                </a:lnTo>
                <a:lnTo>
                  <a:pt x="25160" y="42960"/>
                </a:lnTo>
                <a:lnTo>
                  <a:pt x="25170" y="42960"/>
                </a:lnTo>
                <a:lnTo>
                  <a:pt x="25180" y="42960"/>
                </a:lnTo>
                <a:lnTo>
                  <a:pt x="25190" y="42960"/>
                </a:lnTo>
                <a:lnTo>
                  <a:pt x="25200" y="42950"/>
                </a:lnTo>
                <a:lnTo>
                  <a:pt x="25220" y="42950"/>
                </a:lnTo>
                <a:lnTo>
                  <a:pt x="25230" y="42950"/>
                </a:lnTo>
                <a:lnTo>
                  <a:pt x="25240" y="42950"/>
                </a:lnTo>
                <a:lnTo>
                  <a:pt x="25240" y="42960"/>
                </a:lnTo>
                <a:lnTo>
                  <a:pt x="25250" y="42960"/>
                </a:lnTo>
                <a:lnTo>
                  <a:pt x="25260" y="42960"/>
                </a:lnTo>
                <a:lnTo>
                  <a:pt x="25310" y="42960"/>
                </a:lnTo>
                <a:lnTo>
                  <a:pt x="25320" y="42960"/>
                </a:lnTo>
                <a:lnTo>
                  <a:pt x="25360" y="42960"/>
                </a:lnTo>
                <a:lnTo>
                  <a:pt x="25380" y="42950"/>
                </a:lnTo>
                <a:lnTo>
                  <a:pt x="25410" y="42940"/>
                </a:lnTo>
                <a:lnTo>
                  <a:pt x="25430" y="42930"/>
                </a:lnTo>
                <a:lnTo>
                  <a:pt x="25440" y="42930"/>
                </a:lnTo>
                <a:lnTo>
                  <a:pt x="25460" y="42910"/>
                </a:lnTo>
                <a:lnTo>
                  <a:pt x="25470" y="42900"/>
                </a:lnTo>
                <a:lnTo>
                  <a:pt x="25480" y="42890"/>
                </a:lnTo>
                <a:lnTo>
                  <a:pt x="25490" y="42880"/>
                </a:lnTo>
                <a:lnTo>
                  <a:pt x="25490" y="42870"/>
                </a:lnTo>
                <a:lnTo>
                  <a:pt x="25490" y="42860"/>
                </a:lnTo>
                <a:lnTo>
                  <a:pt x="25490" y="42850"/>
                </a:lnTo>
                <a:lnTo>
                  <a:pt x="25500" y="42840"/>
                </a:lnTo>
                <a:lnTo>
                  <a:pt x="25500" y="42830"/>
                </a:lnTo>
                <a:lnTo>
                  <a:pt x="25500" y="42820"/>
                </a:lnTo>
                <a:lnTo>
                  <a:pt x="25500" y="42810"/>
                </a:lnTo>
                <a:lnTo>
                  <a:pt x="25510" y="42800"/>
                </a:lnTo>
                <a:lnTo>
                  <a:pt x="25510" y="42790"/>
                </a:lnTo>
                <a:lnTo>
                  <a:pt x="25520" y="42790"/>
                </a:lnTo>
                <a:lnTo>
                  <a:pt x="25540" y="42780"/>
                </a:lnTo>
                <a:lnTo>
                  <a:pt x="25550" y="42780"/>
                </a:lnTo>
                <a:lnTo>
                  <a:pt x="25580" y="42780"/>
                </a:lnTo>
                <a:lnTo>
                  <a:pt x="25640" y="42800"/>
                </a:lnTo>
                <a:lnTo>
                  <a:pt x="25880" y="42870"/>
                </a:lnTo>
                <a:lnTo>
                  <a:pt x="25890" y="42870"/>
                </a:lnTo>
                <a:lnTo>
                  <a:pt x="25890" y="42880"/>
                </a:lnTo>
                <a:lnTo>
                  <a:pt x="25900" y="42880"/>
                </a:lnTo>
                <a:lnTo>
                  <a:pt x="25910" y="42890"/>
                </a:lnTo>
                <a:lnTo>
                  <a:pt x="25920" y="42890"/>
                </a:lnTo>
                <a:lnTo>
                  <a:pt x="25930" y="42890"/>
                </a:lnTo>
                <a:lnTo>
                  <a:pt x="25940" y="42890"/>
                </a:lnTo>
                <a:lnTo>
                  <a:pt x="25950" y="42890"/>
                </a:lnTo>
                <a:lnTo>
                  <a:pt x="26040" y="42880"/>
                </a:lnTo>
                <a:lnTo>
                  <a:pt x="26050" y="42870"/>
                </a:lnTo>
                <a:lnTo>
                  <a:pt x="26080" y="42860"/>
                </a:lnTo>
                <a:lnTo>
                  <a:pt x="26100" y="42820"/>
                </a:lnTo>
                <a:lnTo>
                  <a:pt x="26120" y="42790"/>
                </a:lnTo>
                <a:lnTo>
                  <a:pt x="26120" y="42760"/>
                </a:lnTo>
                <a:lnTo>
                  <a:pt x="26120" y="42730"/>
                </a:lnTo>
                <a:lnTo>
                  <a:pt x="26110" y="42720"/>
                </a:lnTo>
                <a:lnTo>
                  <a:pt x="26110" y="42710"/>
                </a:lnTo>
                <a:lnTo>
                  <a:pt x="26120" y="42700"/>
                </a:lnTo>
                <a:lnTo>
                  <a:pt x="26120" y="42690"/>
                </a:lnTo>
                <a:lnTo>
                  <a:pt x="26120" y="42680"/>
                </a:lnTo>
                <a:lnTo>
                  <a:pt x="26120" y="42670"/>
                </a:lnTo>
                <a:lnTo>
                  <a:pt x="26120" y="42660"/>
                </a:lnTo>
                <a:lnTo>
                  <a:pt x="26120" y="42650"/>
                </a:lnTo>
                <a:lnTo>
                  <a:pt x="26120" y="42640"/>
                </a:lnTo>
                <a:lnTo>
                  <a:pt x="26120" y="42630"/>
                </a:lnTo>
                <a:lnTo>
                  <a:pt x="26120" y="42620"/>
                </a:lnTo>
                <a:lnTo>
                  <a:pt x="26110" y="42610"/>
                </a:lnTo>
                <a:lnTo>
                  <a:pt x="26110" y="42600"/>
                </a:lnTo>
                <a:lnTo>
                  <a:pt x="26110" y="42590"/>
                </a:lnTo>
                <a:lnTo>
                  <a:pt x="26100" y="42580"/>
                </a:lnTo>
                <a:lnTo>
                  <a:pt x="26100" y="42570"/>
                </a:lnTo>
                <a:lnTo>
                  <a:pt x="26100" y="42560"/>
                </a:lnTo>
                <a:lnTo>
                  <a:pt x="26090" y="42550"/>
                </a:lnTo>
                <a:lnTo>
                  <a:pt x="26090" y="42540"/>
                </a:lnTo>
                <a:lnTo>
                  <a:pt x="26080" y="42490"/>
                </a:lnTo>
                <a:lnTo>
                  <a:pt x="26060" y="42440"/>
                </a:lnTo>
                <a:lnTo>
                  <a:pt x="26050" y="42410"/>
                </a:lnTo>
                <a:lnTo>
                  <a:pt x="26050" y="42370"/>
                </a:lnTo>
                <a:lnTo>
                  <a:pt x="26040" y="42330"/>
                </a:lnTo>
                <a:lnTo>
                  <a:pt x="26040" y="42270"/>
                </a:lnTo>
                <a:lnTo>
                  <a:pt x="26030" y="42200"/>
                </a:lnTo>
                <a:lnTo>
                  <a:pt x="26030" y="42150"/>
                </a:lnTo>
                <a:lnTo>
                  <a:pt x="26030" y="42070"/>
                </a:lnTo>
                <a:lnTo>
                  <a:pt x="26020" y="42030"/>
                </a:lnTo>
                <a:lnTo>
                  <a:pt x="26000" y="42000"/>
                </a:lnTo>
                <a:lnTo>
                  <a:pt x="25970" y="41970"/>
                </a:lnTo>
                <a:lnTo>
                  <a:pt x="25950" y="41940"/>
                </a:lnTo>
                <a:lnTo>
                  <a:pt x="25940" y="41920"/>
                </a:lnTo>
                <a:lnTo>
                  <a:pt x="25930" y="41880"/>
                </a:lnTo>
                <a:lnTo>
                  <a:pt x="25930" y="41840"/>
                </a:lnTo>
                <a:lnTo>
                  <a:pt x="25920" y="41830"/>
                </a:lnTo>
                <a:lnTo>
                  <a:pt x="25920" y="41820"/>
                </a:lnTo>
                <a:lnTo>
                  <a:pt x="25930" y="41820"/>
                </a:lnTo>
                <a:lnTo>
                  <a:pt x="25940" y="41810"/>
                </a:lnTo>
                <a:lnTo>
                  <a:pt x="25940" y="41800"/>
                </a:lnTo>
                <a:lnTo>
                  <a:pt x="25950" y="41800"/>
                </a:lnTo>
                <a:lnTo>
                  <a:pt x="25960" y="41800"/>
                </a:lnTo>
                <a:lnTo>
                  <a:pt x="25960" y="41790"/>
                </a:lnTo>
                <a:lnTo>
                  <a:pt x="25970" y="41790"/>
                </a:lnTo>
                <a:lnTo>
                  <a:pt x="25980" y="41790"/>
                </a:lnTo>
                <a:lnTo>
                  <a:pt x="25990" y="41790"/>
                </a:lnTo>
                <a:lnTo>
                  <a:pt x="26000" y="41780"/>
                </a:lnTo>
                <a:lnTo>
                  <a:pt x="26010" y="41780"/>
                </a:lnTo>
                <a:lnTo>
                  <a:pt x="26020" y="41780"/>
                </a:lnTo>
                <a:lnTo>
                  <a:pt x="26030" y="41780"/>
                </a:lnTo>
                <a:lnTo>
                  <a:pt x="26040" y="41770"/>
                </a:lnTo>
                <a:lnTo>
                  <a:pt x="26050" y="41770"/>
                </a:lnTo>
                <a:lnTo>
                  <a:pt x="26060" y="41770"/>
                </a:lnTo>
                <a:lnTo>
                  <a:pt x="26070" y="41770"/>
                </a:lnTo>
                <a:lnTo>
                  <a:pt x="26080" y="41770"/>
                </a:lnTo>
                <a:lnTo>
                  <a:pt x="26090" y="41770"/>
                </a:lnTo>
                <a:lnTo>
                  <a:pt x="26100" y="41770"/>
                </a:lnTo>
                <a:lnTo>
                  <a:pt x="26110" y="41770"/>
                </a:lnTo>
                <a:lnTo>
                  <a:pt x="26120" y="41780"/>
                </a:lnTo>
                <a:lnTo>
                  <a:pt x="26130" y="41780"/>
                </a:lnTo>
                <a:lnTo>
                  <a:pt x="26140" y="41780"/>
                </a:lnTo>
                <a:lnTo>
                  <a:pt x="26150" y="41790"/>
                </a:lnTo>
                <a:lnTo>
                  <a:pt x="26160" y="41800"/>
                </a:lnTo>
                <a:lnTo>
                  <a:pt x="26170" y="41800"/>
                </a:lnTo>
                <a:lnTo>
                  <a:pt x="26170" y="41810"/>
                </a:lnTo>
                <a:lnTo>
                  <a:pt x="26180" y="41810"/>
                </a:lnTo>
                <a:lnTo>
                  <a:pt x="26190" y="41820"/>
                </a:lnTo>
                <a:lnTo>
                  <a:pt x="26200" y="41830"/>
                </a:lnTo>
                <a:lnTo>
                  <a:pt x="26210" y="41830"/>
                </a:lnTo>
                <a:lnTo>
                  <a:pt x="26220" y="41840"/>
                </a:lnTo>
                <a:lnTo>
                  <a:pt x="26230" y="41850"/>
                </a:lnTo>
                <a:lnTo>
                  <a:pt x="26240" y="41860"/>
                </a:lnTo>
                <a:lnTo>
                  <a:pt x="26250" y="41860"/>
                </a:lnTo>
                <a:lnTo>
                  <a:pt x="26250" y="41870"/>
                </a:lnTo>
                <a:lnTo>
                  <a:pt x="26260" y="41870"/>
                </a:lnTo>
                <a:lnTo>
                  <a:pt x="26260" y="41880"/>
                </a:lnTo>
                <a:lnTo>
                  <a:pt x="26270" y="41890"/>
                </a:lnTo>
                <a:lnTo>
                  <a:pt x="26280" y="41890"/>
                </a:lnTo>
                <a:lnTo>
                  <a:pt x="26280" y="41900"/>
                </a:lnTo>
                <a:lnTo>
                  <a:pt x="26280" y="41910"/>
                </a:lnTo>
                <a:lnTo>
                  <a:pt x="26290" y="41910"/>
                </a:lnTo>
                <a:lnTo>
                  <a:pt x="26300" y="41920"/>
                </a:lnTo>
                <a:lnTo>
                  <a:pt x="26300" y="41930"/>
                </a:lnTo>
                <a:lnTo>
                  <a:pt x="26310" y="41930"/>
                </a:lnTo>
                <a:lnTo>
                  <a:pt x="26310" y="41940"/>
                </a:lnTo>
                <a:lnTo>
                  <a:pt x="26330" y="41940"/>
                </a:lnTo>
                <a:lnTo>
                  <a:pt x="26340" y="41950"/>
                </a:lnTo>
                <a:lnTo>
                  <a:pt x="26350" y="41950"/>
                </a:lnTo>
                <a:lnTo>
                  <a:pt x="26360" y="41950"/>
                </a:lnTo>
                <a:lnTo>
                  <a:pt x="26370" y="41950"/>
                </a:lnTo>
                <a:lnTo>
                  <a:pt x="26380" y="41950"/>
                </a:lnTo>
                <a:lnTo>
                  <a:pt x="26390" y="41950"/>
                </a:lnTo>
                <a:lnTo>
                  <a:pt x="26400" y="41950"/>
                </a:lnTo>
                <a:lnTo>
                  <a:pt x="26410" y="41950"/>
                </a:lnTo>
                <a:lnTo>
                  <a:pt x="26410" y="41940"/>
                </a:lnTo>
                <a:lnTo>
                  <a:pt x="26420" y="41940"/>
                </a:lnTo>
                <a:lnTo>
                  <a:pt x="26430" y="41940"/>
                </a:lnTo>
                <a:lnTo>
                  <a:pt x="26440" y="41930"/>
                </a:lnTo>
                <a:lnTo>
                  <a:pt x="26450" y="41930"/>
                </a:lnTo>
                <a:lnTo>
                  <a:pt x="26450" y="41920"/>
                </a:lnTo>
                <a:lnTo>
                  <a:pt x="26460" y="41920"/>
                </a:lnTo>
                <a:lnTo>
                  <a:pt x="26470" y="41910"/>
                </a:lnTo>
                <a:lnTo>
                  <a:pt x="26480" y="41900"/>
                </a:lnTo>
                <a:lnTo>
                  <a:pt x="26480" y="41890"/>
                </a:lnTo>
                <a:lnTo>
                  <a:pt x="26480" y="41880"/>
                </a:lnTo>
                <a:lnTo>
                  <a:pt x="26490" y="41870"/>
                </a:lnTo>
                <a:lnTo>
                  <a:pt x="26490" y="41860"/>
                </a:lnTo>
                <a:lnTo>
                  <a:pt x="26500" y="41850"/>
                </a:lnTo>
                <a:lnTo>
                  <a:pt x="26500" y="41840"/>
                </a:lnTo>
                <a:lnTo>
                  <a:pt x="26500" y="41830"/>
                </a:lnTo>
                <a:lnTo>
                  <a:pt x="26510" y="41830"/>
                </a:lnTo>
                <a:lnTo>
                  <a:pt x="26510" y="41820"/>
                </a:lnTo>
                <a:lnTo>
                  <a:pt x="26510" y="41810"/>
                </a:lnTo>
                <a:lnTo>
                  <a:pt x="26520" y="41810"/>
                </a:lnTo>
                <a:lnTo>
                  <a:pt x="26520" y="41800"/>
                </a:lnTo>
                <a:lnTo>
                  <a:pt x="26530" y="41800"/>
                </a:lnTo>
                <a:lnTo>
                  <a:pt x="26540" y="41790"/>
                </a:lnTo>
                <a:lnTo>
                  <a:pt x="26550" y="41790"/>
                </a:lnTo>
                <a:lnTo>
                  <a:pt x="26550" y="41780"/>
                </a:lnTo>
                <a:lnTo>
                  <a:pt x="26560" y="41780"/>
                </a:lnTo>
                <a:lnTo>
                  <a:pt x="26570" y="41780"/>
                </a:lnTo>
                <a:lnTo>
                  <a:pt x="26580" y="41780"/>
                </a:lnTo>
                <a:lnTo>
                  <a:pt x="26590" y="41780"/>
                </a:lnTo>
                <a:lnTo>
                  <a:pt x="26600" y="41780"/>
                </a:lnTo>
                <a:lnTo>
                  <a:pt x="26610" y="41770"/>
                </a:lnTo>
                <a:lnTo>
                  <a:pt x="26620" y="41770"/>
                </a:lnTo>
                <a:lnTo>
                  <a:pt x="26630" y="41770"/>
                </a:lnTo>
                <a:lnTo>
                  <a:pt x="26640" y="41760"/>
                </a:lnTo>
                <a:lnTo>
                  <a:pt x="26650" y="41750"/>
                </a:lnTo>
                <a:lnTo>
                  <a:pt x="26660" y="41750"/>
                </a:lnTo>
                <a:lnTo>
                  <a:pt x="26670" y="41740"/>
                </a:lnTo>
                <a:lnTo>
                  <a:pt x="26680" y="41740"/>
                </a:lnTo>
                <a:lnTo>
                  <a:pt x="26690" y="41730"/>
                </a:lnTo>
                <a:lnTo>
                  <a:pt x="26700" y="41730"/>
                </a:lnTo>
                <a:lnTo>
                  <a:pt x="26710" y="41720"/>
                </a:lnTo>
                <a:lnTo>
                  <a:pt x="26720" y="41720"/>
                </a:lnTo>
                <a:lnTo>
                  <a:pt x="26730" y="41720"/>
                </a:lnTo>
                <a:lnTo>
                  <a:pt x="26750" y="41720"/>
                </a:lnTo>
                <a:lnTo>
                  <a:pt x="26760" y="41720"/>
                </a:lnTo>
                <a:lnTo>
                  <a:pt x="26770" y="41720"/>
                </a:lnTo>
                <a:lnTo>
                  <a:pt x="26780" y="41720"/>
                </a:lnTo>
                <a:lnTo>
                  <a:pt x="26790" y="41720"/>
                </a:lnTo>
                <a:lnTo>
                  <a:pt x="26800" y="41720"/>
                </a:lnTo>
                <a:lnTo>
                  <a:pt x="26810" y="41730"/>
                </a:lnTo>
                <a:lnTo>
                  <a:pt x="26820" y="41730"/>
                </a:lnTo>
                <a:lnTo>
                  <a:pt x="26830" y="41730"/>
                </a:lnTo>
                <a:lnTo>
                  <a:pt x="26840" y="41740"/>
                </a:lnTo>
                <a:lnTo>
                  <a:pt x="26850" y="41740"/>
                </a:lnTo>
                <a:lnTo>
                  <a:pt x="26860" y="41740"/>
                </a:lnTo>
                <a:lnTo>
                  <a:pt x="26870" y="41730"/>
                </a:lnTo>
                <a:lnTo>
                  <a:pt x="26880" y="41720"/>
                </a:lnTo>
                <a:lnTo>
                  <a:pt x="26890" y="41710"/>
                </a:lnTo>
                <a:lnTo>
                  <a:pt x="26900" y="41710"/>
                </a:lnTo>
                <a:lnTo>
                  <a:pt x="26910" y="41710"/>
                </a:lnTo>
                <a:lnTo>
                  <a:pt x="26920" y="41710"/>
                </a:lnTo>
                <a:lnTo>
                  <a:pt x="26920" y="41700"/>
                </a:lnTo>
                <a:lnTo>
                  <a:pt x="26930" y="41700"/>
                </a:lnTo>
                <a:lnTo>
                  <a:pt x="26940" y="41690"/>
                </a:lnTo>
                <a:lnTo>
                  <a:pt x="26950" y="41680"/>
                </a:lnTo>
                <a:lnTo>
                  <a:pt x="26960" y="41670"/>
                </a:lnTo>
                <a:lnTo>
                  <a:pt x="26970" y="41660"/>
                </a:lnTo>
                <a:lnTo>
                  <a:pt x="26970" y="41650"/>
                </a:lnTo>
                <a:lnTo>
                  <a:pt x="26980" y="41650"/>
                </a:lnTo>
                <a:lnTo>
                  <a:pt x="26980" y="41640"/>
                </a:lnTo>
                <a:lnTo>
                  <a:pt x="26990" y="41630"/>
                </a:lnTo>
                <a:lnTo>
                  <a:pt x="26990" y="41620"/>
                </a:lnTo>
                <a:lnTo>
                  <a:pt x="27000" y="41610"/>
                </a:lnTo>
                <a:lnTo>
                  <a:pt x="27000" y="41600"/>
                </a:lnTo>
                <a:lnTo>
                  <a:pt x="27000" y="41590"/>
                </a:lnTo>
                <a:lnTo>
                  <a:pt x="27010" y="41590"/>
                </a:lnTo>
                <a:lnTo>
                  <a:pt x="27010" y="41580"/>
                </a:lnTo>
                <a:lnTo>
                  <a:pt x="27010" y="41570"/>
                </a:lnTo>
                <a:lnTo>
                  <a:pt x="27010" y="41560"/>
                </a:lnTo>
                <a:lnTo>
                  <a:pt x="27020" y="41560"/>
                </a:lnTo>
                <a:lnTo>
                  <a:pt x="27020" y="41550"/>
                </a:lnTo>
                <a:lnTo>
                  <a:pt x="27020" y="41540"/>
                </a:lnTo>
                <a:lnTo>
                  <a:pt x="27030" y="41540"/>
                </a:lnTo>
                <a:lnTo>
                  <a:pt x="27040" y="41530"/>
                </a:lnTo>
                <a:lnTo>
                  <a:pt x="27050" y="41530"/>
                </a:lnTo>
                <a:lnTo>
                  <a:pt x="27060" y="41520"/>
                </a:lnTo>
                <a:lnTo>
                  <a:pt x="27070" y="41520"/>
                </a:lnTo>
                <a:lnTo>
                  <a:pt x="27080" y="41520"/>
                </a:lnTo>
                <a:lnTo>
                  <a:pt x="27090" y="41510"/>
                </a:lnTo>
                <a:lnTo>
                  <a:pt x="27100" y="41510"/>
                </a:lnTo>
                <a:lnTo>
                  <a:pt x="27110" y="41500"/>
                </a:lnTo>
                <a:lnTo>
                  <a:pt x="27120" y="41500"/>
                </a:lnTo>
                <a:lnTo>
                  <a:pt x="27130" y="41490"/>
                </a:lnTo>
                <a:lnTo>
                  <a:pt x="27140" y="41490"/>
                </a:lnTo>
                <a:lnTo>
                  <a:pt x="27150" y="41490"/>
                </a:lnTo>
                <a:lnTo>
                  <a:pt x="27160" y="41480"/>
                </a:lnTo>
                <a:lnTo>
                  <a:pt x="27170" y="41470"/>
                </a:lnTo>
                <a:lnTo>
                  <a:pt x="27180" y="41460"/>
                </a:lnTo>
                <a:lnTo>
                  <a:pt x="27180" y="41450"/>
                </a:lnTo>
                <a:lnTo>
                  <a:pt x="27190" y="41440"/>
                </a:lnTo>
                <a:lnTo>
                  <a:pt x="27200" y="41430"/>
                </a:lnTo>
                <a:lnTo>
                  <a:pt x="27210" y="41420"/>
                </a:lnTo>
                <a:lnTo>
                  <a:pt x="27210" y="41410"/>
                </a:lnTo>
                <a:lnTo>
                  <a:pt x="27220" y="41410"/>
                </a:lnTo>
                <a:lnTo>
                  <a:pt x="27220" y="41400"/>
                </a:lnTo>
                <a:lnTo>
                  <a:pt x="27230" y="41400"/>
                </a:lnTo>
                <a:lnTo>
                  <a:pt x="27240" y="41390"/>
                </a:lnTo>
                <a:lnTo>
                  <a:pt x="27240" y="41380"/>
                </a:lnTo>
                <a:lnTo>
                  <a:pt x="27250" y="41380"/>
                </a:lnTo>
                <a:lnTo>
                  <a:pt x="27260" y="41370"/>
                </a:lnTo>
                <a:lnTo>
                  <a:pt x="27260" y="41360"/>
                </a:lnTo>
                <a:lnTo>
                  <a:pt x="27270" y="41360"/>
                </a:lnTo>
                <a:lnTo>
                  <a:pt x="27280" y="41360"/>
                </a:lnTo>
                <a:lnTo>
                  <a:pt x="27290" y="41360"/>
                </a:lnTo>
                <a:lnTo>
                  <a:pt x="27300" y="41350"/>
                </a:lnTo>
                <a:lnTo>
                  <a:pt x="27310" y="41350"/>
                </a:lnTo>
                <a:lnTo>
                  <a:pt x="27320" y="41350"/>
                </a:lnTo>
                <a:lnTo>
                  <a:pt x="27330" y="41350"/>
                </a:lnTo>
                <a:lnTo>
                  <a:pt x="27340" y="41350"/>
                </a:lnTo>
                <a:lnTo>
                  <a:pt x="27340" y="41340"/>
                </a:lnTo>
                <a:lnTo>
                  <a:pt x="27350" y="41340"/>
                </a:lnTo>
                <a:lnTo>
                  <a:pt x="27360" y="41340"/>
                </a:lnTo>
                <a:lnTo>
                  <a:pt x="27370" y="41340"/>
                </a:lnTo>
                <a:lnTo>
                  <a:pt x="27380" y="41330"/>
                </a:lnTo>
                <a:lnTo>
                  <a:pt x="27390" y="41330"/>
                </a:lnTo>
                <a:lnTo>
                  <a:pt x="27400" y="41320"/>
                </a:lnTo>
                <a:lnTo>
                  <a:pt x="27410" y="41320"/>
                </a:lnTo>
                <a:lnTo>
                  <a:pt x="27420" y="41320"/>
                </a:lnTo>
                <a:lnTo>
                  <a:pt x="27430" y="41320"/>
                </a:lnTo>
                <a:lnTo>
                  <a:pt x="27430" y="41310"/>
                </a:lnTo>
                <a:lnTo>
                  <a:pt x="27440" y="41310"/>
                </a:lnTo>
                <a:lnTo>
                  <a:pt x="27450" y="41310"/>
                </a:lnTo>
                <a:lnTo>
                  <a:pt x="27460" y="41310"/>
                </a:lnTo>
                <a:lnTo>
                  <a:pt x="27470" y="41310"/>
                </a:lnTo>
                <a:lnTo>
                  <a:pt x="27480" y="41310"/>
                </a:lnTo>
                <a:lnTo>
                  <a:pt x="27490" y="41310"/>
                </a:lnTo>
                <a:lnTo>
                  <a:pt x="27500" y="41300"/>
                </a:lnTo>
                <a:lnTo>
                  <a:pt x="27510" y="41300"/>
                </a:lnTo>
                <a:lnTo>
                  <a:pt x="27520" y="41300"/>
                </a:lnTo>
                <a:lnTo>
                  <a:pt x="27530" y="41290"/>
                </a:lnTo>
                <a:lnTo>
                  <a:pt x="27540" y="41290"/>
                </a:lnTo>
                <a:lnTo>
                  <a:pt x="27550" y="41290"/>
                </a:lnTo>
                <a:lnTo>
                  <a:pt x="27560" y="41290"/>
                </a:lnTo>
                <a:lnTo>
                  <a:pt x="27580" y="41280"/>
                </a:lnTo>
                <a:lnTo>
                  <a:pt x="27590" y="41280"/>
                </a:lnTo>
                <a:lnTo>
                  <a:pt x="27600" y="41280"/>
                </a:lnTo>
                <a:lnTo>
                  <a:pt x="27610" y="41280"/>
                </a:lnTo>
                <a:lnTo>
                  <a:pt x="27620" y="41280"/>
                </a:lnTo>
                <a:lnTo>
                  <a:pt x="27640" y="41270"/>
                </a:lnTo>
                <a:lnTo>
                  <a:pt x="27690" y="41250"/>
                </a:lnTo>
                <a:lnTo>
                  <a:pt x="27740" y="41240"/>
                </a:lnTo>
                <a:lnTo>
                  <a:pt x="27790" y="41240"/>
                </a:lnTo>
                <a:lnTo>
                  <a:pt x="27830" y="41230"/>
                </a:lnTo>
                <a:lnTo>
                  <a:pt x="27840" y="41230"/>
                </a:lnTo>
                <a:lnTo>
                  <a:pt x="27840" y="41220"/>
                </a:lnTo>
                <a:lnTo>
                  <a:pt x="27850" y="41220"/>
                </a:lnTo>
                <a:lnTo>
                  <a:pt x="27860" y="41220"/>
                </a:lnTo>
                <a:lnTo>
                  <a:pt x="27870" y="41210"/>
                </a:lnTo>
                <a:lnTo>
                  <a:pt x="27870" y="41200"/>
                </a:lnTo>
                <a:lnTo>
                  <a:pt x="27870" y="41190"/>
                </a:lnTo>
                <a:lnTo>
                  <a:pt x="27880" y="41180"/>
                </a:lnTo>
                <a:lnTo>
                  <a:pt x="27880" y="41170"/>
                </a:lnTo>
                <a:lnTo>
                  <a:pt x="27880" y="41160"/>
                </a:lnTo>
                <a:lnTo>
                  <a:pt x="27880" y="41150"/>
                </a:lnTo>
                <a:lnTo>
                  <a:pt x="27880" y="41140"/>
                </a:lnTo>
                <a:lnTo>
                  <a:pt x="27880" y="41130"/>
                </a:lnTo>
                <a:lnTo>
                  <a:pt x="27880" y="41120"/>
                </a:lnTo>
                <a:lnTo>
                  <a:pt x="27890" y="41110"/>
                </a:lnTo>
                <a:lnTo>
                  <a:pt x="27900" y="41100"/>
                </a:lnTo>
                <a:lnTo>
                  <a:pt x="27900" y="41090"/>
                </a:lnTo>
                <a:lnTo>
                  <a:pt x="27910" y="41090"/>
                </a:lnTo>
                <a:lnTo>
                  <a:pt x="27920" y="41080"/>
                </a:lnTo>
                <a:lnTo>
                  <a:pt x="27930" y="41080"/>
                </a:lnTo>
                <a:lnTo>
                  <a:pt x="27970" y="40990"/>
                </a:lnTo>
                <a:lnTo>
                  <a:pt x="27990" y="40930"/>
                </a:lnTo>
                <a:lnTo>
                  <a:pt x="28000" y="40910"/>
                </a:lnTo>
                <a:lnTo>
                  <a:pt x="28010" y="40880"/>
                </a:lnTo>
                <a:lnTo>
                  <a:pt x="28010" y="40850"/>
                </a:lnTo>
                <a:lnTo>
                  <a:pt x="28010" y="40840"/>
                </a:lnTo>
                <a:lnTo>
                  <a:pt x="28020" y="40840"/>
                </a:lnTo>
                <a:lnTo>
                  <a:pt x="28030" y="40840"/>
                </a:lnTo>
                <a:lnTo>
                  <a:pt x="28040" y="40830"/>
                </a:lnTo>
                <a:lnTo>
                  <a:pt x="28040" y="40820"/>
                </a:lnTo>
                <a:lnTo>
                  <a:pt x="28040" y="40810"/>
                </a:lnTo>
                <a:lnTo>
                  <a:pt x="28040" y="40800"/>
                </a:lnTo>
                <a:lnTo>
                  <a:pt x="28040" y="40790"/>
                </a:lnTo>
                <a:lnTo>
                  <a:pt x="28040" y="40780"/>
                </a:lnTo>
                <a:lnTo>
                  <a:pt x="28040" y="40770"/>
                </a:lnTo>
                <a:lnTo>
                  <a:pt x="28040" y="40760"/>
                </a:lnTo>
                <a:lnTo>
                  <a:pt x="28040" y="40750"/>
                </a:lnTo>
                <a:lnTo>
                  <a:pt x="28040" y="40740"/>
                </a:lnTo>
                <a:lnTo>
                  <a:pt x="28050" y="40730"/>
                </a:lnTo>
                <a:lnTo>
                  <a:pt x="28060" y="40720"/>
                </a:lnTo>
                <a:lnTo>
                  <a:pt x="28070" y="40710"/>
                </a:lnTo>
                <a:lnTo>
                  <a:pt x="28070" y="40700"/>
                </a:lnTo>
                <a:lnTo>
                  <a:pt x="28080" y="40700"/>
                </a:lnTo>
                <a:lnTo>
                  <a:pt x="28080" y="40690"/>
                </a:lnTo>
                <a:lnTo>
                  <a:pt x="28090" y="40680"/>
                </a:lnTo>
                <a:lnTo>
                  <a:pt x="28090" y="40670"/>
                </a:lnTo>
                <a:lnTo>
                  <a:pt x="28090" y="40660"/>
                </a:lnTo>
                <a:lnTo>
                  <a:pt x="28090" y="40650"/>
                </a:lnTo>
                <a:lnTo>
                  <a:pt x="28090" y="40640"/>
                </a:lnTo>
                <a:lnTo>
                  <a:pt x="28100" y="40640"/>
                </a:lnTo>
                <a:lnTo>
                  <a:pt x="28100" y="40630"/>
                </a:lnTo>
                <a:lnTo>
                  <a:pt x="28110" y="40620"/>
                </a:lnTo>
                <a:lnTo>
                  <a:pt x="28120" y="40610"/>
                </a:lnTo>
                <a:lnTo>
                  <a:pt x="28120" y="40600"/>
                </a:lnTo>
                <a:lnTo>
                  <a:pt x="28130" y="40600"/>
                </a:lnTo>
                <a:lnTo>
                  <a:pt x="28130" y="40590"/>
                </a:lnTo>
                <a:lnTo>
                  <a:pt x="28150" y="40590"/>
                </a:lnTo>
                <a:lnTo>
                  <a:pt x="28160" y="40590"/>
                </a:lnTo>
                <a:lnTo>
                  <a:pt x="28160" y="40580"/>
                </a:lnTo>
                <a:lnTo>
                  <a:pt x="28170" y="40570"/>
                </a:lnTo>
                <a:lnTo>
                  <a:pt x="28180" y="40570"/>
                </a:lnTo>
                <a:lnTo>
                  <a:pt x="28190" y="40560"/>
                </a:lnTo>
                <a:lnTo>
                  <a:pt x="28190" y="40550"/>
                </a:lnTo>
                <a:lnTo>
                  <a:pt x="28190" y="40540"/>
                </a:lnTo>
                <a:lnTo>
                  <a:pt x="28180" y="40530"/>
                </a:lnTo>
                <a:lnTo>
                  <a:pt x="28170" y="40530"/>
                </a:lnTo>
                <a:lnTo>
                  <a:pt x="28160" y="40530"/>
                </a:lnTo>
                <a:lnTo>
                  <a:pt x="28150" y="40520"/>
                </a:lnTo>
                <a:lnTo>
                  <a:pt x="28150" y="40510"/>
                </a:lnTo>
                <a:lnTo>
                  <a:pt x="28160" y="40510"/>
                </a:lnTo>
                <a:lnTo>
                  <a:pt x="28170" y="40510"/>
                </a:lnTo>
                <a:lnTo>
                  <a:pt x="28180" y="40500"/>
                </a:lnTo>
                <a:lnTo>
                  <a:pt x="28180" y="40490"/>
                </a:lnTo>
                <a:lnTo>
                  <a:pt x="28180" y="40480"/>
                </a:lnTo>
                <a:lnTo>
                  <a:pt x="28180" y="40470"/>
                </a:lnTo>
                <a:lnTo>
                  <a:pt x="28180" y="40460"/>
                </a:lnTo>
                <a:lnTo>
                  <a:pt x="28190" y="40460"/>
                </a:lnTo>
                <a:lnTo>
                  <a:pt x="28190" y="40450"/>
                </a:lnTo>
                <a:lnTo>
                  <a:pt x="28190" y="40440"/>
                </a:lnTo>
                <a:lnTo>
                  <a:pt x="28190" y="40430"/>
                </a:lnTo>
                <a:lnTo>
                  <a:pt x="28200" y="40430"/>
                </a:lnTo>
                <a:lnTo>
                  <a:pt x="28200" y="40420"/>
                </a:lnTo>
                <a:lnTo>
                  <a:pt x="28200" y="40410"/>
                </a:lnTo>
                <a:lnTo>
                  <a:pt x="28200" y="40400"/>
                </a:lnTo>
                <a:lnTo>
                  <a:pt x="28210" y="40390"/>
                </a:lnTo>
                <a:lnTo>
                  <a:pt x="28210" y="40380"/>
                </a:lnTo>
                <a:lnTo>
                  <a:pt x="28210" y="40370"/>
                </a:lnTo>
                <a:lnTo>
                  <a:pt x="28210" y="40360"/>
                </a:lnTo>
                <a:lnTo>
                  <a:pt x="28220" y="40350"/>
                </a:lnTo>
                <a:lnTo>
                  <a:pt x="28220" y="40340"/>
                </a:lnTo>
                <a:lnTo>
                  <a:pt x="28220" y="40330"/>
                </a:lnTo>
                <a:lnTo>
                  <a:pt x="28220" y="40320"/>
                </a:lnTo>
                <a:lnTo>
                  <a:pt x="28220" y="40310"/>
                </a:lnTo>
                <a:lnTo>
                  <a:pt x="28230" y="40310"/>
                </a:lnTo>
                <a:lnTo>
                  <a:pt x="28230" y="40300"/>
                </a:lnTo>
                <a:lnTo>
                  <a:pt x="28230" y="40290"/>
                </a:lnTo>
                <a:lnTo>
                  <a:pt x="28230" y="40280"/>
                </a:lnTo>
                <a:lnTo>
                  <a:pt x="28230" y="40270"/>
                </a:lnTo>
                <a:lnTo>
                  <a:pt x="28230" y="40260"/>
                </a:lnTo>
                <a:lnTo>
                  <a:pt x="28230" y="40250"/>
                </a:lnTo>
                <a:lnTo>
                  <a:pt x="28230" y="40240"/>
                </a:lnTo>
                <a:lnTo>
                  <a:pt x="28230" y="40230"/>
                </a:lnTo>
                <a:lnTo>
                  <a:pt x="28230" y="40220"/>
                </a:lnTo>
                <a:lnTo>
                  <a:pt x="28230" y="40210"/>
                </a:lnTo>
                <a:lnTo>
                  <a:pt x="28230" y="40200"/>
                </a:lnTo>
                <a:lnTo>
                  <a:pt x="28230" y="40190"/>
                </a:lnTo>
                <a:lnTo>
                  <a:pt x="28230" y="40180"/>
                </a:lnTo>
                <a:lnTo>
                  <a:pt x="28230" y="40170"/>
                </a:lnTo>
                <a:lnTo>
                  <a:pt x="28240" y="40160"/>
                </a:lnTo>
                <a:lnTo>
                  <a:pt x="28240" y="40150"/>
                </a:lnTo>
                <a:lnTo>
                  <a:pt x="28240" y="40140"/>
                </a:lnTo>
                <a:lnTo>
                  <a:pt x="28240" y="40130"/>
                </a:lnTo>
                <a:lnTo>
                  <a:pt x="28250" y="40130"/>
                </a:lnTo>
                <a:lnTo>
                  <a:pt x="28250" y="40120"/>
                </a:lnTo>
                <a:lnTo>
                  <a:pt x="28250" y="40110"/>
                </a:lnTo>
                <a:lnTo>
                  <a:pt x="28250" y="40100"/>
                </a:lnTo>
                <a:lnTo>
                  <a:pt x="28260" y="40100"/>
                </a:lnTo>
                <a:lnTo>
                  <a:pt x="28260" y="40090"/>
                </a:lnTo>
                <a:lnTo>
                  <a:pt x="28260" y="40080"/>
                </a:lnTo>
                <a:lnTo>
                  <a:pt x="28250" y="40080"/>
                </a:lnTo>
                <a:lnTo>
                  <a:pt x="28240" y="40070"/>
                </a:lnTo>
                <a:lnTo>
                  <a:pt x="28230" y="40070"/>
                </a:lnTo>
                <a:lnTo>
                  <a:pt x="28220" y="40070"/>
                </a:lnTo>
                <a:lnTo>
                  <a:pt x="28220" y="40060"/>
                </a:lnTo>
                <a:lnTo>
                  <a:pt x="28230" y="40050"/>
                </a:lnTo>
                <a:lnTo>
                  <a:pt x="28240" y="40040"/>
                </a:lnTo>
                <a:lnTo>
                  <a:pt x="28240" y="40030"/>
                </a:lnTo>
                <a:lnTo>
                  <a:pt x="28250" y="40030"/>
                </a:lnTo>
                <a:lnTo>
                  <a:pt x="28260" y="40030"/>
                </a:lnTo>
                <a:lnTo>
                  <a:pt x="28270" y="40030"/>
                </a:lnTo>
                <a:lnTo>
                  <a:pt x="28270" y="40040"/>
                </a:lnTo>
                <a:lnTo>
                  <a:pt x="28280" y="40040"/>
                </a:lnTo>
                <a:lnTo>
                  <a:pt x="28290" y="40050"/>
                </a:lnTo>
                <a:lnTo>
                  <a:pt x="28290" y="40040"/>
                </a:lnTo>
                <a:lnTo>
                  <a:pt x="28290" y="40030"/>
                </a:lnTo>
                <a:lnTo>
                  <a:pt x="28290" y="40020"/>
                </a:lnTo>
                <a:lnTo>
                  <a:pt x="28290" y="40010"/>
                </a:lnTo>
                <a:lnTo>
                  <a:pt x="28290" y="40000"/>
                </a:lnTo>
                <a:lnTo>
                  <a:pt x="28300" y="40000"/>
                </a:lnTo>
                <a:lnTo>
                  <a:pt x="28310" y="40000"/>
                </a:lnTo>
                <a:lnTo>
                  <a:pt x="28320" y="40010"/>
                </a:lnTo>
                <a:lnTo>
                  <a:pt x="28320" y="40000"/>
                </a:lnTo>
                <a:lnTo>
                  <a:pt x="28320" y="39990"/>
                </a:lnTo>
                <a:lnTo>
                  <a:pt x="28330" y="39980"/>
                </a:lnTo>
                <a:lnTo>
                  <a:pt x="28340" y="39980"/>
                </a:lnTo>
                <a:lnTo>
                  <a:pt x="28340" y="39970"/>
                </a:lnTo>
                <a:lnTo>
                  <a:pt x="28350" y="39970"/>
                </a:lnTo>
                <a:lnTo>
                  <a:pt x="28360" y="39970"/>
                </a:lnTo>
                <a:lnTo>
                  <a:pt x="28370" y="39970"/>
                </a:lnTo>
                <a:lnTo>
                  <a:pt x="28390" y="39980"/>
                </a:lnTo>
                <a:lnTo>
                  <a:pt x="28410" y="40000"/>
                </a:lnTo>
                <a:lnTo>
                  <a:pt x="28420" y="40000"/>
                </a:lnTo>
                <a:lnTo>
                  <a:pt x="28430" y="40000"/>
                </a:lnTo>
                <a:lnTo>
                  <a:pt x="28470" y="39970"/>
                </a:lnTo>
                <a:lnTo>
                  <a:pt x="28540" y="39980"/>
                </a:lnTo>
                <a:lnTo>
                  <a:pt x="28590" y="39990"/>
                </a:lnTo>
                <a:lnTo>
                  <a:pt x="28610" y="40020"/>
                </a:lnTo>
                <a:lnTo>
                  <a:pt x="28620" y="40030"/>
                </a:lnTo>
                <a:lnTo>
                  <a:pt x="28680" y="40030"/>
                </a:lnTo>
                <a:lnTo>
                  <a:pt x="28720" y="40010"/>
                </a:lnTo>
                <a:lnTo>
                  <a:pt x="28760" y="39990"/>
                </a:lnTo>
                <a:lnTo>
                  <a:pt x="28810" y="39980"/>
                </a:lnTo>
                <a:lnTo>
                  <a:pt x="28830" y="39970"/>
                </a:lnTo>
                <a:lnTo>
                  <a:pt x="28860" y="39970"/>
                </a:lnTo>
                <a:lnTo>
                  <a:pt x="28870" y="39960"/>
                </a:lnTo>
                <a:lnTo>
                  <a:pt x="28880" y="39960"/>
                </a:lnTo>
                <a:lnTo>
                  <a:pt x="28960" y="39960"/>
                </a:lnTo>
                <a:lnTo>
                  <a:pt x="28970" y="39960"/>
                </a:lnTo>
                <a:lnTo>
                  <a:pt x="29020" y="39930"/>
                </a:lnTo>
                <a:lnTo>
                  <a:pt x="29080" y="39910"/>
                </a:lnTo>
                <a:lnTo>
                  <a:pt x="29090" y="39910"/>
                </a:lnTo>
                <a:lnTo>
                  <a:pt x="29110" y="39900"/>
                </a:lnTo>
                <a:lnTo>
                  <a:pt x="29140" y="39880"/>
                </a:lnTo>
                <a:lnTo>
                  <a:pt x="29160" y="39870"/>
                </a:lnTo>
                <a:lnTo>
                  <a:pt x="29180" y="39850"/>
                </a:lnTo>
                <a:lnTo>
                  <a:pt x="29190" y="39840"/>
                </a:lnTo>
                <a:lnTo>
                  <a:pt x="29240" y="39790"/>
                </a:lnTo>
                <a:lnTo>
                  <a:pt x="29280" y="39740"/>
                </a:lnTo>
                <a:lnTo>
                  <a:pt x="29320" y="39690"/>
                </a:lnTo>
                <a:lnTo>
                  <a:pt x="29340" y="39660"/>
                </a:lnTo>
                <a:lnTo>
                  <a:pt x="29370" y="39640"/>
                </a:lnTo>
                <a:lnTo>
                  <a:pt x="29410" y="39620"/>
                </a:lnTo>
                <a:lnTo>
                  <a:pt x="29420" y="39610"/>
                </a:lnTo>
                <a:lnTo>
                  <a:pt x="29450" y="39590"/>
                </a:lnTo>
                <a:lnTo>
                  <a:pt x="29490" y="39570"/>
                </a:lnTo>
                <a:lnTo>
                  <a:pt x="29530" y="39550"/>
                </a:lnTo>
                <a:lnTo>
                  <a:pt x="29570" y="39530"/>
                </a:lnTo>
                <a:lnTo>
                  <a:pt x="29580" y="39520"/>
                </a:lnTo>
                <a:lnTo>
                  <a:pt x="29620" y="39490"/>
                </a:lnTo>
                <a:lnTo>
                  <a:pt x="29690" y="39440"/>
                </a:lnTo>
                <a:lnTo>
                  <a:pt x="29740" y="39420"/>
                </a:lnTo>
                <a:lnTo>
                  <a:pt x="29820" y="39410"/>
                </a:lnTo>
                <a:lnTo>
                  <a:pt x="29840" y="39410"/>
                </a:lnTo>
                <a:lnTo>
                  <a:pt x="29840" y="39400"/>
                </a:lnTo>
                <a:lnTo>
                  <a:pt x="29890" y="39410"/>
                </a:lnTo>
                <a:lnTo>
                  <a:pt x="29940" y="39440"/>
                </a:lnTo>
                <a:lnTo>
                  <a:pt x="29950" y="39440"/>
                </a:lnTo>
                <a:lnTo>
                  <a:pt x="29970" y="39480"/>
                </a:lnTo>
                <a:lnTo>
                  <a:pt x="29960" y="39490"/>
                </a:lnTo>
                <a:lnTo>
                  <a:pt x="29960" y="39510"/>
                </a:lnTo>
                <a:lnTo>
                  <a:pt x="29950" y="39530"/>
                </a:lnTo>
                <a:lnTo>
                  <a:pt x="29950" y="39580"/>
                </a:lnTo>
                <a:lnTo>
                  <a:pt x="29950" y="39590"/>
                </a:lnTo>
                <a:lnTo>
                  <a:pt x="29960" y="39630"/>
                </a:lnTo>
                <a:lnTo>
                  <a:pt x="29980" y="39680"/>
                </a:lnTo>
                <a:lnTo>
                  <a:pt x="30000" y="39720"/>
                </a:lnTo>
                <a:lnTo>
                  <a:pt x="30000" y="39730"/>
                </a:lnTo>
                <a:lnTo>
                  <a:pt x="30020" y="39770"/>
                </a:lnTo>
                <a:lnTo>
                  <a:pt x="30020" y="39780"/>
                </a:lnTo>
                <a:lnTo>
                  <a:pt x="30030" y="39830"/>
                </a:lnTo>
                <a:lnTo>
                  <a:pt x="30030" y="39840"/>
                </a:lnTo>
                <a:lnTo>
                  <a:pt x="30040" y="39880"/>
                </a:lnTo>
                <a:lnTo>
                  <a:pt x="30040" y="39890"/>
                </a:lnTo>
                <a:lnTo>
                  <a:pt x="30040" y="39910"/>
                </a:lnTo>
                <a:lnTo>
                  <a:pt x="30040" y="39930"/>
                </a:lnTo>
                <a:lnTo>
                  <a:pt x="30050" y="39990"/>
                </a:lnTo>
                <a:lnTo>
                  <a:pt x="30040" y="40010"/>
                </a:lnTo>
                <a:lnTo>
                  <a:pt x="30040" y="40030"/>
                </a:lnTo>
                <a:lnTo>
                  <a:pt x="30040" y="40040"/>
                </a:lnTo>
                <a:lnTo>
                  <a:pt x="30030" y="40090"/>
                </a:lnTo>
                <a:lnTo>
                  <a:pt x="30030" y="40110"/>
                </a:lnTo>
                <a:lnTo>
                  <a:pt x="30020" y="40140"/>
                </a:lnTo>
                <a:lnTo>
                  <a:pt x="30010" y="40190"/>
                </a:lnTo>
                <a:lnTo>
                  <a:pt x="30010" y="40210"/>
                </a:lnTo>
                <a:lnTo>
                  <a:pt x="30010" y="40220"/>
                </a:lnTo>
                <a:lnTo>
                  <a:pt x="30010" y="40230"/>
                </a:lnTo>
                <a:lnTo>
                  <a:pt x="30010" y="40250"/>
                </a:lnTo>
                <a:lnTo>
                  <a:pt x="30000" y="40290"/>
                </a:lnTo>
                <a:lnTo>
                  <a:pt x="30000" y="40300"/>
                </a:lnTo>
                <a:lnTo>
                  <a:pt x="30000" y="40310"/>
                </a:lnTo>
                <a:lnTo>
                  <a:pt x="29990" y="40340"/>
                </a:lnTo>
                <a:lnTo>
                  <a:pt x="29990" y="40350"/>
                </a:lnTo>
                <a:lnTo>
                  <a:pt x="29990" y="40360"/>
                </a:lnTo>
                <a:lnTo>
                  <a:pt x="30000" y="40400"/>
                </a:lnTo>
                <a:lnTo>
                  <a:pt x="30020" y="40450"/>
                </a:lnTo>
                <a:lnTo>
                  <a:pt x="30030" y="40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