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Ibb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Yemen • State Map | Fully Editable Vector Shape</a:t>
            </a:r>
          </a:p>
        </p:txBody>
      </p:sp>
      <p:sp>
        <p:nvSpPr>
          <p:cNvPr id="101" name="Ibb"/>
          <p:cNvSpPr/>
          <p:nvPr/>
        </p:nvSpPr>
        <p:spPr>
          <a:xfrm>
            <a:off x="2072487" y="1529608"/>
            <a:ext cx="8046720" cy="4530303"/>
          </a:xfrm>
          <a:custGeom>
            <a:avLst/>
            <a:gdLst/>
            <a:ahLst/>
            <a:cxnLst/>
            <a:rect l="0" t="0" r="100000" b="56300"/>
            <a:pathLst>
              <a:path w="100000" h="56300">
                <a:moveTo>
                  <a:pt x="24360" y="37670"/>
                </a:moveTo>
                <a:lnTo>
                  <a:pt x="24440" y="37670"/>
                </a:lnTo>
                <a:lnTo>
                  <a:pt x="24450" y="37670"/>
                </a:lnTo>
                <a:lnTo>
                  <a:pt x="24490" y="37660"/>
                </a:lnTo>
                <a:lnTo>
                  <a:pt x="24540" y="37660"/>
                </a:lnTo>
                <a:lnTo>
                  <a:pt x="24590" y="37660"/>
                </a:lnTo>
                <a:lnTo>
                  <a:pt x="24610" y="37670"/>
                </a:lnTo>
                <a:lnTo>
                  <a:pt x="24640" y="37670"/>
                </a:lnTo>
                <a:lnTo>
                  <a:pt x="24650" y="37680"/>
                </a:lnTo>
                <a:lnTo>
                  <a:pt x="24660" y="37690"/>
                </a:lnTo>
                <a:lnTo>
                  <a:pt x="24680" y="37690"/>
                </a:lnTo>
                <a:lnTo>
                  <a:pt x="24690" y="37700"/>
                </a:lnTo>
                <a:lnTo>
                  <a:pt x="24690" y="37710"/>
                </a:lnTo>
                <a:lnTo>
                  <a:pt x="24690" y="37760"/>
                </a:lnTo>
                <a:lnTo>
                  <a:pt x="24670" y="37830"/>
                </a:lnTo>
                <a:lnTo>
                  <a:pt x="24660" y="37840"/>
                </a:lnTo>
                <a:lnTo>
                  <a:pt x="24660" y="37860"/>
                </a:lnTo>
                <a:lnTo>
                  <a:pt x="24640" y="37880"/>
                </a:lnTo>
                <a:lnTo>
                  <a:pt x="24600" y="37910"/>
                </a:lnTo>
                <a:lnTo>
                  <a:pt x="24570" y="37950"/>
                </a:lnTo>
                <a:lnTo>
                  <a:pt x="24570" y="38010"/>
                </a:lnTo>
                <a:lnTo>
                  <a:pt x="24560" y="38030"/>
                </a:lnTo>
                <a:lnTo>
                  <a:pt x="24560" y="38040"/>
                </a:lnTo>
                <a:lnTo>
                  <a:pt x="24560" y="38060"/>
                </a:lnTo>
                <a:lnTo>
                  <a:pt x="24550" y="38070"/>
                </a:lnTo>
                <a:lnTo>
                  <a:pt x="24550" y="38150"/>
                </a:lnTo>
                <a:lnTo>
                  <a:pt x="24560" y="38160"/>
                </a:lnTo>
                <a:lnTo>
                  <a:pt x="24570" y="38200"/>
                </a:lnTo>
                <a:lnTo>
                  <a:pt x="24570" y="38240"/>
                </a:lnTo>
                <a:lnTo>
                  <a:pt x="24580" y="38240"/>
                </a:lnTo>
                <a:lnTo>
                  <a:pt x="24580" y="38260"/>
                </a:lnTo>
                <a:lnTo>
                  <a:pt x="24580" y="38290"/>
                </a:lnTo>
                <a:lnTo>
                  <a:pt x="24570" y="38290"/>
                </a:lnTo>
                <a:lnTo>
                  <a:pt x="24560" y="38310"/>
                </a:lnTo>
                <a:lnTo>
                  <a:pt x="24580" y="38350"/>
                </a:lnTo>
                <a:lnTo>
                  <a:pt x="24590" y="38360"/>
                </a:lnTo>
                <a:lnTo>
                  <a:pt x="24600" y="38370"/>
                </a:lnTo>
                <a:lnTo>
                  <a:pt x="24610" y="38380"/>
                </a:lnTo>
                <a:lnTo>
                  <a:pt x="24650" y="38380"/>
                </a:lnTo>
                <a:lnTo>
                  <a:pt x="24680" y="38390"/>
                </a:lnTo>
                <a:lnTo>
                  <a:pt x="24710" y="38420"/>
                </a:lnTo>
                <a:lnTo>
                  <a:pt x="24730" y="38430"/>
                </a:lnTo>
                <a:lnTo>
                  <a:pt x="24750" y="38440"/>
                </a:lnTo>
                <a:lnTo>
                  <a:pt x="24780" y="38450"/>
                </a:lnTo>
                <a:lnTo>
                  <a:pt x="24820" y="38470"/>
                </a:lnTo>
                <a:lnTo>
                  <a:pt x="24880" y="38480"/>
                </a:lnTo>
                <a:lnTo>
                  <a:pt x="24890" y="38490"/>
                </a:lnTo>
                <a:lnTo>
                  <a:pt x="24900" y="38490"/>
                </a:lnTo>
                <a:lnTo>
                  <a:pt x="24900" y="38500"/>
                </a:lnTo>
                <a:lnTo>
                  <a:pt x="24910" y="38500"/>
                </a:lnTo>
                <a:lnTo>
                  <a:pt x="24920" y="38500"/>
                </a:lnTo>
                <a:lnTo>
                  <a:pt x="24920" y="38510"/>
                </a:lnTo>
                <a:lnTo>
                  <a:pt x="24930" y="38510"/>
                </a:lnTo>
                <a:lnTo>
                  <a:pt x="24940" y="38520"/>
                </a:lnTo>
                <a:lnTo>
                  <a:pt x="24950" y="38520"/>
                </a:lnTo>
                <a:lnTo>
                  <a:pt x="24960" y="38520"/>
                </a:lnTo>
                <a:lnTo>
                  <a:pt x="24970" y="38530"/>
                </a:lnTo>
                <a:lnTo>
                  <a:pt x="24970" y="38540"/>
                </a:lnTo>
                <a:lnTo>
                  <a:pt x="24960" y="38560"/>
                </a:lnTo>
                <a:lnTo>
                  <a:pt x="24960" y="38570"/>
                </a:lnTo>
                <a:lnTo>
                  <a:pt x="24960" y="38580"/>
                </a:lnTo>
                <a:lnTo>
                  <a:pt x="24950" y="38600"/>
                </a:lnTo>
                <a:lnTo>
                  <a:pt x="24950" y="38610"/>
                </a:lnTo>
                <a:lnTo>
                  <a:pt x="24950" y="38630"/>
                </a:lnTo>
                <a:lnTo>
                  <a:pt x="24950" y="38650"/>
                </a:lnTo>
                <a:lnTo>
                  <a:pt x="24950" y="38670"/>
                </a:lnTo>
                <a:lnTo>
                  <a:pt x="24940" y="38680"/>
                </a:lnTo>
                <a:lnTo>
                  <a:pt x="24940" y="38690"/>
                </a:lnTo>
                <a:lnTo>
                  <a:pt x="24940" y="38710"/>
                </a:lnTo>
                <a:lnTo>
                  <a:pt x="24940" y="38720"/>
                </a:lnTo>
                <a:lnTo>
                  <a:pt x="24940" y="38730"/>
                </a:lnTo>
                <a:lnTo>
                  <a:pt x="24940" y="38740"/>
                </a:lnTo>
                <a:lnTo>
                  <a:pt x="24940" y="38750"/>
                </a:lnTo>
                <a:lnTo>
                  <a:pt x="24940" y="38760"/>
                </a:lnTo>
                <a:lnTo>
                  <a:pt x="24940" y="38770"/>
                </a:lnTo>
                <a:lnTo>
                  <a:pt x="24940" y="38780"/>
                </a:lnTo>
                <a:lnTo>
                  <a:pt x="24940" y="38790"/>
                </a:lnTo>
                <a:lnTo>
                  <a:pt x="24940" y="38800"/>
                </a:lnTo>
                <a:lnTo>
                  <a:pt x="24940" y="38810"/>
                </a:lnTo>
                <a:lnTo>
                  <a:pt x="24930" y="38810"/>
                </a:lnTo>
                <a:lnTo>
                  <a:pt x="24920" y="38820"/>
                </a:lnTo>
                <a:lnTo>
                  <a:pt x="24920" y="38830"/>
                </a:lnTo>
                <a:lnTo>
                  <a:pt x="24910" y="38840"/>
                </a:lnTo>
                <a:lnTo>
                  <a:pt x="24900" y="38850"/>
                </a:lnTo>
                <a:lnTo>
                  <a:pt x="24900" y="38860"/>
                </a:lnTo>
                <a:lnTo>
                  <a:pt x="24890" y="38860"/>
                </a:lnTo>
                <a:lnTo>
                  <a:pt x="24890" y="38870"/>
                </a:lnTo>
                <a:lnTo>
                  <a:pt x="24880" y="38870"/>
                </a:lnTo>
                <a:lnTo>
                  <a:pt x="24880" y="38880"/>
                </a:lnTo>
                <a:lnTo>
                  <a:pt x="24870" y="38890"/>
                </a:lnTo>
                <a:lnTo>
                  <a:pt x="24870" y="38900"/>
                </a:lnTo>
                <a:lnTo>
                  <a:pt x="24870" y="38910"/>
                </a:lnTo>
                <a:lnTo>
                  <a:pt x="24870" y="38920"/>
                </a:lnTo>
                <a:lnTo>
                  <a:pt x="24880" y="38920"/>
                </a:lnTo>
                <a:lnTo>
                  <a:pt x="24870" y="38930"/>
                </a:lnTo>
                <a:lnTo>
                  <a:pt x="24860" y="38940"/>
                </a:lnTo>
                <a:lnTo>
                  <a:pt x="24850" y="38940"/>
                </a:lnTo>
                <a:lnTo>
                  <a:pt x="24840" y="38940"/>
                </a:lnTo>
                <a:lnTo>
                  <a:pt x="24830" y="38940"/>
                </a:lnTo>
                <a:lnTo>
                  <a:pt x="24820" y="38940"/>
                </a:lnTo>
                <a:lnTo>
                  <a:pt x="24810" y="38940"/>
                </a:lnTo>
                <a:lnTo>
                  <a:pt x="24800" y="38940"/>
                </a:lnTo>
                <a:lnTo>
                  <a:pt x="24790" y="38940"/>
                </a:lnTo>
                <a:lnTo>
                  <a:pt x="24780" y="38940"/>
                </a:lnTo>
                <a:lnTo>
                  <a:pt x="24770" y="38950"/>
                </a:lnTo>
                <a:lnTo>
                  <a:pt x="24760" y="38950"/>
                </a:lnTo>
                <a:lnTo>
                  <a:pt x="24750" y="38940"/>
                </a:lnTo>
                <a:lnTo>
                  <a:pt x="24740" y="38930"/>
                </a:lnTo>
                <a:lnTo>
                  <a:pt x="24730" y="38920"/>
                </a:lnTo>
                <a:lnTo>
                  <a:pt x="24720" y="38920"/>
                </a:lnTo>
                <a:lnTo>
                  <a:pt x="24720" y="38910"/>
                </a:lnTo>
                <a:lnTo>
                  <a:pt x="24710" y="38910"/>
                </a:lnTo>
                <a:lnTo>
                  <a:pt x="24700" y="38910"/>
                </a:lnTo>
                <a:lnTo>
                  <a:pt x="24690" y="38900"/>
                </a:lnTo>
                <a:lnTo>
                  <a:pt x="24680" y="38900"/>
                </a:lnTo>
                <a:lnTo>
                  <a:pt x="24670" y="38890"/>
                </a:lnTo>
                <a:lnTo>
                  <a:pt x="24660" y="38890"/>
                </a:lnTo>
                <a:lnTo>
                  <a:pt x="24650" y="38880"/>
                </a:lnTo>
                <a:lnTo>
                  <a:pt x="24640" y="38870"/>
                </a:lnTo>
                <a:lnTo>
                  <a:pt x="24630" y="38870"/>
                </a:lnTo>
                <a:lnTo>
                  <a:pt x="24630" y="38860"/>
                </a:lnTo>
                <a:lnTo>
                  <a:pt x="24620" y="38860"/>
                </a:lnTo>
                <a:lnTo>
                  <a:pt x="24610" y="38860"/>
                </a:lnTo>
                <a:lnTo>
                  <a:pt x="24610" y="38850"/>
                </a:lnTo>
                <a:lnTo>
                  <a:pt x="24600" y="38850"/>
                </a:lnTo>
                <a:lnTo>
                  <a:pt x="24590" y="38850"/>
                </a:lnTo>
                <a:lnTo>
                  <a:pt x="24580" y="38840"/>
                </a:lnTo>
                <a:lnTo>
                  <a:pt x="24570" y="38840"/>
                </a:lnTo>
                <a:lnTo>
                  <a:pt x="24560" y="38840"/>
                </a:lnTo>
                <a:lnTo>
                  <a:pt x="24550" y="38840"/>
                </a:lnTo>
                <a:lnTo>
                  <a:pt x="24540" y="38840"/>
                </a:lnTo>
                <a:lnTo>
                  <a:pt x="24530" y="38840"/>
                </a:lnTo>
                <a:lnTo>
                  <a:pt x="24520" y="38840"/>
                </a:lnTo>
                <a:lnTo>
                  <a:pt x="24510" y="38840"/>
                </a:lnTo>
                <a:lnTo>
                  <a:pt x="24500" y="38840"/>
                </a:lnTo>
                <a:lnTo>
                  <a:pt x="24490" y="38830"/>
                </a:lnTo>
                <a:lnTo>
                  <a:pt x="24480" y="38830"/>
                </a:lnTo>
                <a:lnTo>
                  <a:pt x="24470" y="38830"/>
                </a:lnTo>
                <a:lnTo>
                  <a:pt x="24460" y="38830"/>
                </a:lnTo>
                <a:lnTo>
                  <a:pt x="24450" y="38820"/>
                </a:lnTo>
                <a:lnTo>
                  <a:pt x="24440" y="38820"/>
                </a:lnTo>
                <a:lnTo>
                  <a:pt x="24440" y="38830"/>
                </a:lnTo>
                <a:lnTo>
                  <a:pt x="24410" y="38830"/>
                </a:lnTo>
                <a:lnTo>
                  <a:pt x="24400" y="38870"/>
                </a:lnTo>
                <a:lnTo>
                  <a:pt x="24400" y="38880"/>
                </a:lnTo>
                <a:lnTo>
                  <a:pt x="24400" y="38890"/>
                </a:lnTo>
                <a:lnTo>
                  <a:pt x="24400" y="38900"/>
                </a:lnTo>
                <a:lnTo>
                  <a:pt x="24400" y="38910"/>
                </a:lnTo>
                <a:lnTo>
                  <a:pt x="24410" y="38920"/>
                </a:lnTo>
                <a:lnTo>
                  <a:pt x="24420" y="38930"/>
                </a:lnTo>
                <a:lnTo>
                  <a:pt x="24430" y="38940"/>
                </a:lnTo>
                <a:lnTo>
                  <a:pt x="24430" y="38950"/>
                </a:lnTo>
                <a:lnTo>
                  <a:pt x="24440" y="38950"/>
                </a:lnTo>
                <a:lnTo>
                  <a:pt x="24450" y="38960"/>
                </a:lnTo>
                <a:lnTo>
                  <a:pt x="24460" y="38960"/>
                </a:lnTo>
                <a:lnTo>
                  <a:pt x="24460" y="38970"/>
                </a:lnTo>
                <a:lnTo>
                  <a:pt x="24470" y="38970"/>
                </a:lnTo>
                <a:lnTo>
                  <a:pt x="24480" y="38980"/>
                </a:lnTo>
                <a:lnTo>
                  <a:pt x="24480" y="38990"/>
                </a:lnTo>
                <a:lnTo>
                  <a:pt x="24490" y="39000"/>
                </a:lnTo>
                <a:lnTo>
                  <a:pt x="24490" y="39010"/>
                </a:lnTo>
                <a:lnTo>
                  <a:pt x="24500" y="39010"/>
                </a:lnTo>
                <a:lnTo>
                  <a:pt x="24500" y="39020"/>
                </a:lnTo>
                <a:lnTo>
                  <a:pt x="24500" y="39030"/>
                </a:lnTo>
                <a:lnTo>
                  <a:pt x="24510" y="39040"/>
                </a:lnTo>
                <a:lnTo>
                  <a:pt x="24510" y="39050"/>
                </a:lnTo>
                <a:lnTo>
                  <a:pt x="24510" y="39060"/>
                </a:lnTo>
                <a:lnTo>
                  <a:pt x="24510" y="39070"/>
                </a:lnTo>
                <a:lnTo>
                  <a:pt x="24510" y="39080"/>
                </a:lnTo>
                <a:lnTo>
                  <a:pt x="24510" y="39090"/>
                </a:lnTo>
                <a:lnTo>
                  <a:pt x="24510" y="39100"/>
                </a:lnTo>
                <a:lnTo>
                  <a:pt x="24500" y="39100"/>
                </a:lnTo>
                <a:lnTo>
                  <a:pt x="24500" y="39110"/>
                </a:lnTo>
                <a:lnTo>
                  <a:pt x="24490" y="39120"/>
                </a:lnTo>
                <a:lnTo>
                  <a:pt x="24480" y="39130"/>
                </a:lnTo>
                <a:lnTo>
                  <a:pt x="24480" y="39140"/>
                </a:lnTo>
                <a:lnTo>
                  <a:pt x="24470" y="39140"/>
                </a:lnTo>
                <a:lnTo>
                  <a:pt x="24470" y="39150"/>
                </a:lnTo>
                <a:lnTo>
                  <a:pt x="24460" y="39160"/>
                </a:lnTo>
                <a:lnTo>
                  <a:pt x="24450" y="39170"/>
                </a:lnTo>
                <a:lnTo>
                  <a:pt x="24450" y="39180"/>
                </a:lnTo>
                <a:lnTo>
                  <a:pt x="24440" y="39180"/>
                </a:lnTo>
                <a:lnTo>
                  <a:pt x="24440" y="39190"/>
                </a:lnTo>
                <a:lnTo>
                  <a:pt x="24430" y="39200"/>
                </a:lnTo>
                <a:lnTo>
                  <a:pt x="24430" y="39210"/>
                </a:lnTo>
                <a:lnTo>
                  <a:pt x="24420" y="39210"/>
                </a:lnTo>
                <a:lnTo>
                  <a:pt x="24420" y="39220"/>
                </a:lnTo>
                <a:lnTo>
                  <a:pt x="24420" y="39230"/>
                </a:lnTo>
                <a:lnTo>
                  <a:pt x="24410" y="39230"/>
                </a:lnTo>
                <a:lnTo>
                  <a:pt x="24400" y="39240"/>
                </a:lnTo>
                <a:lnTo>
                  <a:pt x="24390" y="39240"/>
                </a:lnTo>
                <a:lnTo>
                  <a:pt x="24380" y="39240"/>
                </a:lnTo>
                <a:lnTo>
                  <a:pt x="24370" y="39240"/>
                </a:lnTo>
                <a:lnTo>
                  <a:pt x="24360" y="39240"/>
                </a:lnTo>
                <a:lnTo>
                  <a:pt x="24350" y="39240"/>
                </a:lnTo>
                <a:lnTo>
                  <a:pt x="24340" y="39230"/>
                </a:lnTo>
                <a:lnTo>
                  <a:pt x="24330" y="39230"/>
                </a:lnTo>
                <a:lnTo>
                  <a:pt x="24320" y="39240"/>
                </a:lnTo>
                <a:lnTo>
                  <a:pt x="24310" y="39240"/>
                </a:lnTo>
                <a:lnTo>
                  <a:pt x="24300" y="39250"/>
                </a:lnTo>
                <a:lnTo>
                  <a:pt x="24290" y="39260"/>
                </a:lnTo>
                <a:lnTo>
                  <a:pt x="24280" y="39260"/>
                </a:lnTo>
                <a:lnTo>
                  <a:pt x="24270" y="39260"/>
                </a:lnTo>
                <a:lnTo>
                  <a:pt x="24260" y="39260"/>
                </a:lnTo>
                <a:lnTo>
                  <a:pt x="24260" y="39270"/>
                </a:lnTo>
                <a:lnTo>
                  <a:pt x="24260" y="39280"/>
                </a:lnTo>
                <a:lnTo>
                  <a:pt x="24250" y="39290"/>
                </a:lnTo>
                <a:lnTo>
                  <a:pt x="24240" y="39290"/>
                </a:lnTo>
                <a:lnTo>
                  <a:pt x="24230" y="39300"/>
                </a:lnTo>
                <a:lnTo>
                  <a:pt x="24220" y="39300"/>
                </a:lnTo>
                <a:lnTo>
                  <a:pt x="24210" y="39300"/>
                </a:lnTo>
                <a:lnTo>
                  <a:pt x="24210" y="39290"/>
                </a:lnTo>
                <a:lnTo>
                  <a:pt x="24200" y="39290"/>
                </a:lnTo>
                <a:lnTo>
                  <a:pt x="24190" y="39290"/>
                </a:lnTo>
                <a:lnTo>
                  <a:pt x="24180" y="39300"/>
                </a:lnTo>
                <a:lnTo>
                  <a:pt x="24170" y="39300"/>
                </a:lnTo>
                <a:lnTo>
                  <a:pt x="24160" y="39310"/>
                </a:lnTo>
                <a:lnTo>
                  <a:pt x="24150" y="39320"/>
                </a:lnTo>
                <a:lnTo>
                  <a:pt x="24150" y="39330"/>
                </a:lnTo>
                <a:lnTo>
                  <a:pt x="24150" y="39340"/>
                </a:lnTo>
                <a:lnTo>
                  <a:pt x="24140" y="39350"/>
                </a:lnTo>
                <a:lnTo>
                  <a:pt x="24140" y="39360"/>
                </a:lnTo>
                <a:lnTo>
                  <a:pt x="24130" y="39370"/>
                </a:lnTo>
                <a:lnTo>
                  <a:pt x="24130" y="39380"/>
                </a:lnTo>
                <a:lnTo>
                  <a:pt x="24120" y="39390"/>
                </a:lnTo>
                <a:lnTo>
                  <a:pt x="24120" y="39400"/>
                </a:lnTo>
                <a:lnTo>
                  <a:pt x="24120" y="39410"/>
                </a:lnTo>
                <a:lnTo>
                  <a:pt x="24120" y="39420"/>
                </a:lnTo>
                <a:lnTo>
                  <a:pt x="24110" y="39430"/>
                </a:lnTo>
                <a:lnTo>
                  <a:pt x="24110" y="39440"/>
                </a:lnTo>
                <a:lnTo>
                  <a:pt x="24110" y="39450"/>
                </a:lnTo>
                <a:lnTo>
                  <a:pt x="24110" y="39460"/>
                </a:lnTo>
                <a:lnTo>
                  <a:pt x="24110" y="39470"/>
                </a:lnTo>
                <a:lnTo>
                  <a:pt x="24110" y="39480"/>
                </a:lnTo>
                <a:lnTo>
                  <a:pt x="24110" y="39490"/>
                </a:lnTo>
                <a:lnTo>
                  <a:pt x="24110" y="39500"/>
                </a:lnTo>
                <a:lnTo>
                  <a:pt x="24110" y="39510"/>
                </a:lnTo>
                <a:lnTo>
                  <a:pt x="24110" y="39520"/>
                </a:lnTo>
                <a:lnTo>
                  <a:pt x="24120" y="39530"/>
                </a:lnTo>
                <a:lnTo>
                  <a:pt x="24120" y="39540"/>
                </a:lnTo>
                <a:lnTo>
                  <a:pt x="24120" y="39550"/>
                </a:lnTo>
                <a:lnTo>
                  <a:pt x="24120" y="39560"/>
                </a:lnTo>
                <a:lnTo>
                  <a:pt x="24120" y="39570"/>
                </a:lnTo>
                <a:lnTo>
                  <a:pt x="24120" y="39580"/>
                </a:lnTo>
                <a:lnTo>
                  <a:pt x="24130" y="39580"/>
                </a:lnTo>
                <a:lnTo>
                  <a:pt x="24130" y="39590"/>
                </a:lnTo>
                <a:lnTo>
                  <a:pt x="24130" y="39600"/>
                </a:lnTo>
                <a:lnTo>
                  <a:pt x="24140" y="39610"/>
                </a:lnTo>
                <a:lnTo>
                  <a:pt x="24140" y="39620"/>
                </a:lnTo>
                <a:lnTo>
                  <a:pt x="24150" y="39630"/>
                </a:lnTo>
                <a:lnTo>
                  <a:pt x="24160" y="39640"/>
                </a:lnTo>
                <a:lnTo>
                  <a:pt x="24170" y="39640"/>
                </a:lnTo>
                <a:lnTo>
                  <a:pt x="24170" y="39650"/>
                </a:lnTo>
                <a:lnTo>
                  <a:pt x="24180" y="39650"/>
                </a:lnTo>
                <a:lnTo>
                  <a:pt x="24190" y="39650"/>
                </a:lnTo>
                <a:lnTo>
                  <a:pt x="24190" y="39660"/>
                </a:lnTo>
                <a:lnTo>
                  <a:pt x="24200" y="39660"/>
                </a:lnTo>
                <a:lnTo>
                  <a:pt x="24210" y="39660"/>
                </a:lnTo>
                <a:lnTo>
                  <a:pt x="24220" y="39660"/>
                </a:lnTo>
                <a:lnTo>
                  <a:pt x="24230" y="39660"/>
                </a:lnTo>
                <a:lnTo>
                  <a:pt x="24240" y="39660"/>
                </a:lnTo>
                <a:lnTo>
                  <a:pt x="24250" y="39660"/>
                </a:lnTo>
                <a:lnTo>
                  <a:pt x="24260" y="39660"/>
                </a:lnTo>
                <a:lnTo>
                  <a:pt x="24270" y="39660"/>
                </a:lnTo>
                <a:lnTo>
                  <a:pt x="24330" y="39670"/>
                </a:lnTo>
                <a:lnTo>
                  <a:pt x="24340" y="39670"/>
                </a:lnTo>
                <a:lnTo>
                  <a:pt x="24350" y="39670"/>
                </a:lnTo>
                <a:lnTo>
                  <a:pt x="24360" y="39670"/>
                </a:lnTo>
                <a:lnTo>
                  <a:pt x="24370" y="39670"/>
                </a:lnTo>
                <a:lnTo>
                  <a:pt x="24380" y="39670"/>
                </a:lnTo>
                <a:lnTo>
                  <a:pt x="24390" y="39670"/>
                </a:lnTo>
                <a:lnTo>
                  <a:pt x="24400" y="39670"/>
                </a:lnTo>
                <a:lnTo>
                  <a:pt x="24410" y="39680"/>
                </a:lnTo>
                <a:lnTo>
                  <a:pt x="24420" y="39680"/>
                </a:lnTo>
                <a:lnTo>
                  <a:pt x="24430" y="39680"/>
                </a:lnTo>
                <a:lnTo>
                  <a:pt x="24440" y="39680"/>
                </a:lnTo>
                <a:lnTo>
                  <a:pt x="24450" y="39690"/>
                </a:lnTo>
                <a:lnTo>
                  <a:pt x="24460" y="39690"/>
                </a:lnTo>
                <a:lnTo>
                  <a:pt x="24470" y="39690"/>
                </a:lnTo>
                <a:lnTo>
                  <a:pt x="24480" y="39690"/>
                </a:lnTo>
                <a:lnTo>
                  <a:pt x="24490" y="39690"/>
                </a:lnTo>
                <a:lnTo>
                  <a:pt x="24500" y="39690"/>
                </a:lnTo>
                <a:lnTo>
                  <a:pt x="24510" y="39700"/>
                </a:lnTo>
                <a:lnTo>
                  <a:pt x="24520" y="39700"/>
                </a:lnTo>
                <a:lnTo>
                  <a:pt x="24530" y="39700"/>
                </a:lnTo>
                <a:lnTo>
                  <a:pt x="24530" y="39740"/>
                </a:lnTo>
                <a:lnTo>
                  <a:pt x="24520" y="39780"/>
                </a:lnTo>
                <a:lnTo>
                  <a:pt x="24510" y="39790"/>
                </a:lnTo>
                <a:lnTo>
                  <a:pt x="24510" y="39800"/>
                </a:lnTo>
                <a:lnTo>
                  <a:pt x="24500" y="39800"/>
                </a:lnTo>
                <a:lnTo>
                  <a:pt x="24500" y="39810"/>
                </a:lnTo>
                <a:lnTo>
                  <a:pt x="24490" y="39820"/>
                </a:lnTo>
                <a:lnTo>
                  <a:pt x="24480" y="39830"/>
                </a:lnTo>
                <a:lnTo>
                  <a:pt x="24470" y="39840"/>
                </a:lnTo>
                <a:lnTo>
                  <a:pt x="24460" y="39850"/>
                </a:lnTo>
                <a:lnTo>
                  <a:pt x="24450" y="39860"/>
                </a:lnTo>
                <a:lnTo>
                  <a:pt x="24450" y="39870"/>
                </a:lnTo>
                <a:lnTo>
                  <a:pt x="24440" y="39870"/>
                </a:lnTo>
                <a:lnTo>
                  <a:pt x="24440" y="39880"/>
                </a:lnTo>
                <a:lnTo>
                  <a:pt x="24440" y="39890"/>
                </a:lnTo>
                <a:lnTo>
                  <a:pt x="24430" y="39890"/>
                </a:lnTo>
                <a:lnTo>
                  <a:pt x="24420" y="39900"/>
                </a:lnTo>
                <a:lnTo>
                  <a:pt x="24410" y="39910"/>
                </a:lnTo>
                <a:lnTo>
                  <a:pt x="24400" y="39920"/>
                </a:lnTo>
                <a:lnTo>
                  <a:pt x="24390" y="39920"/>
                </a:lnTo>
                <a:lnTo>
                  <a:pt x="24390" y="39930"/>
                </a:lnTo>
                <a:lnTo>
                  <a:pt x="24380" y="39940"/>
                </a:lnTo>
                <a:lnTo>
                  <a:pt x="24370" y="39940"/>
                </a:lnTo>
                <a:lnTo>
                  <a:pt x="24360" y="39940"/>
                </a:lnTo>
                <a:lnTo>
                  <a:pt x="24350" y="39940"/>
                </a:lnTo>
                <a:lnTo>
                  <a:pt x="24340" y="39940"/>
                </a:lnTo>
                <a:lnTo>
                  <a:pt x="24330" y="39940"/>
                </a:lnTo>
                <a:lnTo>
                  <a:pt x="24320" y="39940"/>
                </a:lnTo>
                <a:lnTo>
                  <a:pt x="24310" y="39930"/>
                </a:lnTo>
                <a:lnTo>
                  <a:pt x="24300" y="39930"/>
                </a:lnTo>
                <a:lnTo>
                  <a:pt x="24290" y="39930"/>
                </a:lnTo>
                <a:lnTo>
                  <a:pt x="24280" y="39920"/>
                </a:lnTo>
                <a:lnTo>
                  <a:pt x="24270" y="39920"/>
                </a:lnTo>
                <a:lnTo>
                  <a:pt x="24260" y="39920"/>
                </a:lnTo>
                <a:lnTo>
                  <a:pt x="24250" y="39920"/>
                </a:lnTo>
                <a:lnTo>
                  <a:pt x="24240" y="39920"/>
                </a:lnTo>
                <a:lnTo>
                  <a:pt x="24240" y="39930"/>
                </a:lnTo>
                <a:lnTo>
                  <a:pt x="24230" y="39930"/>
                </a:lnTo>
                <a:lnTo>
                  <a:pt x="24220" y="39930"/>
                </a:lnTo>
                <a:lnTo>
                  <a:pt x="24210" y="39940"/>
                </a:lnTo>
                <a:lnTo>
                  <a:pt x="24200" y="39940"/>
                </a:lnTo>
                <a:lnTo>
                  <a:pt x="24190" y="39940"/>
                </a:lnTo>
                <a:lnTo>
                  <a:pt x="24180" y="39950"/>
                </a:lnTo>
                <a:lnTo>
                  <a:pt x="24170" y="39950"/>
                </a:lnTo>
                <a:lnTo>
                  <a:pt x="24170" y="39940"/>
                </a:lnTo>
                <a:lnTo>
                  <a:pt x="24160" y="39940"/>
                </a:lnTo>
                <a:lnTo>
                  <a:pt x="24150" y="39940"/>
                </a:lnTo>
                <a:lnTo>
                  <a:pt x="24150" y="39930"/>
                </a:lnTo>
                <a:lnTo>
                  <a:pt x="24140" y="39930"/>
                </a:lnTo>
                <a:lnTo>
                  <a:pt x="24130" y="39920"/>
                </a:lnTo>
                <a:lnTo>
                  <a:pt x="24130" y="39910"/>
                </a:lnTo>
                <a:lnTo>
                  <a:pt x="24120" y="39910"/>
                </a:lnTo>
                <a:lnTo>
                  <a:pt x="24110" y="39910"/>
                </a:lnTo>
                <a:lnTo>
                  <a:pt x="24110" y="39900"/>
                </a:lnTo>
                <a:lnTo>
                  <a:pt x="24100" y="39900"/>
                </a:lnTo>
                <a:lnTo>
                  <a:pt x="24090" y="39900"/>
                </a:lnTo>
                <a:lnTo>
                  <a:pt x="24080" y="39900"/>
                </a:lnTo>
                <a:lnTo>
                  <a:pt x="24070" y="39900"/>
                </a:lnTo>
                <a:lnTo>
                  <a:pt x="24060" y="39890"/>
                </a:lnTo>
                <a:lnTo>
                  <a:pt x="24050" y="39890"/>
                </a:lnTo>
                <a:lnTo>
                  <a:pt x="24040" y="39890"/>
                </a:lnTo>
                <a:lnTo>
                  <a:pt x="24030" y="39890"/>
                </a:lnTo>
                <a:lnTo>
                  <a:pt x="24020" y="39890"/>
                </a:lnTo>
                <a:lnTo>
                  <a:pt x="24010" y="39890"/>
                </a:lnTo>
                <a:lnTo>
                  <a:pt x="24000" y="39890"/>
                </a:lnTo>
                <a:lnTo>
                  <a:pt x="23990" y="39900"/>
                </a:lnTo>
                <a:lnTo>
                  <a:pt x="23980" y="39900"/>
                </a:lnTo>
                <a:lnTo>
                  <a:pt x="23980" y="39910"/>
                </a:lnTo>
                <a:lnTo>
                  <a:pt x="23970" y="39910"/>
                </a:lnTo>
                <a:lnTo>
                  <a:pt x="23960" y="39920"/>
                </a:lnTo>
                <a:lnTo>
                  <a:pt x="23950" y="39930"/>
                </a:lnTo>
                <a:lnTo>
                  <a:pt x="23940" y="39930"/>
                </a:lnTo>
                <a:lnTo>
                  <a:pt x="23930" y="39930"/>
                </a:lnTo>
                <a:lnTo>
                  <a:pt x="23930" y="39940"/>
                </a:lnTo>
                <a:lnTo>
                  <a:pt x="23920" y="39940"/>
                </a:lnTo>
                <a:lnTo>
                  <a:pt x="23910" y="39940"/>
                </a:lnTo>
                <a:lnTo>
                  <a:pt x="23900" y="39940"/>
                </a:lnTo>
                <a:lnTo>
                  <a:pt x="23890" y="39940"/>
                </a:lnTo>
                <a:lnTo>
                  <a:pt x="23880" y="39940"/>
                </a:lnTo>
                <a:lnTo>
                  <a:pt x="23870" y="39940"/>
                </a:lnTo>
                <a:lnTo>
                  <a:pt x="23860" y="39940"/>
                </a:lnTo>
                <a:lnTo>
                  <a:pt x="23850" y="39940"/>
                </a:lnTo>
                <a:lnTo>
                  <a:pt x="23840" y="39940"/>
                </a:lnTo>
                <a:lnTo>
                  <a:pt x="23830" y="39940"/>
                </a:lnTo>
                <a:lnTo>
                  <a:pt x="23820" y="39940"/>
                </a:lnTo>
                <a:lnTo>
                  <a:pt x="23810" y="39940"/>
                </a:lnTo>
                <a:lnTo>
                  <a:pt x="23800" y="39940"/>
                </a:lnTo>
                <a:lnTo>
                  <a:pt x="23790" y="39940"/>
                </a:lnTo>
                <a:lnTo>
                  <a:pt x="23780" y="39940"/>
                </a:lnTo>
                <a:lnTo>
                  <a:pt x="23780" y="39950"/>
                </a:lnTo>
                <a:lnTo>
                  <a:pt x="23770" y="39950"/>
                </a:lnTo>
                <a:lnTo>
                  <a:pt x="23760" y="39960"/>
                </a:lnTo>
                <a:lnTo>
                  <a:pt x="23750" y="39960"/>
                </a:lnTo>
                <a:lnTo>
                  <a:pt x="23730" y="39960"/>
                </a:lnTo>
                <a:lnTo>
                  <a:pt x="23710" y="39960"/>
                </a:lnTo>
                <a:lnTo>
                  <a:pt x="23700" y="39970"/>
                </a:lnTo>
                <a:lnTo>
                  <a:pt x="23690" y="39980"/>
                </a:lnTo>
                <a:lnTo>
                  <a:pt x="23680" y="39990"/>
                </a:lnTo>
                <a:lnTo>
                  <a:pt x="23670" y="40000"/>
                </a:lnTo>
                <a:lnTo>
                  <a:pt x="23640" y="40020"/>
                </a:lnTo>
                <a:lnTo>
                  <a:pt x="23620" y="40030"/>
                </a:lnTo>
                <a:lnTo>
                  <a:pt x="23600" y="40050"/>
                </a:lnTo>
                <a:lnTo>
                  <a:pt x="23580" y="40060"/>
                </a:lnTo>
                <a:lnTo>
                  <a:pt x="23500" y="40090"/>
                </a:lnTo>
                <a:lnTo>
                  <a:pt x="23490" y="40100"/>
                </a:lnTo>
                <a:lnTo>
                  <a:pt x="23480" y="40100"/>
                </a:lnTo>
                <a:lnTo>
                  <a:pt x="23470" y="40110"/>
                </a:lnTo>
                <a:lnTo>
                  <a:pt x="23460" y="40120"/>
                </a:lnTo>
                <a:lnTo>
                  <a:pt x="23450" y="40120"/>
                </a:lnTo>
                <a:lnTo>
                  <a:pt x="23450" y="40130"/>
                </a:lnTo>
                <a:lnTo>
                  <a:pt x="23440" y="40130"/>
                </a:lnTo>
                <a:lnTo>
                  <a:pt x="23440" y="40140"/>
                </a:lnTo>
                <a:lnTo>
                  <a:pt x="23430" y="40150"/>
                </a:lnTo>
                <a:lnTo>
                  <a:pt x="23420" y="40160"/>
                </a:lnTo>
                <a:lnTo>
                  <a:pt x="23420" y="40170"/>
                </a:lnTo>
                <a:lnTo>
                  <a:pt x="23410" y="40170"/>
                </a:lnTo>
                <a:lnTo>
                  <a:pt x="23410" y="40180"/>
                </a:lnTo>
                <a:lnTo>
                  <a:pt x="23400" y="40180"/>
                </a:lnTo>
                <a:lnTo>
                  <a:pt x="23400" y="40190"/>
                </a:lnTo>
                <a:lnTo>
                  <a:pt x="23390" y="40200"/>
                </a:lnTo>
                <a:lnTo>
                  <a:pt x="23370" y="40210"/>
                </a:lnTo>
                <a:lnTo>
                  <a:pt x="23360" y="40230"/>
                </a:lnTo>
                <a:lnTo>
                  <a:pt x="23350" y="40240"/>
                </a:lnTo>
                <a:lnTo>
                  <a:pt x="23350" y="40250"/>
                </a:lnTo>
                <a:lnTo>
                  <a:pt x="23350" y="40260"/>
                </a:lnTo>
                <a:lnTo>
                  <a:pt x="23360" y="40270"/>
                </a:lnTo>
                <a:lnTo>
                  <a:pt x="23370" y="40270"/>
                </a:lnTo>
                <a:lnTo>
                  <a:pt x="23380" y="40290"/>
                </a:lnTo>
                <a:lnTo>
                  <a:pt x="23380" y="40300"/>
                </a:lnTo>
                <a:lnTo>
                  <a:pt x="23380" y="40310"/>
                </a:lnTo>
                <a:lnTo>
                  <a:pt x="23390" y="40320"/>
                </a:lnTo>
                <a:lnTo>
                  <a:pt x="23390" y="40330"/>
                </a:lnTo>
                <a:lnTo>
                  <a:pt x="23390" y="40340"/>
                </a:lnTo>
                <a:lnTo>
                  <a:pt x="23390" y="40350"/>
                </a:lnTo>
                <a:lnTo>
                  <a:pt x="23400" y="40360"/>
                </a:lnTo>
                <a:lnTo>
                  <a:pt x="23400" y="40370"/>
                </a:lnTo>
                <a:lnTo>
                  <a:pt x="23410" y="40370"/>
                </a:lnTo>
                <a:lnTo>
                  <a:pt x="23410" y="40380"/>
                </a:lnTo>
                <a:lnTo>
                  <a:pt x="23420" y="40380"/>
                </a:lnTo>
                <a:lnTo>
                  <a:pt x="23430" y="40390"/>
                </a:lnTo>
                <a:lnTo>
                  <a:pt x="23440" y="40400"/>
                </a:lnTo>
                <a:lnTo>
                  <a:pt x="23450" y="40410"/>
                </a:lnTo>
                <a:lnTo>
                  <a:pt x="23450" y="40420"/>
                </a:lnTo>
                <a:lnTo>
                  <a:pt x="23450" y="40430"/>
                </a:lnTo>
                <a:lnTo>
                  <a:pt x="23450" y="40440"/>
                </a:lnTo>
                <a:lnTo>
                  <a:pt x="23440" y="40450"/>
                </a:lnTo>
                <a:lnTo>
                  <a:pt x="23450" y="40460"/>
                </a:lnTo>
                <a:lnTo>
                  <a:pt x="23460" y="40480"/>
                </a:lnTo>
                <a:lnTo>
                  <a:pt x="23480" y="40500"/>
                </a:lnTo>
                <a:lnTo>
                  <a:pt x="23500" y="40510"/>
                </a:lnTo>
                <a:lnTo>
                  <a:pt x="23530" y="40540"/>
                </a:lnTo>
                <a:lnTo>
                  <a:pt x="23540" y="40560"/>
                </a:lnTo>
                <a:lnTo>
                  <a:pt x="23550" y="40600"/>
                </a:lnTo>
                <a:lnTo>
                  <a:pt x="23540" y="40620"/>
                </a:lnTo>
                <a:lnTo>
                  <a:pt x="23470" y="40640"/>
                </a:lnTo>
                <a:lnTo>
                  <a:pt x="23370" y="40670"/>
                </a:lnTo>
                <a:lnTo>
                  <a:pt x="23350" y="40670"/>
                </a:lnTo>
                <a:lnTo>
                  <a:pt x="23340" y="40670"/>
                </a:lnTo>
                <a:lnTo>
                  <a:pt x="23330" y="40670"/>
                </a:lnTo>
                <a:lnTo>
                  <a:pt x="23310" y="40660"/>
                </a:lnTo>
                <a:lnTo>
                  <a:pt x="23300" y="40660"/>
                </a:lnTo>
                <a:lnTo>
                  <a:pt x="23280" y="40660"/>
                </a:lnTo>
                <a:lnTo>
                  <a:pt x="23260" y="40670"/>
                </a:lnTo>
                <a:lnTo>
                  <a:pt x="23230" y="40680"/>
                </a:lnTo>
                <a:lnTo>
                  <a:pt x="23210" y="40710"/>
                </a:lnTo>
                <a:lnTo>
                  <a:pt x="23190" y="40730"/>
                </a:lnTo>
                <a:lnTo>
                  <a:pt x="23170" y="40770"/>
                </a:lnTo>
                <a:lnTo>
                  <a:pt x="23150" y="40790"/>
                </a:lnTo>
                <a:lnTo>
                  <a:pt x="23140" y="40800"/>
                </a:lnTo>
                <a:lnTo>
                  <a:pt x="23140" y="40810"/>
                </a:lnTo>
                <a:lnTo>
                  <a:pt x="23140" y="40820"/>
                </a:lnTo>
                <a:lnTo>
                  <a:pt x="23130" y="40820"/>
                </a:lnTo>
                <a:lnTo>
                  <a:pt x="23130" y="40830"/>
                </a:lnTo>
                <a:lnTo>
                  <a:pt x="23120" y="40840"/>
                </a:lnTo>
                <a:lnTo>
                  <a:pt x="23110" y="40840"/>
                </a:lnTo>
                <a:lnTo>
                  <a:pt x="23100" y="40850"/>
                </a:lnTo>
                <a:lnTo>
                  <a:pt x="23090" y="40850"/>
                </a:lnTo>
                <a:lnTo>
                  <a:pt x="23080" y="40860"/>
                </a:lnTo>
                <a:lnTo>
                  <a:pt x="23070" y="40860"/>
                </a:lnTo>
                <a:lnTo>
                  <a:pt x="23060" y="40860"/>
                </a:lnTo>
                <a:lnTo>
                  <a:pt x="23050" y="40890"/>
                </a:lnTo>
                <a:lnTo>
                  <a:pt x="23050" y="40900"/>
                </a:lnTo>
                <a:lnTo>
                  <a:pt x="23050" y="40910"/>
                </a:lnTo>
                <a:lnTo>
                  <a:pt x="23050" y="40920"/>
                </a:lnTo>
                <a:lnTo>
                  <a:pt x="23060" y="40920"/>
                </a:lnTo>
                <a:lnTo>
                  <a:pt x="23060" y="40930"/>
                </a:lnTo>
                <a:lnTo>
                  <a:pt x="23050" y="40930"/>
                </a:lnTo>
                <a:lnTo>
                  <a:pt x="23050" y="40940"/>
                </a:lnTo>
                <a:lnTo>
                  <a:pt x="23050" y="40950"/>
                </a:lnTo>
                <a:lnTo>
                  <a:pt x="23050" y="40960"/>
                </a:lnTo>
                <a:lnTo>
                  <a:pt x="23050" y="40970"/>
                </a:lnTo>
                <a:lnTo>
                  <a:pt x="23050" y="40980"/>
                </a:lnTo>
                <a:lnTo>
                  <a:pt x="23060" y="40990"/>
                </a:lnTo>
                <a:lnTo>
                  <a:pt x="23050" y="41000"/>
                </a:lnTo>
                <a:lnTo>
                  <a:pt x="23050" y="41010"/>
                </a:lnTo>
                <a:lnTo>
                  <a:pt x="23060" y="41010"/>
                </a:lnTo>
                <a:lnTo>
                  <a:pt x="23070" y="41020"/>
                </a:lnTo>
                <a:lnTo>
                  <a:pt x="23080" y="41020"/>
                </a:lnTo>
                <a:lnTo>
                  <a:pt x="23080" y="41030"/>
                </a:lnTo>
                <a:lnTo>
                  <a:pt x="23090" y="41030"/>
                </a:lnTo>
                <a:lnTo>
                  <a:pt x="23090" y="41040"/>
                </a:lnTo>
                <a:lnTo>
                  <a:pt x="23090" y="41050"/>
                </a:lnTo>
                <a:lnTo>
                  <a:pt x="23090" y="41060"/>
                </a:lnTo>
                <a:lnTo>
                  <a:pt x="23090" y="41070"/>
                </a:lnTo>
                <a:lnTo>
                  <a:pt x="23080" y="41080"/>
                </a:lnTo>
                <a:lnTo>
                  <a:pt x="23080" y="41090"/>
                </a:lnTo>
                <a:lnTo>
                  <a:pt x="23080" y="41100"/>
                </a:lnTo>
                <a:lnTo>
                  <a:pt x="23070" y="41110"/>
                </a:lnTo>
                <a:lnTo>
                  <a:pt x="23060" y="41110"/>
                </a:lnTo>
                <a:lnTo>
                  <a:pt x="23050" y="41120"/>
                </a:lnTo>
                <a:lnTo>
                  <a:pt x="23040" y="41120"/>
                </a:lnTo>
                <a:lnTo>
                  <a:pt x="23040" y="41110"/>
                </a:lnTo>
                <a:lnTo>
                  <a:pt x="23030" y="41110"/>
                </a:lnTo>
                <a:lnTo>
                  <a:pt x="23020" y="41110"/>
                </a:lnTo>
                <a:lnTo>
                  <a:pt x="23020" y="41100"/>
                </a:lnTo>
                <a:lnTo>
                  <a:pt x="23010" y="41100"/>
                </a:lnTo>
                <a:lnTo>
                  <a:pt x="23000" y="41100"/>
                </a:lnTo>
                <a:lnTo>
                  <a:pt x="22990" y="41090"/>
                </a:lnTo>
                <a:lnTo>
                  <a:pt x="22980" y="41090"/>
                </a:lnTo>
                <a:lnTo>
                  <a:pt x="22970" y="41080"/>
                </a:lnTo>
                <a:lnTo>
                  <a:pt x="22960" y="41080"/>
                </a:lnTo>
                <a:lnTo>
                  <a:pt x="22950" y="41080"/>
                </a:lnTo>
                <a:lnTo>
                  <a:pt x="22940" y="41070"/>
                </a:lnTo>
                <a:lnTo>
                  <a:pt x="22930" y="41070"/>
                </a:lnTo>
                <a:lnTo>
                  <a:pt x="22920" y="41070"/>
                </a:lnTo>
                <a:lnTo>
                  <a:pt x="22910" y="41060"/>
                </a:lnTo>
                <a:lnTo>
                  <a:pt x="22900" y="41060"/>
                </a:lnTo>
                <a:lnTo>
                  <a:pt x="22890" y="41060"/>
                </a:lnTo>
                <a:lnTo>
                  <a:pt x="22880" y="41060"/>
                </a:lnTo>
                <a:lnTo>
                  <a:pt x="22870" y="41060"/>
                </a:lnTo>
                <a:lnTo>
                  <a:pt x="22860" y="41060"/>
                </a:lnTo>
                <a:lnTo>
                  <a:pt x="22850" y="41070"/>
                </a:lnTo>
                <a:lnTo>
                  <a:pt x="22840" y="41070"/>
                </a:lnTo>
                <a:lnTo>
                  <a:pt x="22830" y="41080"/>
                </a:lnTo>
                <a:lnTo>
                  <a:pt x="22820" y="41090"/>
                </a:lnTo>
                <a:lnTo>
                  <a:pt x="22820" y="41100"/>
                </a:lnTo>
                <a:lnTo>
                  <a:pt x="22810" y="41110"/>
                </a:lnTo>
                <a:lnTo>
                  <a:pt x="22810" y="41120"/>
                </a:lnTo>
                <a:lnTo>
                  <a:pt x="22810" y="41130"/>
                </a:lnTo>
                <a:lnTo>
                  <a:pt x="22810" y="41140"/>
                </a:lnTo>
                <a:lnTo>
                  <a:pt x="22800" y="41150"/>
                </a:lnTo>
                <a:lnTo>
                  <a:pt x="22800" y="41160"/>
                </a:lnTo>
                <a:lnTo>
                  <a:pt x="22800" y="41170"/>
                </a:lnTo>
                <a:lnTo>
                  <a:pt x="22800" y="41180"/>
                </a:lnTo>
                <a:lnTo>
                  <a:pt x="22790" y="41180"/>
                </a:lnTo>
                <a:lnTo>
                  <a:pt x="22790" y="41190"/>
                </a:lnTo>
                <a:lnTo>
                  <a:pt x="22790" y="41200"/>
                </a:lnTo>
                <a:lnTo>
                  <a:pt x="22790" y="41210"/>
                </a:lnTo>
                <a:lnTo>
                  <a:pt x="22780" y="41210"/>
                </a:lnTo>
                <a:lnTo>
                  <a:pt x="22780" y="41220"/>
                </a:lnTo>
                <a:lnTo>
                  <a:pt x="22780" y="41230"/>
                </a:lnTo>
                <a:lnTo>
                  <a:pt x="22780" y="41240"/>
                </a:lnTo>
                <a:lnTo>
                  <a:pt x="22780" y="41250"/>
                </a:lnTo>
                <a:lnTo>
                  <a:pt x="22770" y="41260"/>
                </a:lnTo>
                <a:lnTo>
                  <a:pt x="22770" y="41270"/>
                </a:lnTo>
                <a:lnTo>
                  <a:pt x="22780" y="41270"/>
                </a:lnTo>
                <a:lnTo>
                  <a:pt x="22780" y="41280"/>
                </a:lnTo>
                <a:lnTo>
                  <a:pt x="22780" y="41300"/>
                </a:lnTo>
                <a:lnTo>
                  <a:pt x="22790" y="41310"/>
                </a:lnTo>
                <a:lnTo>
                  <a:pt x="22800" y="41320"/>
                </a:lnTo>
                <a:lnTo>
                  <a:pt x="22810" y="41330"/>
                </a:lnTo>
                <a:lnTo>
                  <a:pt x="22820" y="41340"/>
                </a:lnTo>
                <a:lnTo>
                  <a:pt x="22830" y="41350"/>
                </a:lnTo>
                <a:lnTo>
                  <a:pt x="22850" y="41350"/>
                </a:lnTo>
                <a:lnTo>
                  <a:pt x="22860" y="41350"/>
                </a:lnTo>
                <a:lnTo>
                  <a:pt x="22880" y="41340"/>
                </a:lnTo>
                <a:lnTo>
                  <a:pt x="22880" y="41350"/>
                </a:lnTo>
                <a:lnTo>
                  <a:pt x="22880" y="41360"/>
                </a:lnTo>
                <a:lnTo>
                  <a:pt x="22880" y="41370"/>
                </a:lnTo>
                <a:lnTo>
                  <a:pt x="22880" y="41380"/>
                </a:lnTo>
                <a:lnTo>
                  <a:pt x="22880" y="41390"/>
                </a:lnTo>
                <a:lnTo>
                  <a:pt x="22870" y="41400"/>
                </a:lnTo>
                <a:lnTo>
                  <a:pt x="22870" y="41410"/>
                </a:lnTo>
                <a:lnTo>
                  <a:pt x="22860" y="41420"/>
                </a:lnTo>
                <a:lnTo>
                  <a:pt x="22860" y="41430"/>
                </a:lnTo>
                <a:lnTo>
                  <a:pt x="22850" y="41440"/>
                </a:lnTo>
                <a:lnTo>
                  <a:pt x="22850" y="41450"/>
                </a:lnTo>
                <a:lnTo>
                  <a:pt x="22840" y="41450"/>
                </a:lnTo>
                <a:lnTo>
                  <a:pt x="22830" y="41460"/>
                </a:lnTo>
                <a:lnTo>
                  <a:pt x="22830" y="41470"/>
                </a:lnTo>
                <a:lnTo>
                  <a:pt x="22820" y="41470"/>
                </a:lnTo>
                <a:lnTo>
                  <a:pt x="22810" y="41490"/>
                </a:lnTo>
                <a:lnTo>
                  <a:pt x="22810" y="41500"/>
                </a:lnTo>
                <a:lnTo>
                  <a:pt x="22810" y="41520"/>
                </a:lnTo>
                <a:lnTo>
                  <a:pt x="22810" y="41530"/>
                </a:lnTo>
                <a:lnTo>
                  <a:pt x="22800" y="41550"/>
                </a:lnTo>
                <a:lnTo>
                  <a:pt x="22800" y="41600"/>
                </a:lnTo>
                <a:lnTo>
                  <a:pt x="22780" y="41630"/>
                </a:lnTo>
                <a:lnTo>
                  <a:pt x="22750" y="41680"/>
                </a:lnTo>
                <a:lnTo>
                  <a:pt x="22730" y="41700"/>
                </a:lnTo>
                <a:lnTo>
                  <a:pt x="22690" y="41750"/>
                </a:lnTo>
                <a:lnTo>
                  <a:pt x="22680" y="41760"/>
                </a:lnTo>
                <a:lnTo>
                  <a:pt x="22650" y="41790"/>
                </a:lnTo>
                <a:lnTo>
                  <a:pt x="22610" y="41840"/>
                </a:lnTo>
                <a:lnTo>
                  <a:pt x="22600" y="41850"/>
                </a:lnTo>
                <a:lnTo>
                  <a:pt x="22560" y="41900"/>
                </a:lnTo>
                <a:lnTo>
                  <a:pt x="22520" y="41950"/>
                </a:lnTo>
                <a:lnTo>
                  <a:pt x="22480" y="41990"/>
                </a:lnTo>
                <a:lnTo>
                  <a:pt x="22470" y="41990"/>
                </a:lnTo>
                <a:lnTo>
                  <a:pt x="22380" y="42000"/>
                </a:lnTo>
                <a:lnTo>
                  <a:pt x="22350" y="42000"/>
                </a:lnTo>
                <a:lnTo>
                  <a:pt x="22340" y="42000"/>
                </a:lnTo>
                <a:lnTo>
                  <a:pt x="22310" y="42000"/>
                </a:lnTo>
                <a:lnTo>
                  <a:pt x="22300" y="42000"/>
                </a:lnTo>
                <a:lnTo>
                  <a:pt x="22290" y="42000"/>
                </a:lnTo>
                <a:lnTo>
                  <a:pt x="22270" y="41990"/>
                </a:lnTo>
                <a:lnTo>
                  <a:pt x="22240" y="41990"/>
                </a:lnTo>
                <a:lnTo>
                  <a:pt x="22230" y="41990"/>
                </a:lnTo>
                <a:lnTo>
                  <a:pt x="22220" y="41980"/>
                </a:lnTo>
                <a:lnTo>
                  <a:pt x="22200" y="41980"/>
                </a:lnTo>
                <a:lnTo>
                  <a:pt x="22150" y="41980"/>
                </a:lnTo>
                <a:lnTo>
                  <a:pt x="22120" y="41970"/>
                </a:lnTo>
                <a:lnTo>
                  <a:pt x="22090" y="41950"/>
                </a:lnTo>
                <a:lnTo>
                  <a:pt x="22060" y="41920"/>
                </a:lnTo>
                <a:lnTo>
                  <a:pt x="22050" y="41900"/>
                </a:lnTo>
                <a:lnTo>
                  <a:pt x="22050" y="41890"/>
                </a:lnTo>
                <a:lnTo>
                  <a:pt x="22030" y="41840"/>
                </a:lnTo>
                <a:lnTo>
                  <a:pt x="22010" y="41800"/>
                </a:lnTo>
                <a:lnTo>
                  <a:pt x="21990" y="41780"/>
                </a:lnTo>
                <a:lnTo>
                  <a:pt x="21960" y="41760"/>
                </a:lnTo>
                <a:lnTo>
                  <a:pt x="21940" y="41750"/>
                </a:lnTo>
                <a:lnTo>
                  <a:pt x="21920" y="41740"/>
                </a:lnTo>
                <a:lnTo>
                  <a:pt x="21910" y="41740"/>
                </a:lnTo>
                <a:lnTo>
                  <a:pt x="21900" y="41740"/>
                </a:lnTo>
                <a:lnTo>
                  <a:pt x="21850" y="41750"/>
                </a:lnTo>
                <a:lnTo>
                  <a:pt x="21830" y="41760"/>
                </a:lnTo>
                <a:lnTo>
                  <a:pt x="21810" y="41760"/>
                </a:lnTo>
                <a:lnTo>
                  <a:pt x="21780" y="41770"/>
                </a:lnTo>
                <a:lnTo>
                  <a:pt x="21770" y="41780"/>
                </a:lnTo>
                <a:lnTo>
                  <a:pt x="21760" y="41790"/>
                </a:lnTo>
                <a:lnTo>
                  <a:pt x="21750" y="41790"/>
                </a:lnTo>
                <a:lnTo>
                  <a:pt x="21730" y="41800"/>
                </a:lnTo>
                <a:lnTo>
                  <a:pt x="21730" y="41810"/>
                </a:lnTo>
                <a:lnTo>
                  <a:pt x="21720" y="41820"/>
                </a:lnTo>
                <a:lnTo>
                  <a:pt x="21690" y="41850"/>
                </a:lnTo>
                <a:lnTo>
                  <a:pt x="21690" y="41860"/>
                </a:lnTo>
                <a:lnTo>
                  <a:pt x="21670" y="41880"/>
                </a:lnTo>
                <a:lnTo>
                  <a:pt x="21660" y="41880"/>
                </a:lnTo>
                <a:lnTo>
                  <a:pt x="21640" y="41890"/>
                </a:lnTo>
                <a:lnTo>
                  <a:pt x="21610" y="41910"/>
                </a:lnTo>
                <a:lnTo>
                  <a:pt x="21570" y="41910"/>
                </a:lnTo>
                <a:lnTo>
                  <a:pt x="21570" y="41890"/>
                </a:lnTo>
                <a:lnTo>
                  <a:pt x="21570" y="41880"/>
                </a:lnTo>
                <a:lnTo>
                  <a:pt x="21560" y="41870"/>
                </a:lnTo>
                <a:lnTo>
                  <a:pt x="21560" y="41860"/>
                </a:lnTo>
                <a:lnTo>
                  <a:pt x="21550" y="41850"/>
                </a:lnTo>
                <a:lnTo>
                  <a:pt x="21550" y="41840"/>
                </a:lnTo>
                <a:lnTo>
                  <a:pt x="21540" y="41830"/>
                </a:lnTo>
                <a:lnTo>
                  <a:pt x="21530" y="41830"/>
                </a:lnTo>
                <a:lnTo>
                  <a:pt x="21520" y="41820"/>
                </a:lnTo>
                <a:lnTo>
                  <a:pt x="21510" y="41820"/>
                </a:lnTo>
                <a:lnTo>
                  <a:pt x="21500" y="41810"/>
                </a:lnTo>
                <a:lnTo>
                  <a:pt x="21490" y="41810"/>
                </a:lnTo>
                <a:lnTo>
                  <a:pt x="21480" y="41800"/>
                </a:lnTo>
                <a:lnTo>
                  <a:pt x="21470" y="41800"/>
                </a:lnTo>
                <a:lnTo>
                  <a:pt x="21460" y="41790"/>
                </a:lnTo>
                <a:lnTo>
                  <a:pt x="21440" y="41760"/>
                </a:lnTo>
                <a:lnTo>
                  <a:pt x="21440" y="41750"/>
                </a:lnTo>
                <a:lnTo>
                  <a:pt x="21430" y="41740"/>
                </a:lnTo>
                <a:lnTo>
                  <a:pt x="21420" y="41730"/>
                </a:lnTo>
                <a:lnTo>
                  <a:pt x="21410" y="41710"/>
                </a:lnTo>
                <a:lnTo>
                  <a:pt x="21390" y="41690"/>
                </a:lnTo>
                <a:lnTo>
                  <a:pt x="21380" y="41680"/>
                </a:lnTo>
                <a:lnTo>
                  <a:pt x="21340" y="41670"/>
                </a:lnTo>
                <a:lnTo>
                  <a:pt x="21310" y="41670"/>
                </a:lnTo>
                <a:lnTo>
                  <a:pt x="21300" y="41670"/>
                </a:lnTo>
                <a:lnTo>
                  <a:pt x="21270" y="41670"/>
                </a:lnTo>
                <a:lnTo>
                  <a:pt x="21210" y="41680"/>
                </a:lnTo>
                <a:lnTo>
                  <a:pt x="21190" y="41680"/>
                </a:lnTo>
                <a:lnTo>
                  <a:pt x="21180" y="41690"/>
                </a:lnTo>
                <a:lnTo>
                  <a:pt x="21170" y="41700"/>
                </a:lnTo>
                <a:lnTo>
                  <a:pt x="21160" y="41700"/>
                </a:lnTo>
                <a:lnTo>
                  <a:pt x="21150" y="41690"/>
                </a:lnTo>
                <a:lnTo>
                  <a:pt x="21140" y="41700"/>
                </a:lnTo>
                <a:lnTo>
                  <a:pt x="21120" y="41700"/>
                </a:lnTo>
                <a:lnTo>
                  <a:pt x="21110" y="41700"/>
                </a:lnTo>
                <a:lnTo>
                  <a:pt x="21100" y="41690"/>
                </a:lnTo>
                <a:lnTo>
                  <a:pt x="21090" y="41690"/>
                </a:lnTo>
                <a:lnTo>
                  <a:pt x="21080" y="41690"/>
                </a:lnTo>
                <a:lnTo>
                  <a:pt x="21070" y="41690"/>
                </a:lnTo>
                <a:lnTo>
                  <a:pt x="21060" y="41690"/>
                </a:lnTo>
                <a:lnTo>
                  <a:pt x="21050" y="41690"/>
                </a:lnTo>
                <a:lnTo>
                  <a:pt x="21020" y="41660"/>
                </a:lnTo>
                <a:lnTo>
                  <a:pt x="21010" y="41640"/>
                </a:lnTo>
                <a:lnTo>
                  <a:pt x="21000" y="41640"/>
                </a:lnTo>
                <a:lnTo>
                  <a:pt x="21000" y="41630"/>
                </a:lnTo>
                <a:lnTo>
                  <a:pt x="20970" y="41620"/>
                </a:lnTo>
                <a:lnTo>
                  <a:pt x="20960" y="41610"/>
                </a:lnTo>
                <a:lnTo>
                  <a:pt x="20930" y="41590"/>
                </a:lnTo>
                <a:lnTo>
                  <a:pt x="20890" y="41560"/>
                </a:lnTo>
                <a:lnTo>
                  <a:pt x="20870" y="41540"/>
                </a:lnTo>
                <a:lnTo>
                  <a:pt x="20870" y="41550"/>
                </a:lnTo>
                <a:lnTo>
                  <a:pt x="20860" y="41540"/>
                </a:lnTo>
                <a:lnTo>
                  <a:pt x="20850" y="41530"/>
                </a:lnTo>
                <a:lnTo>
                  <a:pt x="20830" y="41510"/>
                </a:lnTo>
                <a:lnTo>
                  <a:pt x="20820" y="41490"/>
                </a:lnTo>
                <a:lnTo>
                  <a:pt x="20810" y="41470"/>
                </a:lnTo>
                <a:lnTo>
                  <a:pt x="20800" y="41450"/>
                </a:lnTo>
                <a:lnTo>
                  <a:pt x="20800" y="41440"/>
                </a:lnTo>
                <a:lnTo>
                  <a:pt x="20800" y="41430"/>
                </a:lnTo>
                <a:lnTo>
                  <a:pt x="20780" y="41430"/>
                </a:lnTo>
                <a:lnTo>
                  <a:pt x="20770" y="41420"/>
                </a:lnTo>
                <a:lnTo>
                  <a:pt x="20760" y="41420"/>
                </a:lnTo>
                <a:lnTo>
                  <a:pt x="20760" y="41430"/>
                </a:lnTo>
                <a:lnTo>
                  <a:pt x="20750" y="41430"/>
                </a:lnTo>
                <a:lnTo>
                  <a:pt x="20750" y="41440"/>
                </a:lnTo>
                <a:lnTo>
                  <a:pt x="20740" y="41440"/>
                </a:lnTo>
                <a:lnTo>
                  <a:pt x="20730" y="41440"/>
                </a:lnTo>
                <a:lnTo>
                  <a:pt x="20730" y="41450"/>
                </a:lnTo>
                <a:lnTo>
                  <a:pt x="20730" y="41460"/>
                </a:lnTo>
                <a:lnTo>
                  <a:pt x="20730" y="41470"/>
                </a:lnTo>
                <a:lnTo>
                  <a:pt x="20730" y="41480"/>
                </a:lnTo>
                <a:lnTo>
                  <a:pt x="20730" y="41490"/>
                </a:lnTo>
                <a:lnTo>
                  <a:pt x="20720" y="41490"/>
                </a:lnTo>
                <a:lnTo>
                  <a:pt x="20720" y="41500"/>
                </a:lnTo>
                <a:lnTo>
                  <a:pt x="20720" y="41510"/>
                </a:lnTo>
                <a:lnTo>
                  <a:pt x="20710" y="41520"/>
                </a:lnTo>
                <a:lnTo>
                  <a:pt x="20700" y="41520"/>
                </a:lnTo>
                <a:lnTo>
                  <a:pt x="20690" y="41520"/>
                </a:lnTo>
                <a:lnTo>
                  <a:pt x="20680" y="41520"/>
                </a:lnTo>
                <a:lnTo>
                  <a:pt x="20670" y="41530"/>
                </a:lnTo>
                <a:lnTo>
                  <a:pt x="20660" y="41530"/>
                </a:lnTo>
                <a:lnTo>
                  <a:pt x="20570" y="41540"/>
                </a:lnTo>
                <a:lnTo>
                  <a:pt x="20530" y="41550"/>
                </a:lnTo>
                <a:lnTo>
                  <a:pt x="20490" y="41540"/>
                </a:lnTo>
                <a:lnTo>
                  <a:pt x="20470" y="41540"/>
                </a:lnTo>
                <a:lnTo>
                  <a:pt x="20430" y="41530"/>
                </a:lnTo>
                <a:lnTo>
                  <a:pt x="20370" y="41500"/>
                </a:lnTo>
                <a:lnTo>
                  <a:pt x="20350" y="41480"/>
                </a:lnTo>
                <a:lnTo>
                  <a:pt x="20330" y="41480"/>
                </a:lnTo>
                <a:lnTo>
                  <a:pt x="20310" y="41480"/>
                </a:lnTo>
                <a:lnTo>
                  <a:pt x="20270" y="41470"/>
                </a:lnTo>
                <a:lnTo>
                  <a:pt x="20240" y="41450"/>
                </a:lnTo>
                <a:lnTo>
                  <a:pt x="20230" y="41450"/>
                </a:lnTo>
                <a:lnTo>
                  <a:pt x="20200" y="41430"/>
                </a:lnTo>
                <a:lnTo>
                  <a:pt x="20180" y="41420"/>
                </a:lnTo>
                <a:lnTo>
                  <a:pt x="20160" y="41410"/>
                </a:lnTo>
                <a:lnTo>
                  <a:pt x="20130" y="41390"/>
                </a:lnTo>
                <a:lnTo>
                  <a:pt x="20120" y="41380"/>
                </a:lnTo>
                <a:lnTo>
                  <a:pt x="20110" y="41370"/>
                </a:lnTo>
                <a:lnTo>
                  <a:pt x="20100" y="41360"/>
                </a:lnTo>
                <a:lnTo>
                  <a:pt x="20090" y="41350"/>
                </a:lnTo>
                <a:lnTo>
                  <a:pt x="20080" y="41340"/>
                </a:lnTo>
                <a:lnTo>
                  <a:pt x="20070" y="41330"/>
                </a:lnTo>
                <a:lnTo>
                  <a:pt x="20060" y="41330"/>
                </a:lnTo>
                <a:lnTo>
                  <a:pt x="20050" y="41310"/>
                </a:lnTo>
                <a:lnTo>
                  <a:pt x="20040" y="41310"/>
                </a:lnTo>
                <a:lnTo>
                  <a:pt x="20030" y="41300"/>
                </a:lnTo>
                <a:lnTo>
                  <a:pt x="20000" y="41340"/>
                </a:lnTo>
                <a:lnTo>
                  <a:pt x="19980" y="41350"/>
                </a:lnTo>
                <a:lnTo>
                  <a:pt x="19960" y="41380"/>
                </a:lnTo>
                <a:lnTo>
                  <a:pt x="19940" y="41380"/>
                </a:lnTo>
                <a:lnTo>
                  <a:pt x="19930" y="41370"/>
                </a:lnTo>
                <a:lnTo>
                  <a:pt x="19910" y="41350"/>
                </a:lnTo>
                <a:lnTo>
                  <a:pt x="19900" y="41340"/>
                </a:lnTo>
                <a:lnTo>
                  <a:pt x="19890" y="41340"/>
                </a:lnTo>
                <a:lnTo>
                  <a:pt x="19880" y="41340"/>
                </a:lnTo>
                <a:lnTo>
                  <a:pt x="19820" y="41340"/>
                </a:lnTo>
                <a:lnTo>
                  <a:pt x="19790" y="41350"/>
                </a:lnTo>
                <a:lnTo>
                  <a:pt x="19780" y="41350"/>
                </a:lnTo>
                <a:lnTo>
                  <a:pt x="19750" y="41360"/>
                </a:lnTo>
                <a:lnTo>
                  <a:pt x="19740" y="41360"/>
                </a:lnTo>
                <a:lnTo>
                  <a:pt x="19720" y="41360"/>
                </a:lnTo>
                <a:lnTo>
                  <a:pt x="19710" y="41360"/>
                </a:lnTo>
                <a:lnTo>
                  <a:pt x="19700" y="41350"/>
                </a:lnTo>
                <a:lnTo>
                  <a:pt x="19690" y="41340"/>
                </a:lnTo>
                <a:lnTo>
                  <a:pt x="19680" y="41340"/>
                </a:lnTo>
                <a:lnTo>
                  <a:pt x="19680" y="41350"/>
                </a:lnTo>
                <a:lnTo>
                  <a:pt x="19670" y="41350"/>
                </a:lnTo>
                <a:lnTo>
                  <a:pt x="19660" y="41350"/>
                </a:lnTo>
                <a:lnTo>
                  <a:pt x="19660" y="41340"/>
                </a:lnTo>
                <a:lnTo>
                  <a:pt x="19660" y="41350"/>
                </a:lnTo>
                <a:lnTo>
                  <a:pt x="19650" y="41350"/>
                </a:lnTo>
                <a:lnTo>
                  <a:pt x="19650" y="41340"/>
                </a:lnTo>
                <a:lnTo>
                  <a:pt x="19650" y="41330"/>
                </a:lnTo>
                <a:lnTo>
                  <a:pt x="19650" y="41340"/>
                </a:lnTo>
                <a:lnTo>
                  <a:pt x="19640" y="41350"/>
                </a:lnTo>
                <a:lnTo>
                  <a:pt x="19630" y="41350"/>
                </a:lnTo>
                <a:lnTo>
                  <a:pt x="19620" y="41350"/>
                </a:lnTo>
                <a:lnTo>
                  <a:pt x="19610" y="41340"/>
                </a:lnTo>
                <a:lnTo>
                  <a:pt x="19600" y="41340"/>
                </a:lnTo>
                <a:lnTo>
                  <a:pt x="19600" y="41350"/>
                </a:lnTo>
                <a:lnTo>
                  <a:pt x="19590" y="41350"/>
                </a:lnTo>
                <a:lnTo>
                  <a:pt x="19580" y="41350"/>
                </a:lnTo>
                <a:lnTo>
                  <a:pt x="19580" y="41340"/>
                </a:lnTo>
                <a:lnTo>
                  <a:pt x="19580" y="41330"/>
                </a:lnTo>
                <a:lnTo>
                  <a:pt x="19570" y="41330"/>
                </a:lnTo>
                <a:lnTo>
                  <a:pt x="19570" y="41340"/>
                </a:lnTo>
                <a:lnTo>
                  <a:pt x="19560" y="41340"/>
                </a:lnTo>
                <a:lnTo>
                  <a:pt x="19560" y="41350"/>
                </a:lnTo>
                <a:lnTo>
                  <a:pt x="19550" y="41350"/>
                </a:lnTo>
                <a:lnTo>
                  <a:pt x="19550" y="41340"/>
                </a:lnTo>
                <a:lnTo>
                  <a:pt x="19540" y="41340"/>
                </a:lnTo>
                <a:lnTo>
                  <a:pt x="19540" y="41330"/>
                </a:lnTo>
                <a:lnTo>
                  <a:pt x="19540" y="41340"/>
                </a:lnTo>
                <a:lnTo>
                  <a:pt x="19530" y="41340"/>
                </a:lnTo>
                <a:lnTo>
                  <a:pt x="19530" y="41350"/>
                </a:lnTo>
                <a:lnTo>
                  <a:pt x="19520" y="41340"/>
                </a:lnTo>
                <a:lnTo>
                  <a:pt x="19520" y="41320"/>
                </a:lnTo>
                <a:lnTo>
                  <a:pt x="19510" y="41320"/>
                </a:lnTo>
                <a:lnTo>
                  <a:pt x="19510" y="41310"/>
                </a:lnTo>
                <a:lnTo>
                  <a:pt x="19510" y="41300"/>
                </a:lnTo>
                <a:lnTo>
                  <a:pt x="19510" y="41290"/>
                </a:lnTo>
                <a:lnTo>
                  <a:pt x="19510" y="41280"/>
                </a:lnTo>
                <a:lnTo>
                  <a:pt x="19500" y="41270"/>
                </a:lnTo>
                <a:lnTo>
                  <a:pt x="19500" y="41260"/>
                </a:lnTo>
                <a:lnTo>
                  <a:pt x="19500" y="41250"/>
                </a:lnTo>
                <a:lnTo>
                  <a:pt x="19500" y="41230"/>
                </a:lnTo>
                <a:lnTo>
                  <a:pt x="19500" y="41220"/>
                </a:lnTo>
                <a:lnTo>
                  <a:pt x="19500" y="41210"/>
                </a:lnTo>
                <a:lnTo>
                  <a:pt x="19510" y="41200"/>
                </a:lnTo>
                <a:lnTo>
                  <a:pt x="19510" y="41190"/>
                </a:lnTo>
                <a:lnTo>
                  <a:pt x="19500" y="41180"/>
                </a:lnTo>
                <a:lnTo>
                  <a:pt x="19500" y="41170"/>
                </a:lnTo>
                <a:lnTo>
                  <a:pt x="19500" y="41160"/>
                </a:lnTo>
                <a:lnTo>
                  <a:pt x="19500" y="41150"/>
                </a:lnTo>
                <a:lnTo>
                  <a:pt x="19490" y="41150"/>
                </a:lnTo>
                <a:lnTo>
                  <a:pt x="19490" y="41140"/>
                </a:lnTo>
                <a:lnTo>
                  <a:pt x="19500" y="41140"/>
                </a:lnTo>
                <a:lnTo>
                  <a:pt x="19500" y="41130"/>
                </a:lnTo>
                <a:lnTo>
                  <a:pt x="19510" y="41130"/>
                </a:lnTo>
                <a:lnTo>
                  <a:pt x="19510" y="41140"/>
                </a:lnTo>
                <a:lnTo>
                  <a:pt x="19510" y="41130"/>
                </a:lnTo>
                <a:lnTo>
                  <a:pt x="19520" y="41130"/>
                </a:lnTo>
                <a:lnTo>
                  <a:pt x="19530" y="41130"/>
                </a:lnTo>
                <a:lnTo>
                  <a:pt x="19540" y="41130"/>
                </a:lnTo>
                <a:lnTo>
                  <a:pt x="19550" y="41130"/>
                </a:lnTo>
                <a:lnTo>
                  <a:pt x="19560" y="41130"/>
                </a:lnTo>
                <a:lnTo>
                  <a:pt x="19560" y="41140"/>
                </a:lnTo>
                <a:lnTo>
                  <a:pt x="19570" y="41140"/>
                </a:lnTo>
                <a:lnTo>
                  <a:pt x="19590" y="41150"/>
                </a:lnTo>
                <a:lnTo>
                  <a:pt x="19590" y="41160"/>
                </a:lnTo>
                <a:lnTo>
                  <a:pt x="19600" y="41160"/>
                </a:lnTo>
                <a:lnTo>
                  <a:pt x="19620" y="41160"/>
                </a:lnTo>
                <a:lnTo>
                  <a:pt x="19630" y="41160"/>
                </a:lnTo>
                <a:lnTo>
                  <a:pt x="19650" y="41150"/>
                </a:lnTo>
                <a:lnTo>
                  <a:pt x="19660" y="41150"/>
                </a:lnTo>
                <a:lnTo>
                  <a:pt x="19680" y="41140"/>
                </a:lnTo>
                <a:lnTo>
                  <a:pt x="19700" y="41120"/>
                </a:lnTo>
                <a:lnTo>
                  <a:pt x="19700" y="41100"/>
                </a:lnTo>
                <a:lnTo>
                  <a:pt x="19700" y="41080"/>
                </a:lnTo>
                <a:lnTo>
                  <a:pt x="19710" y="41050"/>
                </a:lnTo>
                <a:lnTo>
                  <a:pt x="19710" y="41030"/>
                </a:lnTo>
                <a:lnTo>
                  <a:pt x="19720" y="41010"/>
                </a:lnTo>
                <a:lnTo>
                  <a:pt x="19720" y="40990"/>
                </a:lnTo>
                <a:lnTo>
                  <a:pt x="19720" y="40980"/>
                </a:lnTo>
                <a:lnTo>
                  <a:pt x="19720" y="40960"/>
                </a:lnTo>
                <a:lnTo>
                  <a:pt x="19710" y="40940"/>
                </a:lnTo>
                <a:lnTo>
                  <a:pt x="19710" y="40930"/>
                </a:lnTo>
                <a:lnTo>
                  <a:pt x="19710" y="40920"/>
                </a:lnTo>
                <a:lnTo>
                  <a:pt x="19710" y="40910"/>
                </a:lnTo>
                <a:lnTo>
                  <a:pt x="19710" y="40900"/>
                </a:lnTo>
                <a:lnTo>
                  <a:pt x="19700" y="40900"/>
                </a:lnTo>
                <a:lnTo>
                  <a:pt x="19700" y="40880"/>
                </a:lnTo>
                <a:lnTo>
                  <a:pt x="19690" y="40870"/>
                </a:lnTo>
                <a:lnTo>
                  <a:pt x="19690" y="40860"/>
                </a:lnTo>
                <a:lnTo>
                  <a:pt x="19680" y="40850"/>
                </a:lnTo>
                <a:lnTo>
                  <a:pt x="19670" y="40830"/>
                </a:lnTo>
                <a:lnTo>
                  <a:pt x="19650" y="40810"/>
                </a:lnTo>
                <a:lnTo>
                  <a:pt x="19650" y="40800"/>
                </a:lnTo>
                <a:lnTo>
                  <a:pt x="19640" y="40800"/>
                </a:lnTo>
                <a:lnTo>
                  <a:pt x="19630" y="40790"/>
                </a:lnTo>
                <a:lnTo>
                  <a:pt x="19600" y="40790"/>
                </a:lnTo>
                <a:lnTo>
                  <a:pt x="19580" y="40790"/>
                </a:lnTo>
                <a:lnTo>
                  <a:pt x="19570" y="40790"/>
                </a:lnTo>
                <a:lnTo>
                  <a:pt x="19560" y="40780"/>
                </a:lnTo>
                <a:lnTo>
                  <a:pt x="19550" y="40780"/>
                </a:lnTo>
                <a:lnTo>
                  <a:pt x="19540" y="40780"/>
                </a:lnTo>
                <a:lnTo>
                  <a:pt x="19540" y="40790"/>
                </a:lnTo>
                <a:lnTo>
                  <a:pt x="19520" y="40790"/>
                </a:lnTo>
                <a:lnTo>
                  <a:pt x="19510" y="40790"/>
                </a:lnTo>
                <a:lnTo>
                  <a:pt x="19510" y="40800"/>
                </a:lnTo>
                <a:lnTo>
                  <a:pt x="19500" y="40820"/>
                </a:lnTo>
                <a:lnTo>
                  <a:pt x="19500" y="40850"/>
                </a:lnTo>
                <a:lnTo>
                  <a:pt x="19490" y="40870"/>
                </a:lnTo>
                <a:lnTo>
                  <a:pt x="19480" y="40880"/>
                </a:lnTo>
                <a:lnTo>
                  <a:pt x="19460" y="40900"/>
                </a:lnTo>
                <a:lnTo>
                  <a:pt x="19450" y="40900"/>
                </a:lnTo>
                <a:lnTo>
                  <a:pt x="19420" y="40900"/>
                </a:lnTo>
                <a:lnTo>
                  <a:pt x="19390" y="40910"/>
                </a:lnTo>
                <a:lnTo>
                  <a:pt x="19380" y="40910"/>
                </a:lnTo>
                <a:lnTo>
                  <a:pt x="19370" y="40910"/>
                </a:lnTo>
                <a:lnTo>
                  <a:pt x="19370" y="40920"/>
                </a:lnTo>
                <a:lnTo>
                  <a:pt x="19370" y="40930"/>
                </a:lnTo>
                <a:lnTo>
                  <a:pt x="19370" y="40940"/>
                </a:lnTo>
                <a:lnTo>
                  <a:pt x="19370" y="40950"/>
                </a:lnTo>
                <a:lnTo>
                  <a:pt x="19370" y="40960"/>
                </a:lnTo>
                <a:lnTo>
                  <a:pt x="19370" y="40970"/>
                </a:lnTo>
                <a:lnTo>
                  <a:pt x="19360" y="40980"/>
                </a:lnTo>
                <a:lnTo>
                  <a:pt x="19350" y="40990"/>
                </a:lnTo>
                <a:lnTo>
                  <a:pt x="19340" y="40990"/>
                </a:lnTo>
                <a:lnTo>
                  <a:pt x="19340" y="41000"/>
                </a:lnTo>
                <a:lnTo>
                  <a:pt x="19330" y="41010"/>
                </a:lnTo>
                <a:lnTo>
                  <a:pt x="19320" y="41020"/>
                </a:lnTo>
                <a:lnTo>
                  <a:pt x="19310" y="41020"/>
                </a:lnTo>
                <a:lnTo>
                  <a:pt x="19310" y="41030"/>
                </a:lnTo>
                <a:lnTo>
                  <a:pt x="19300" y="41030"/>
                </a:lnTo>
                <a:lnTo>
                  <a:pt x="19290" y="41030"/>
                </a:lnTo>
                <a:lnTo>
                  <a:pt x="19280" y="41040"/>
                </a:lnTo>
                <a:lnTo>
                  <a:pt x="19270" y="41040"/>
                </a:lnTo>
                <a:lnTo>
                  <a:pt x="19260" y="41050"/>
                </a:lnTo>
                <a:lnTo>
                  <a:pt x="19260" y="41060"/>
                </a:lnTo>
                <a:lnTo>
                  <a:pt x="19250" y="41070"/>
                </a:lnTo>
                <a:lnTo>
                  <a:pt x="19240" y="41080"/>
                </a:lnTo>
                <a:lnTo>
                  <a:pt x="19240" y="41090"/>
                </a:lnTo>
                <a:lnTo>
                  <a:pt x="19230" y="41100"/>
                </a:lnTo>
                <a:lnTo>
                  <a:pt x="19220" y="41100"/>
                </a:lnTo>
                <a:lnTo>
                  <a:pt x="19200" y="41120"/>
                </a:lnTo>
                <a:lnTo>
                  <a:pt x="19190" y="41130"/>
                </a:lnTo>
                <a:lnTo>
                  <a:pt x="19180" y="41140"/>
                </a:lnTo>
                <a:lnTo>
                  <a:pt x="19160" y="41160"/>
                </a:lnTo>
                <a:lnTo>
                  <a:pt x="19150" y="41160"/>
                </a:lnTo>
                <a:lnTo>
                  <a:pt x="19140" y="41150"/>
                </a:lnTo>
                <a:lnTo>
                  <a:pt x="19130" y="41130"/>
                </a:lnTo>
                <a:lnTo>
                  <a:pt x="19120" y="41110"/>
                </a:lnTo>
                <a:lnTo>
                  <a:pt x="19110" y="41100"/>
                </a:lnTo>
                <a:lnTo>
                  <a:pt x="19110" y="41090"/>
                </a:lnTo>
                <a:lnTo>
                  <a:pt x="19100" y="41080"/>
                </a:lnTo>
                <a:lnTo>
                  <a:pt x="19100" y="41070"/>
                </a:lnTo>
                <a:lnTo>
                  <a:pt x="19080" y="41040"/>
                </a:lnTo>
                <a:lnTo>
                  <a:pt x="19070" y="41020"/>
                </a:lnTo>
                <a:lnTo>
                  <a:pt x="19070" y="41010"/>
                </a:lnTo>
                <a:lnTo>
                  <a:pt x="19070" y="41000"/>
                </a:lnTo>
                <a:lnTo>
                  <a:pt x="19070" y="40990"/>
                </a:lnTo>
                <a:lnTo>
                  <a:pt x="19080" y="40990"/>
                </a:lnTo>
                <a:lnTo>
                  <a:pt x="19090" y="40990"/>
                </a:lnTo>
                <a:lnTo>
                  <a:pt x="19100" y="40990"/>
                </a:lnTo>
                <a:lnTo>
                  <a:pt x="19110" y="40980"/>
                </a:lnTo>
                <a:lnTo>
                  <a:pt x="19120" y="40980"/>
                </a:lnTo>
                <a:lnTo>
                  <a:pt x="19140" y="40980"/>
                </a:lnTo>
                <a:lnTo>
                  <a:pt x="19150" y="40980"/>
                </a:lnTo>
                <a:lnTo>
                  <a:pt x="19150" y="40970"/>
                </a:lnTo>
                <a:lnTo>
                  <a:pt x="19160" y="40960"/>
                </a:lnTo>
                <a:lnTo>
                  <a:pt x="19160" y="40940"/>
                </a:lnTo>
                <a:lnTo>
                  <a:pt x="19150" y="40920"/>
                </a:lnTo>
                <a:lnTo>
                  <a:pt x="19160" y="40920"/>
                </a:lnTo>
                <a:lnTo>
                  <a:pt x="19160" y="40880"/>
                </a:lnTo>
                <a:lnTo>
                  <a:pt x="19170" y="40870"/>
                </a:lnTo>
                <a:lnTo>
                  <a:pt x="19180" y="40860"/>
                </a:lnTo>
                <a:lnTo>
                  <a:pt x="19190" y="40850"/>
                </a:lnTo>
                <a:lnTo>
                  <a:pt x="19200" y="40850"/>
                </a:lnTo>
                <a:lnTo>
                  <a:pt x="19210" y="40840"/>
                </a:lnTo>
                <a:lnTo>
                  <a:pt x="19210" y="40820"/>
                </a:lnTo>
                <a:lnTo>
                  <a:pt x="19200" y="40810"/>
                </a:lnTo>
                <a:lnTo>
                  <a:pt x="19200" y="40820"/>
                </a:lnTo>
                <a:lnTo>
                  <a:pt x="19190" y="40820"/>
                </a:lnTo>
                <a:lnTo>
                  <a:pt x="19180" y="40800"/>
                </a:lnTo>
                <a:lnTo>
                  <a:pt x="19180" y="40790"/>
                </a:lnTo>
                <a:lnTo>
                  <a:pt x="19180" y="40780"/>
                </a:lnTo>
                <a:lnTo>
                  <a:pt x="19180" y="40770"/>
                </a:lnTo>
                <a:lnTo>
                  <a:pt x="19190" y="40750"/>
                </a:lnTo>
                <a:lnTo>
                  <a:pt x="19200" y="40740"/>
                </a:lnTo>
                <a:lnTo>
                  <a:pt x="19220" y="40730"/>
                </a:lnTo>
                <a:lnTo>
                  <a:pt x="19230" y="40720"/>
                </a:lnTo>
                <a:lnTo>
                  <a:pt x="19230" y="40700"/>
                </a:lnTo>
                <a:lnTo>
                  <a:pt x="19220" y="40690"/>
                </a:lnTo>
                <a:lnTo>
                  <a:pt x="19210" y="40670"/>
                </a:lnTo>
                <a:lnTo>
                  <a:pt x="19200" y="40660"/>
                </a:lnTo>
                <a:lnTo>
                  <a:pt x="19190" y="40650"/>
                </a:lnTo>
                <a:lnTo>
                  <a:pt x="19190" y="40640"/>
                </a:lnTo>
                <a:lnTo>
                  <a:pt x="19180" y="40640"/>
                </a:lnTo>
                <a:lnTo>
                  <a:pt x="19140" y="40640"/>
                </a:lnTo>
                <a:lnTo>
                  <a:pt x="19120" y="40650"/>
                </a:lnTo>
                <a:lnTo>
                  <a:pt x="19100" y="40650"/>
                </a:lnTo>
                <a:lnTo>
                  <a:pt x="19090" y="40650"/>
                </a:lnTo>
                <a:lnTo>
                  <a:pt x="19030" y="40650"/>
                </a:lnTo>
                <a:lnTo>
                  <a:pt x="19020" y="40640"/>
                </a:lnTo>
                <a:lnTo>
                  <a:pt x="19020" y="40650"/>
                </a:lnTo>
                <a:lnTo>
                  <a:pt x="19010" y="40650"/>
                </a:lnTo>
                <a:lnTo>
                  <a:pt x="19010" y="40640"/>
                </a:lnTo>
                <a:lnTo>
                  <a:pt x="19000" y="40650"/>
                </a:lnTo>
                <a:lnTo>
                  <a:pt x="18990" y="40650"/>
                </a:lnTo>
                <a:lnTo>
                  <a:pt x="18990" y="40660"/>
                </a:lnTo>
                <a:lnTo>
                  <a:pt x="18990" y="40670"/>
                </a:lnTo>
                <a:lnTo>
                  <a:pt x="18990" y="40680"/>
                </a:lnTo>
                <a:lnTo>
                  <a:pt x="18980" y="40690"/>
                </a:lnTo>
                <a:lnTo>
                  <a:pt x="18980" y="40700"/>
                </a:lnTo>
                <a:lnTo>
                  <a:pt x="18980" y="40710"/>
                </a:lnTo>
                <a:lnTo>
                  <a:pt x="18970" y="40710"/>
                </a:lnTo>
                <a:lnTo>
                  <a:pt x="18960" y="40710"/>
                </a:lnTo>
                <a:lnTo>
                  <a:pt x="18960" y="40720"/>
                </a:lnTo>
                <a:lnTo>
                  <a:pt x="18950" y="40720"/>
                </a:lnTo>
                <a:lnTo>
                  <a:pt x="18940" y="40720"/>
                </a:lnTo>
                <a:lnTo>
                  <a:pt x="18930" y="40720"/>
                </a:lnTo>
                <a:lnTo>
                  <a:pt x="18930" y="40730"/>
                </a:lnTo>
                <a:lnTo>
                  <a:pt x="18920" y="40730"/>
                </a:lnTo>
                <a:lnTo>
                  <a:pt x="18910" y="40730"/>
                </a:lnTo>
                <a:lnTo>
                  <a:pt x="18910" y="40740"/>
                </a:lnTo>
                <a:lnTo>
                  <a:pt x="18890" y="40740"/>
                </a:lnTo>
                <a:lnTo>
                  <a:pt x="18880" y="40750"/>
                </a:lnTo>
                <a:lnTo>
                  <a:pt x="18860" y="40750"/>
                </a:lnTo>
                <a:lnTo>
                  <a:pt x="18820" y="40760"/>
                </a:lnTo>
                <a:lnTo>
                  <a:pt x="18800" y="40760"/>
                </a:lnTo>
                <a:lnTo>
                  <a:pt x="18780" y="40770"/>
                </a:lnTo>
                <a:lnTo>
                  <a:pt x="18770" y="40770"/>
                </a:lnTo>
                <a:lnTo>
                  <a:pt x="18760" y="40770"/>
                </a:lnTo>
                <a:lnTo>
                  <a:pt x="18740" y="40780"/>
                </a:lnTo>
                <a:lnTo>
                  <a:pt x="18720" y="40780"/>
                </a:lnTo>
                <a:lnTo>
                  <a:pt x="18700" y="40790"/>
                </a:lnTo>
                <a:lnTo>
                  <a:pt x="18690" y="40790"/>
                </a:lnTo>
                <a:lnTo>
                  <a:pt x="18690" y="40800"/>
                </a:lnTo>
                <a:lnTo>
                  <a:pt x="18690" y="40810"/>
                </a:lnTo>
                <a:lnTo>
                  <a:pt x="18680" y="40810"/>
                </a:lnTo>
                <a:lnTo>
                  <a:pt x="18680" y="40820"/>
                </a:lnTo>
                <a:lnTo>
                  <a:pt x="18690" y="40830"/>
                </a:lnTo>
                <a:lnTo>
                  <a:pt x="18690" y="40840"/>
                </a:lnTo>
                <a:lnTo>
                  <a:pt x="18680" y="40850"/>
                </a:lnTo>
                <a:lnTo>
                  <a:pt x="18690" y="40850"/>
                </a:lnTo>
                <a:lnTo>
                  <a:pt x="18690" y="40860"/>
                </a:lnTo>
                <a:lnTo>
                  <a:pt x="18680" y="40860"/>
                </a:lnTo>
                <a:lnTo>
                  <a:pt x="18680" y="40870"/>
                </a:lnTo>
                <a:lnTo>
                  <a:pt x="18690" y="40870"/>
                </a:lnTo>
                <a:lnTo>
                  <a:pt x="18690" y="40880"/>
                </a:lnTo>
                <a:lnTo>
                  <a:pt x="18690" y="40890"/>
                </a:lnTo>
                <a:lnTo>
                  <a:pt x="18690" y="40900"/>
                </a:lnTo>
                <a:lnTo>
                  <a:pt x="18690" y="40910"/>
                </a:lnTo>
                <a:lnTo>
                  <a:pt x="18680" y="40910"/>
                </a:lnTo>
                <a:lnTo>
                  <a:pt x="18670" y="40920"/>
                </a:lnTo>
                <a:lnTo>
                  <a:pt x="18670" y="40930"/>
                </a:lnTo>
                <a:lnTo>
                  <a:pt x="18660" y="40930"/>
                </a:lnTo>
                <a:lnTo>
                  <a:pt x="18660" y="40940"/>
                </a:lnTo>
                <a:lnTo>
                  <a:pt x="18660" y="40950"/>
                </a:lnTo>
                <a:lnTo>
                  <a:pt x="18650" y="40950"/>
                </a:lnTo>
                <a:lnTo>
                  <a:pt x="18630" y="40940"/>
                </a:lnTo>
                <a:lnTo>
                  <a:pt x="18620" y="40930"/>
                </a:lnTo>
                <a:lnTo>
                  <a:pt x="18620" y="40890"/>
                </a:lnTo>
                <a:lnTo>
                  <a:pt x="18620" y="40880"/>
                </a:lnTo>
                <a:lnTo>
                  <a:pt x="18610" y="40850"/>
                </a:lnTo>
                <a:lnTo>
                  <a:pt x="18590" y="40830"/>
                </a:lnTo>
                <a:lnTo>
                  <a:pt x="18570" y="40810"/>
                </a:lnTo>
                <a:lnTo>
                  <a:pt x="18550" y="40790"/>
                </a:lnTo>
                <a:lnTo>
                  <a:pt x="18540" y="40780"/>
                </a:lnTo>
                <a:lnTo>
                  <a:pt x="18530" y="40770"/>
                </a:lnTo>
                <a:lnTo>
                  <a:pt x="18520" y="40760"/>
                </a:lnTo>
                <a:lnTo>
                  <a:pt x="18500" y="40740"/>
                </a:lnTo>
                <a:lnTo>
                  <a:pt x="18480" y="40730"/>
                </a:lnTo>
                <a:lnTo>
                  <a:pt x="18460" y="40710"/>
                </a:lnTo>
                <a:lnTo>
                  <a:pt x="18450" y="40710"/>
                </a:lnTo>
                <a:lnTo>
                  <a:pt x="18450" y="40700"/>
                </a:lnTo>
                <a:lnTo>
                  <a:pt x="18430" y="40700"/>
                </a:lnTo>
                <a:lnTo>
                  <a:pt x="18420" y="40700"/>
                </a:lnTo>
                <a:lnTo>
                  <a:pt x="18410" y="40700"/>
                </a:lnTo>
                <a:lnTo>
                  <a:pt x="18400" y="40700"/>
                </a:lnTo>
                <a:lnTo>
                  <a:pt x="18400" y="40710"/>
                </a:lnTo>
                <a:lnTo>
                  <a:pt x="18390" y="40720"/>
                </a:lnTo>
                <a:lnTo>
                  <a:pt x="18390" y="40730"/>
                </a:lnTo>
                <a:lnTo>
                  <a:pt x="18380" y="40790"/>
                </a:lnTo>
                <a:lnTo>
                  <a:pt x="18370" y="40800"/>
                </a:lnTo>
                <a:lnTo>
                  <a:pt x="18360" y="40840"/>
                </a:lnTo>
                <a:lnTo>
                  <a:pt x="18330" y="40870"/>
                </a:lnTo>
                <a:lnTo>
                  <a:pt x="18330" y="40880"/>
                </a:lnTo>
                <a:lnTo>
                  <a:pt x="18300" y="40920"/>
                </a:lnTo>
                <a:lnTo>
                  <a:pt x="18280" y="40930"/>
                </a:lnTo>
                <a:lnTo>
                  <a:pt x="18260" y="40930"/>
                </a:lnTo>
                <a:lnTo>
                  <a:pt x="18240" y="40940"/>
                </a:lnTo>
                <a:lnTo>
                  <a:pt x="18230" y="40940"/>
                </a:lnTo>
                <a:lnTo>
                  <a:pt x="18210" y="40950"/>
                </a:lnTo>
                <a:lnTo>
                  <a:pt x="18160" y="40960"/>
                </a:lnTo>
                <a:lnTo>
                  <a:pt x="18150" y="40960"/>
                </a:lnTo>
                <a:lnTo>
                  <a:pt x="18140" y="40960"/>
                </a:lnTo>
                <a:lnTo>
                  <a:pt x="18130" y="40950"/>
                </a:lnTo>
                <a:lnTo>
                  <a:pt x="18100" y="40950"/>
                </a:lnTo>
                <a:lnTo>
                  <a:pt x="18070" y="40930"/>
                </a:lnTo>
                <a:lnTo>
                  <a:pt x="18040" y="40930"/>
                </a:lnTo>
                <a:lnTo>
                  <a:pt x="18030" y="40920"/>
                </a:lnTo>
                <a:lnTo>
                  <a:pt x="18010" y="40910"/>
                </a:lnTo>
                <a:lnTo>
                  <a:pt x="17990" y="40910"/>
                </a:lnTo>
                <a:lnTo>
                  <a:pt x="17980" y="40910"/>
                </a:lnTo>
                <a:lnTo>
                  <a:pt x="17970" y="40910"/>
                </a:lnTo>
                <a:lnTo>
                  <a:pt x="17920" y="40910"/>
                </a:lnTo>
                <a:lnTo>
                  <a:pt x="17870" y="40910"/>
                </a:lnTo>
                <a:lnTo>
                  <a:pt x="17840" y="40900"/>
                </a:lnTo>
                <a:lnTo>
                  <a:pt x="17820" y="40890"/>
                </a:lnTo>
                <a:lnTo>
                  <a:pt x="17810" y="40890"/>
                </a:lnTo>
                <a:lnTo>
                  <a:pt x="17800" y="40890"/>
                </a:lnTo>
                <a:lnTo>
                  <a:pt x="17780" y="40860"/>
                </a:lnTo>
                <a:lnTo>
                  <a:pt x="17770" y="40850"/>
                </a:lnTo>
                <a:lnTo>
                  <a:pt x="17760" y="40840"/>
                </a:lnTo>
                <a:lnTo>
                  <a:pt x="17750" y="40770"/>
                </a:lnTo>
                <a:lnTo>
                  <a:pt x="17750" y="40760"/>
                </a:lnTo>
                <a:lnTo>
                  <a:pt x="17750" y="40750"/>
                </a:lnTo>
                <a:lnTo>
                  <a:pt x="17740" y="40720"/>
                </a:lnTo>
                <a:lnTo>
                  <a:pt x="17730" y="40710"/>
                </a:lnTo>
                <a:lnTo>
                  <a:pt x="17730" y="40700"/>
                </a:lnTo>
                <a:lnTo>
                  <a:pt x="17730" y="40690"/>
                </a:lnTo>
                <a:lnTo>
                  <a:pt x="17720" y="40660"/>
                </a:lnTo>
                <a:lnTo>
                  <a:pt x="17710" y="40630"/>
                </a:lnTo>
                <a:lnTo>
                  <a:pt x="17700" y="40590"/>
                </a:lnTo>
                <a:lnTo>
                  <a:pt x="17690" y="40560"/>
                </a:lnTo>
                <a:lnTo>
                  <a:pt x="17690" y="40510"/>
                </a:lnTo>
                <a:lnTo>
                  <a:pt x="17690" y="40500"/>
                </a:lnTo>
                <a:lnTo>
                  <a:pt x="17690" y="40490"/>
                </a:lnTo>
                <a:lnTo>
                  <a:pt x="17690" y="40480"/>
                </a:lnTo>
                <a:lnTo>
                  <a:pt x="17700" y="40480"/>
                </a:lnTo>
                <a:lnTo>
                  <a:pt x="17710" y="40480"/>
                </a:lnTo>
                <a:lnTo>
                  <a:pt x="17710" y="40470"/>
                </a:lnTo>
                <a:lnTo>
                  <a:pt x="17720" y="40470"/>
                </a:lnTo>
                <a:lnTo>
                  <a:pt x="17720" y="40460"/>
                </a:lnTo>
                <a:lnTo>
                  <a:pt x="17730" y="40460"/>
                </a:lnTo>
                <a:lnTo>
                  <a:pt x="17740" y="40460"/>
                </a:lnTo>
                <a:lnTo>
                  <a:pt x="17750" y="40450"/>
                </a:lnTo>
                <a:lnTo>
                  <a:pt x="17760" y="40440"/>
                </a:lnTo>
                <a:lnTo>
                  <a:pt x="17770" y="40430"/>
                </a:lnTo>
                <a:lnTo>
                  <a:pt x="17780" y="40420"/>
                </a:lnTo>
                <a:lnTo>
                  <a:pt x="17790" y="40420"/>
                </a:lnTo>
                <a:lnTo>
                  <a:pt x="17840" y="40430"/>
                </a:lnTo>
                <a:lnTo>
                  <a:pt x="17850" y="40430"/>
                </a:lnTo>
                <a:lnTo>
                  <a:pt x="17870" y="40440"/>
                </a:lnTo>
                <a:lnTo>
                  <a:pt x="17910" y="40460"/>
                </a:lnTo>
                <a:lnTo>
                  <a:pt x="17930" y="40490"/>
                </a:lnTo>
                <a:lnTo>
                  <a:pt x="17990" y="40500"/>
                </a:lnTo>
                <a:lnTo>
                  <a:pt x="17990" y="40510"/>
                </a:lnTo>
                <a:lnTo>
                  <a:pt x="18020" y="40520"/>
                </a:lnTo>
                <a:lnTo>
                  <a:pt x="18040" y="40520"/>
                </a:lnTo>
                <a:lnTo>
                  <a:pt x="18050" y="40520"/>
                </a:lnTo>
                <a:lnTo>
                  <a:pt x="18070" y="40520"/>
                </a:lnTo>
                <a:lnTo>
                  <a:pt x="18070" y="40510"/>
                </a:lnTo>
                <a:lnTo>
                  <a:pt x="18080" y="40510"/>
                </a:lnTo>
                <a:lnTo>
                  <a:pt x="18090" y="40500"/>
                </a:lnTo>
                <a:lnTo>
                  <a:pt x="18090" y="40490"/>
                </a:lnTo>
                <a:lnTo>
                  <a:pt x="18090" y="40470"/>
                </a:lnTo>
                <a:lnTo>
                  <a:pt x="18090" y="40450"/>
                </a:lnTo>
                <a:lnTo>
                  <a:pt x="18090" y="40440"/>
                </a:lnTo>
                <a:lnTo>
                  <a:pt x="18090" y="40410"/>
                </a:lnTo>
                <a:lnTo>
                  <a:pt x="18090" y="40400"/>
                </a:lnTo>
                <a:lnTo>
                  <a:pt x="18080" y="40370"/>
                </a:lnTo>
                <a:lnTo>
                  <a:pt x="18060" y="40350"/>
                </a:lnTo>
                <a:lnTo>
                  <a:pt x="18010" y="40340"/>
                </a:lnTo>
                <a:lnTo>
                  <a:pt x="17940" y="40330"/>
                </a:lnTo>
                <a:lnTo>
                  <a:pt x="17890" y="40320"/>
                </a:lnTo>
                <a:lnTo>
                  <a:pt x="17880" y="40310"/>
                </a:lnTo>
                <a:lnTo>
                  <a:pt x="17810" y="40260"/>
                </a:lnTo>
                <a:lnTo>
                  <a:pt x="17760" y="40200"/>
                </a:lnTo>
                <a:lnTo>
                  <a:pt x="17730" y="40160"/>
                </a:lnTo>
                <a:lnTo>
                  <a:pt x="17690" y="40100"/>
                </a:lnTo>
                <a:lnTo>
                  <a:pt x="17680" y="40090"/>
                </a:lnTo>
                <a:lnTo>
                  <a:pt x="17680" y="40080"/>
                </a:lnTo>
                <a:lnTo>
                  <a:pt x="17670" y="40070"/>
                </a:lnTo>
                <a:lnTo>
                  <a:pt x="17670" y="40050"/>
                </a:lnTo>
                <a:lnTo>
                  <a:pt x="17670" y="40030"/>
                </a:lnTo>
                <a:lnTo>
                  <a:pt x="17680" y="39980"/>
                </a:lnTo>
                <a:lnTo>
                  <a:pt x="17680" y="39970"/>
                </a:lnTo>
                <a:lnTo>
                  <a:pt x="17680" y="39960"/>
                </a:lnTo>
                <a:lnTo>
                  <a:pt x="17690" y="39920"/>
                </a:lnTo>
                <a:lnTo>
                  <a:pt x="17710" y="39890"/>
                </a:lnTo>
                <a:lnTo>
                  <a:pt x="17730" y="39850"/>
                </a:lnTo>
                <a:lnTo>
                  <a:pt x="17740" y="39840"/>
                </a:lnTo>
                <a:lnTo>
                  <a:pt x="17760" y="39820"/>
                </a:lnTo>
                <a:lnTo>
                  <a:pt x="17800" y="39800"/>
                </a:lnTo>
                <a:lnTo>
                  <a:pt x="17860" y="39790"/>
                </a:lnTo>
                <a:lnTo>
                  <a:pt x="17900" y="39800"/>
                </a:lnTo>
                <a:lnTo>
                  <a:pt x="17910" y="39800"/>
                </a:lnTo>
                <a:lnTo>
                  <a:pt x="17920" y="39810"/>
                </a:lnTo>
                <a:lnTo>
                  <a:pt x="17930" y="39820"/>
                </a:lnTo>
                <a:lnTo>
                  <a:pt x="17940" y="39840"/>
                </a:lnTo>
                <a:lnTo>
                  <a:pt x="17950" y="39850"/>
                </a:lnTo>
                <a:lnTo>
                  <a:pt x="17950" y="39860"/>
                </a:lnTo>
                <a:lnTo>
                  <a:pt x="17950" y="39870"/>
                </a:lnTo>
                <a:lnTo>
                  <a:pt x="17960" y="39880"/>
                </a:lnTo>
                <a:lnTo>
                  <a:pt x="17970" y="39890"/>
                </a:lnTo>
                <a:lnTo>
                  <a:pt x="17990" y="39910"/>
                </a:lnTo>
                <a:lnTo>
                  <a:pt x="18010" y="39920"/>
                </a:lnTo>
                <a:lnTo>
                  <a:pt x="18020" y="39940"/>
                </a:lnTo>
                <a:lnTo>
                  <a:pt x="18040" y="39970"/>
                </a:lnTo>
                <a:lnTo>
                  <a:pt x="18050" y="39980"/>
                </a:lnTo>
                <a:lnTo>
                  <a:pt x="18050" y="39990"/>
                </a:lnTo>
                <a:lnTo>
                  <a:pt x="18060" y="40000"/>
                </a:lnTo>
                <a:lnTo>
                  <a:pt x="18060" y="40010"/>
                </a:lnTo>
                <a:lnTo>
                  <a:pt x="18070" y="40020"/>
                </a:lnTo>
                <a:lnTo>
                  <a:pt x="18060" y="40060"/>
                </a:lnTo>
                <a:lnTo>
                  <a:pt x="18050" y="40140"/>
                </a:lnTo>
                <a:lnTo>
                  <a:pt x="18050" y="40150"/>
                </a:lnTo>
                <a:lnTo>
                  <a:pt x="18070" y="40150"/>
                </a:lnTo>
                <a:lnTo>
                  <a:pt x="18080" y="40160"/>
                </a:lnTo>
                <a:lnTo>
                  <a:pt x="18090" y="40150"/>
                </a:lnTo>
                <a:lnTo>
                  <a:pt x="18100" y="40130"/>
                </a:lnTo>
                <a:lnTo>
                  <a:pt x="18120" y="40060"/>
                </a:lnTo>
                <a:lnTo>
                  <a:pt x="18140" y="40040"/>
                </a:lnTo>
                <a:lnTo>
                  <a:pt x="18150" y="40050"/>
                </a:lnTo>
                <a:lnTo>
                  <a:pt x="18160" y="40060"/>
                </a:lnTo>
                <a:lnTo>
                  <a:pt x="18170" y="40060"/>
                </a:lnTo>
                <a:lnTo>
                  <a:pt x="18170" y="40050"/>
                </a:lnTo>
                <a:lnTo>
                  <a:pt x="18170" y="40040"/>
                </a:lnTo>
                <a:lnTo>
                  <a:pt x="18180" y="40020"/>
                </a:lnTo>
                <a:lnTo>
                  <a:pt x="18180" y="39970"/>
                </a:lnTo>
                <a:lnTo>
                  <a:pt x="18190" y="39920"/>
                </a:lnTo>
                <a:lnTo>
                  <a:pt x="18200" y="39860"/>
                </a:lnTo>
                <a:lnTo>
                  <a:pt x="18200" y="39850"/>
                </a:lnTo>
                <a:lnTo>
                  <a:pt x="18210" y="39840"/>
                </a:lnTo>
                <a:lnTo>
                  <a:pt x="18210" y="39810"/>
                </a:lnTo>
                <a:lnTo>
                  <a:pt x="18220" y="39760"/>
                </a:lnTo>
                <a:lnTo>
                  <a:pt x="18230" y="39730"/>
                </a:lnTo>
                <a:lnTo>
                  <a:pt x="18230" y="39720"/>
                </a:lnTo>
                <a:lnTo>
                  <a:pt x="18240" y="39710"/>
                </a:lnTo>
                <a:lnTo>
                  <a:pt x="18240" y="39680"/>
                </a:lnTo>
                <a:lnTo>
                  <a:pt x="18270" y="39600"/>
                </a:lnTo>
                <a:lnTo>
                  <a:pt x="18300" y="39560"/>
                </a:lnTo>
                <a:lnTo>
                  <a:pt x="18320" y="39540"/>
                </a:lnTo>
                <a:lnTo>
                  <a:pt x="18330" y="39520"/>
                </a:lnTo>
                <a:lnTo>
                  <a:pt x="18340" y="39520"/>
                </a:lnTo>
                <a:lnTo>
                  <a:pt x="18390" y="39470"/>
                </a:lnTo>
                <a:lnTo>
                  <a:pt x="18400" y="39460"/>
                </a:lnTo>
                <a:lnTo>
                  <a:pt x="18420" y="39460"/>
                </a:lnTo>
                <a:lnTo>
                  <a:pt x="18440" y="39460"/>
                </a:lnTo>
                <a:lnTo>
                  <a:pt x="18480" y="39470"/>
                </a:lnTo>
                <a:lnTo>
                  <a:pt x="18510" y="39480"/>
                </a:lnTo>
                <a:lnTo>
                  <a:pt x="18540" y="39460"/>
                </a:lnTo>
                <a:lnTo>
                  <a:pt x="18570" y="39410"/>
                </a:lnTo>
                <a:lnTo>
                  <a:pt x="18550" y="39330"/>
                </a:lnTo>
                <a:lnTo>
                  <a:pt x="18540" y="39310"/>
                </a:lnTo>
                <a:lnTo>
                  <a:pt x="18490" y="39240"/>
                </a:lnTo>
                <a:lnTo>
                  <a:pt x="18420" y="39150"/>
                </a:lnTo>
                <a:lnTo>
                  <a:pt x="18410" y="39110"/>
                </a:lnTo>
                <a:lnTo>
                  <a:pt x="18380" y="39060"/>
                </a:lnTo>
                <a:lnTo>
                  <a:pt x="18430" y="39000"/>
                </a:lnTo>
                <a:lnTo>
                  <a:pt x="18450" y="38980"/>
                </a:lnTo>
                <a:lnTo>
                  <a:pt x="18580" y="38800"/>
                </a:lnTo>
                <a:lnTo>
                  <a:pt x="18590" y="38780"/>
                </a:lnTo>
                <a:lnTo>
                  <a:pt x="18610" y="38710"/>
                </a:lnTo>
                <a:lnTo>
                  <a:pt x="18610" y="38700"/>
                </a:lnTo>
                <a:lnTo>
                  <a:pt x="18630" y="38640"/>
                </a:lnTo>
                <a:lnTo>
                  <a:pt x="18630" y="38600"/>
                </a:lnTo>
                <a:lnTo>
                  <a:pt x="18640" y="38530"/>
                </a:lnTo>
                <a:lnTo>
                  <a:pt x="18640" y="38500"/>
                </a:lnTo>
                <a:lnTo>
                  <a:pt x="18640" y="38490"/>
                </a:lnTo>
                <a:lnTo>
                  <a:pt x="18640" y="38480"/>
                </a:lnTo>
                <a:lnTo>
                  <a:pt x="18650" y="38410"/>
                </a:lnTo>
                <a:lnTo>
                  <a:pt x="18660" y="38380"/>
                </a:lnTo>
                <a:lnTo>
                  <a:pt x="18680" y="38330"/>
                </a:lnTo>
                <a:lnTo>
                  <a:pt x="18690" y="38310"/>
                </a:lnTo>
                <a:lnTo>
                  <a:pt x="18700" y="38300"/>
                </a:lnTo>
                <a:lnTo>
                  <a:pt x="18720" y="38230"/>
                </a:lnTo>
                <a:lnTo>
                  <a:pt x="18740" y="38190"/>
                </a:lnTo>
                <a:lnTo>
                  <a:pt x="18760" y="38150"/>
                </a:lnTo>
                <a:lnTo>
                  <a:pt x="18790" y="38130"/>
                </a:lnTo>
                <a:lnTo>
                  <a:pt x="18810" y="38130"/>
                </a:lnTo>
                <a:lnTo>
                  <a:pt x="18830" y="38120"/>
                </a:lnTo>
                <a:lnTo>
                  <a:pt x="18860" y="38110"/>
                </a:lnTo>
                <a:lnTo>
                  <a:pt x="18870" y="38110"/>
                </a:lnTo>
                <a:lnTo>
                  <a:pt x="18900" y="38080"/>
                </a:lnTo>
                <a:lnTo>
                  <a:pt x="18910" y="38080"/>
                </a:lnTo>
                <a:lnTo>
                  <a:pt x="18910" y="38060"/>
                </a:lnTo>
                <a:lnTo>
                  <a:pt x="18910" y="38030"/>
                </a:lnTo>
                <a:lnTo>
                  <a:pt x="18910" y="38020"/>
                </a:lnTo>
                <a:lnTo>
                  <a:pt x="18910" y="38010"/>
                </a:lnTo>
                <a:lnTo>
                  <a:pt x="18900" y="38010"/>
                </a:lnTo>
                <a:lnTo>
                  <a:pt x="18870" y="37990"/>
                </a:lnTo>
                <a:lnTo>
                  <a:pt x="18860" y="37970"/>
                </a:lnTo>
                <a:lnTo>
                  <a:pt x="18850" y="37950"/>
                </a:lnTo>
                <a:lnTo>
                  <a:pt x="18870" y="37940"/>
                </a:lnTo>
                <a:lnTo>
                  <a:pt x="18880" y="37930"/>
                </a:lnTo>
                <a:lnTo>
                  <a:pt x="18890" y="37940"/>
                </a:lnTo>
                <a:lnTo>
                  <a:pt x="18900" y="37940"/>
                </a:lnTo>
                <a:lnTo>
                  <a:pt x="18920" y="37940"/>
                </a:lnTo>
                <a:lnTo>
                  <a:pt x="18940" y="37940"/>
                </a:lnTo>
                <a:lnTo>
                  <a:pt x="18950" y="37950"/>
                </a:lnTo>
                <a:lnTo>
                  <a:pt x="18960" y="37950"/>
                </a:lnTo>
                <a:lnTo>
                  <a:pt x="18970" y="37950"/>
                </a:lnTo>
                <a:lnTo>
                  <a:pt x="18990" y="37960"/>
                </a:lnTo>
                <a:lnTo>
                  <a:pt x="19000" y="37960"/>
                </a:lnTo>
                <a:lnTo>
                  <a:pt x="19010" y="37970"/>
                </a:lnTo>
                <a:lnTo>
                  <a:pt x="19030" y="37980"/>
                </a:lnTo>
                <a:lnTo>
                  <a:pt x="19040" y="37980"/>
                </a:lnTo>
                <a:lnTo>
                  <a:pt x="19050" y="37990"/>
                </a:lnTo>
                <a:lnTo>
                  <a:pt x="19050" y="38000"/>
                </a:lnTo>
                <a:lnTo>
                  <a:pt x="19060" y="38010"/>
                </a:lnTo>
                <a:lnTo>
                  <a:pt x="19060" y="38020"/>
                </a:lnTo>
                <a:lnTo>
                  <a:pt x="19050" y="38030"/>
                </a:lnTo>
                <a:lnTo>
                  <a:pt x="19050" y="38040"/>
                </a:lnTo>
                <a:lnTo>
                  <a:pt x="19010" y="38110"/>
                </a:lnTo>
                <a:lnTo>
                  <a:pt x="18940" y="38210"/>
                </a:lnTo>
                <a:lnTo>
                  <a:pt x="18930" y="38250"/>
                </a:lnTo>
                <a:lnTo>
                  <a:pt x="18920" y="38280"/>
                </a:lnTo>
                <a:lnTo>
                  <a:pt x="18910" y="38310"/>
                </a:lnTo>
                <a:lnTo>
                  <a:pt x="18910" y="38340"/>
                </a:lnTo>
                <a:lnTo>
                  <a:pt x="18910" y="38360"/>
                </a:lnTo>
                <a:lnTo>
                  <a:pt x="18940" y="38460"/>
                </a:lnTo>
                <a:lnTo>
                  <a:pt x="19040" y="38400"/>
                </a:lnTo>
                <a:lnTo>
                  <a:pt x="19070" y="38380"/>
                </a:lnTo>
                <a:lnTo>
                  <a:pt x="19120" y="38360"/>
                </a:lnTo>
                <a:lnTo>
                  <a:pt x="19140" y="38350"/>
                </a:lnTo>
                <a:lnTo>
                  <a:pt x="19170" y="38340"/>
                </a:lnTo>
                <a:lnTo>
                  <a:pt x="19190" y="38320"/>
                </a:lnTo>
                <a:lnTo>
                  <a:pt x="19230" y="38290"/>
                </a:lnTo>
                <a:lnTo>
                  <a:pt x="19250" y="38270"/>
                </a:lnTo>
                <a:lnTo>
                  <a:pt x="19270" y="38250"/>
                </a:lnTo>
                <a:lnTo>
                  <a:pt x="19280" y="38230"/>
                </a:lnTo>
                <a:lnTo>
                  <a:pt x="19300" y="38210"/>
                </a:lnTo>
                <a:lnTo>
                  <a:pt x="19310" y="38200"/>
                </a:lnTo>
                <a:lnTo>
                  <a:pt x="19340" y="38190"/>
                </a:lnTo>
                <a:lnTo>
                  <a:pt x="19360" y="38180"/>
                </a:lnTo>
                <a:lnTo>
                  <a:pt x="19390" y="38180"/>
                </a:lnTo>
                <a:lnTo>
                  <a:pt x="19420" y="38170"/>
                </a:lnTo>
                <a:lnTo>
                  <a:pt x="19430" y="38170"/>
                </a:lnTo>
                <a:lnTo>
                  <a:pt x="19440" y="38170"/>
                </a:lnTo>
                <a:lnTo>
                  <a:pt x="19480" y="38160"/>
                </a:lnTo>
                <a:lnTo>
                  <a:pt x="19540" y="38100"/>
                </a:lnTo>
                <a:lnTo>
                  <a:pt x="19570" y="38040"/>
                </a:lnTo>
                <a:lnTo>
                  <a:pt x="19600" y="38000"/>
                </a:lnTo>
                <a:lnTo>
                  <a:pt x="19610" y="37970"/>
                </a:lnTo>
                <a:lnTo>
                  <a:pt x="19630" y="37930"/>
                </a:lnTo>
                <a:lnTo>
                  <a:pt x="19650" y="37850"/>
                </a:lnTo>
                <a:lnTo>
                  <a:pt x="19690" y="37800"/>
                </a:lnTo>
                <a:lnTo>
                  <a:pt x="19700" y="37780"/>
                </a:lnTo>
                <a:lnTo>
                  <a:pt x="19710" y="37750"/>
                </a:lnTo>
                <a:lnTo>
                  <a:pt x="19690" y="37730"/>
                </a:lnTo>
                <a:lnTo>
                  <a:pt x="19670" y="37710"/>
                </a:lnTo>
                <a:lnTo>
                  <a:pt x="19660" y="37640"/>
                </a:lnTo>
                <a:lnTo>
                  <a:pt x="19660" y="37550"/>
                </a:lnTo>
                <a:lnTo>
                  <a:pt x="19660" y="37540"/>
                </a:lnTo>
                <a:lnTo>
                  <a:pt x="19650" y="37520"/>
                </a:lnTo>
                <a:lnTo>
                  <a:pt x="19640" y="37500"/>
                </a:lnTo>
                <a:lnTo>
                  <a:pt x="19630" y="37490"/>
                </a:lnTo>
                <a:lnTo>
                  <a:pt x="19620" y="37480"/>
                </a:lnTo>
                <a:lnTo>
                  <a:pt x="19600" y="37480"/>
                </a:lnTo>
                <a:lnTo>
                  <a:pt x="19590" y="37470"/>
                </a:lnTo>
                <a:lnTo>
                  <a:pt x="19580" y="37460"/>
                </a:lnTo>
                <a:lnTo>
                  <a:pt x="19560" y="37430"/>
                </a:lnTo>
                <a:lnTo>
                  <a:pt x="19560" y="37420"/>
                </a:lnTo>
                <a:lnTo>
                  <a:pt x="19530" y="37360"/>
                </a:lnTo>
                <a:lnTo>
                  <a:pt x="19520" y="37340"/>
                </a:lnTo>
                <a:lnTo>
                  <a:pt x="19520" y="37330"/>
                </a:lnTo>
                <a:lnTo>
                  <a:pt x="19520" y="37320"/>
                </a:lnTo>
                <a:lnTo>
                  <a:pt x="19520" y="37300"/>
                </a:lnTo>
                <a:lnTo>
                  <a:pt x="19550" y="37270"/>
                </a:lnTo>
                <a:lnTo>
                  <a:pt x="19560" y="37260"/>
                </a:lnTo>
                <a:lnTo>
                  <a:pt x="19570" y="37260"/>
                </a:lnTo>
                <a:lnTo>
                  <a:pt x="19590" y="37260"/>
                </a:lnTo>
                <a:lnTo>
                  <a:pt x="19600" y="37260"/>
                </a:lnTo>
                <a:lnTo>
                  <a:pt x="19610" y="37270"/>
                </a:lnTo>
                <a:lnTo>
                  <a:pt x="19620" y="37270"/>
                </a:lnTo>
                <a:lnTo>
                  <a:pt x="19630" y="37280"/>
                </a:lnTo>
                <a:lnTo>
                  <a:pt x="19640" y="37280"/>
                </a:lnTo>
                <a:lnTo>
                  <a:pt x="19650" y="37270"/>
                </a:lnTo>
                <a:lnTo>
                  <a:pt x="19660" y="37270"/>
                </a:lnTo>
                <a:lnTo>
                  <a:pt x="19660" y="37230"/>
                </a:lnTo>
                <a:lnTo>
                  <a:pt x="19660" y="37220"/>
                </a:lnTo>
                <a:lnTo>
                  <a:pt x="19670" y="37220"/>
                </a:lnTo>
                <a:lnTo>
                  <a:pt x="19670" y="37210"/>
                </a:lnTo>
                <a:lnTo>
                  <a:pt x="19680" y="37200"/>
                </a:lnTo>
                <a:lnTo>
                  <a:pt x="19700" y="37190"/>
                </a:lnTo>
                <a:lnTo>
                  <a:pt x="19730" y="37180"/>
                </a:lnTo>
                <a:lnTo>
                  <a:pt x="19740" y="37180"/>
                </a:lnTo>
                <a:lnTo>
                  <a:pt x="19750" y="37180"/>
                </a:lnTo>
                <a:lnTo>
                  <a:pt x="19770" y="37170"/>
                </a:lnTo>
                <a:lnTo>
                  <a:pt x="19780" y="37170"/>
                </a:lnTo>
                <a:lnTo>
                  <a:pt x="19810" y="37170"/>
                </a:lnTo>
                <a:lnTo>
                  <a:pt x="19830" y="37180"/>
                </a:lnTo>
                <a:lnTo>
                  <a:pt x="19840" y="37180"/>
                </a:lnTo>
                <a:lnTo>
                  <a:pt x="19840" y="37190"/>
                </a:lnTo>
                <a:lnTo>
                  <a:pt x="19850" y="37210"/>
                </a:lnTo>
                <a:lnTo>
                  <a:pt x="19860" y="37240"/>
                </a:lnTo>
                <a:lnTo>
                  <a:pt x="19890" y="37270"/>
                </a:lnTo>
                <a:lnTo>
                  <a:pt x="19900" y="37290"/>
                </a:lnTo>
                <a:lnTo>
                  <a:pt x="19910" y="37300"/>
                </a:lnTo>
                <a:lnTo>
                  <a:pt x="19920" y="37300"/>
                </a:lnTo>
                <a:lnTo>
                  <a:pt x="19930" y="37290"/>
                </a:lnTo>
                <a:lnTo>
                  <a:pt x="19940" y="37290"/>
                </a:lnTo>
                <a:lnTo>
                  <a:pt x="19940" y="37280"/>
                </a:lnTo>
                <a:lnTo>
                  <a:pt x="19930" y="37250"/>
                </a:lnTo>
                <a:lnTo>
                  <a:pt x="19930" y="37210"/>
                </a:lnTo>
                <a:lnTo>
                  <a:pt x="19940" y="37150"/>
                </a:lnTo>
                <a:lnTo>
                  <a:pt x="19940" y="37130"/>
                </a:lnTo>
                <a:lnTo>
                  <a:pt x="19940" y="37120"/>
                </a:lnTo>
                <a:lnTo>
                  <a:pt x="19940" y="37110"/>
                </a:lnTo>
                <a:lnTo>
                  <a:pt x="19950" y="37100"/>
                </a:lnTo>
                <a:lnTo>
                  <a:pt x="19950" y="37090"/>
                </a:lnTo>
                <a:lnTo>
                  <a:pt x="19960" y="37080"/>
                </a:lnTo>
                <a:lnTo>
                  <a:pt x="19970" y="37070"/>
                </a:lnTo>
                <a:lnTo>
                  <a:pt x="19990" y="37050"/>
                </a:lnTo>
                <a:lnTo>
                  <a:pt x="20020" y="37040"/>
                </a:lnTo>
                <a:lnTo>
                  <a:pt x="20040" y="37020"/>
                </a:lnTo>
                <a:lnTo>
                  <a:pt x="20060" y="37020"/>
                </a:lnTo>
                <a:lnTo>
                  <a:pt x="20070" y="37020"/>
                </a:lnTo>
                <a:lnTo>
                  <a:pt x="20090" y="37030"/>
                </a:lnTo>
                <a:lnTo>
                  <a:pt x="20110" y="37030"/>
                </a:lnTo>
                <a:lnTo>
                  <a:pt x="20120" y="37020"/>
                </a:lnTo>
                <a:lnTo>
                  <a:pt x="20130" y="37010"/>
                </a:lnTo>
                <a:lnTo>
                  <a:pt x="20150" y="36970"/>
                </a:lnTo>
                <a:lnTo>
                  <a:pt x="20170" y="36950"/>
                </a:lnTo>
                <a:lnTo>
                  <a:pt x="20180" y="36940"/>
                </a:lnTo>
                <a:lnTo>
                  <a:pt x="20190" y="36930"/>
                </a:lnTo>
                <a:lnTo>
                  <a:pt x="20230" y="36920"/>
                </a:lnTo>
                <a:lnTo>
                  <a:pt x="20250" y="36910"/>
                </a:lnTo>
                <a:lnTo>
                  <a:pt x="20260" y="36910"/>
                </a:lnTo>
                <a:lnTo>
                  <a:pt x="20280" y="36880"/>
                </a:lnTo>
                <a:lnTo>
                  <a:pt x="20290" y="36860"/>
                </a:lnTo>
                <a:lnTo>
                  <a:pt x="20290" y="36850"/>
                </a:lnTo>
                <a:lnTo>
                  <a:pt x="20300" y="36810"/>
                </a:lnTo>
                <a:lnTo>
                  <a:pt x="20290" y="36780"/>
                </a:lnTo>
                <a:lnTo>
                  <a:pt x="20300" y="36780"/>
                </a:lnTo>
                <a:lnTo>
                  <a:pt x="20310" y="36770"/>
                </a:lnTo>
                <a:lnTo>
                  <a:pt x="20320" y="36770"/>
                </a:lnTo>
                <a:lnTo>
                  <a:pt x="20340" y="36740"/>
                </a:lnTo>
                <a:lnTo>
                  <a:pt x="20360" y="36720"/>
                </a:lnTo>
                <a:lnTo>
                  <a:pt x="20360" y="36710"/>
                </a:lnTo>
                <a:lnTo>
                  <a:pt x="20370" y="36690"/>
                </a:lnTo>
                <a:lnTo>
                  <a:pt x="20380" y="36680"/>
                </a:lnTo>
                <a:lnTo>
                  <a:pt x="20410" y="36650"/>
                </a:lnTo>
                <a:lnTo>
                  <a:pt x="20430" y="36620"/>
                </a:lnTo>
                <a:lnTo>
                  <a:pt x="20440" y="36610"/>
                </a:lnTo>
                <a:lnTo>
                  <a:pt x="20450" y="36610"/>
                </a:lnTo>
                <a:lnTo>
                  <a:pt x="20460" y="36600"/>
                </a:lnTo>
                <a:lnTo>
                  <a:pt x="20470" y="36590"/>
                </a:lnTo>
                <a:lnTo>
                  <a:pt x="20480" y="36580"/>
                </a:lnTo>
                <a:lnTo>
                  <a:pt x="20480" y="36570"/>
                </a:lnTo>
                <a:lnTo>
                  <a:pt x="20490" y="36550"/>
                </a:lnTo>
                <a:lnTo>
                  <a:pt x="20500" y="36540"/>
                </a:lnTo>
                <a:lnTo>
                  <a:pt x="20510" y="36530"/>
                </a:lnTo>
                <a:lnTo>
                  <a:pt x="20540" y="36520"/>
                </a:lnTo>
                <a:lnTo>
                  <a:pt x="20570" y="36490"/>
                </a:lnTo>
                <a:lnTo>
                  <a:pt x="20580" y="36490"/>
                </a:lnTo>
                <a:lnTo>
                  <a:pt x="20610" y="36480"/>
                </a:lnTo>
                <a:lnTo>
                  <a:pt x="20620" y="36470"/>
                </a:lnTo>
                <a:lnTo>
                  <a:pt x="20630" y="36460"/>
                </a:lnTo>
                <a:lnTo>
                  <a:pt x="20640" y="36440"/>
                </a:lnTo>
                <a:lnTo>
                  <a:pt x="20660" y="36430"/>
                </a:lnTo>
                <a:lnTo>
                  <a:pt x="20680" y="36430"/>
                </a:lnTo>
                <a:lnTo>
                  <a:pt x="20690" y="36430"/>
                </a:lnTo>
                <a:lnTo>
                  <a:pt x="20700" y="36440"/>
                </a:lnTo>
                <a:lnTo>
                  <a:pt x="20710" y="36460"/>
                </a:lnTo>
                <a:lnTo>
                  <a:pt x="20710" y="36480"/>
                </a:lnTo>
                <a:lnTo>
                  <a:pt x="20710" y="36490"/>
                </a:lnTo>
                <a:lnTo>
                  <a:pt x="20710" y="36510"/>
                </a:lnTo>
                <a:lnTo>
                  <a:pt x="20710" y="36520"/>
                </a:lnTo>
                <a:lnTo>
                  <a:pt x="20710" y="36560"/>
                </a:lnTo>
                <a:lnTo>
                  <a:pt x="20720" y="36580"/>
                </a:lnTo>
                <a:lnTo>
                  <a:pt x="20720" y="36590"/>
                </a:lnTo>
                <a:lnTo>
                  <a:pt x="20730" y="36610"/>
                </a:lnTo>
                <a:lnTo>
                  <a:pt x="20730" y="36660"/>
                </a:lnTo>
                <a:lnTo>
                  <a:pt x="20730" y="36730"/>
                </a:lnTo>
                <a:lnTo>
                  <a:pt x="20720" y="36750"/>
                </a:lnTo>
                <a:lnTo>
                  <a:pt x="20720" y="36760"/>
                </a:lnTo>
                <a:lnTo>
                  <a:pt x="20720" y="36800"/>
                </a:lnTo>
                <a:lnTo>
                  <a:pt x="20730" y="36900"/>
                </a:lnTo>
                <a:lnTo>
                  <a:pt x="20730" y="36910"/>
                </a:lnTo>
                <a:lnTo>
                  <a:pt x="20740" y="36960"/>
                </a:lnTo>
                <a:lnTo>
                  <a:pt x="20760" y="37050"/>
                </a:lnTo>
                <a:lnTo>
                  <a:pt x="20780" y="37090"/>
                </a:lnTo>
                <a:lnTo>
                  <a:pt x="20780" y="37100"/>
                </a:lnTo>
                <a:lnTo>
                  <a:pt x="20780" y="37110"/>
                </a:lnTo>
                <a:lnTo>
                  <a:pt x="20780" y="37120"/>
                </a:lnTo>
                <a:lnTo>
                  <a:pt x="20770" y="37140"/>
                </a:lnTo>
                <a:lnTo>
                  <a:pt x="20770" y="37150"/>
                </a:lnTo>
                <a:lnTo>
                  <a:pt x="20790" y="37150"/>
                </a:lnTo>
                <a:lnTo>
                  <a:pt x="20840" y="37150"/>
                </a:lnTo>
                <a:lnTo>
                  <a:pt x="20860" y="37140"/>
                </a:lnTo>
                <a:lnTo>
                  <a:pt x="20900" y="37120"/>
                </a:lnTo>
                <a:lnTo>
                  <a:pt x="20900" y="37110"/>
                </a:lnTo>
                <a:lnTo>
                  <a:pt x="20930" y="37110"/>
                </a:lnTo>
                <a:lnTo>
                  <a:pt x="21010" y="37110"/>
                </a:lnTo>
                <a:lnTo>
                  <a:pt x="21050" y="37100"/>
                </a:lnTo>
                <a:lnTo>
                  <a:pt x="21160" y="37070"/>
                </a:lnTo>
                <a:lnTo>
                  <a:pt x="21200" y="37060"/>
                </a:lnTo>
                <a:lnTo>
                  <a:pt x="21230" y="37040"/>
                </a:lnTo>
                <a:lnTo>
                  <a:pt x="21280" y="37010"/>
                </a:lnTo>
                <a:lnTo>
                  <a:pt x="21330" y="37000"/>
                </a:lnTo>
                <a:lnTo>
                  <a:pt x="21340" y="36990"/>
                </a:lnTo>
                <a:lnTo>
                  <a:pt x="21360" y="36990"/>
                </a:lnTo>
                <a:lnTo>
                  <a:pt x="21380" y="36980"/>
                </a:lnTo>
                <a:lnTo>
                  <a:pt x="21410" y="36960"/>
                </a:lnTo>
                <a:lnTo>
                  <a:pt x="21420" y="36950"/>
                </a:lnTo>
                <a:lnTo>
                  <a:pt x="21420" y="36930"/>
                </a:lnTo>
                <a:lnTo>
                  <a:pt x="21430" y="36920"/>
                </a:lnTo>
                <a:lnTo>
                  <a:pt x="21440" y="36910"/>
                </a:lnTo>
                <a:lnTo>
                  <a:pt x="21470" y="36870"/>
                </a:lnTo>
                <a:lnTo>
                  <a:pt x="21490" y="36850"/>
                </a:lnTo>
                <a:lnTo>
                  <a:pt x="21500" y="36820"/>
                </a:lnTo>
                <a:lnTo>
                  <a:pt x="21510" y="36770"/>
                </a:lnTo>
                <a:lnTo>
                  <a:pt x="21500" y="36760"/>
                </a:lnTo>
                <a:lnTo>
                  <a:pt x="21500" y="36730"/>
                </a:lnTo>
                <a:lnTo>
                  <a:pt x="21510" y="36680"/>
                </a:lnTo>
                <a:lnTo>
                  <a:pt x="21530" y="36570"/>
                </a:lnTo>
                <a:lnTo>
                  <a:pt x="21550" y="36450"/>
                </a:lnTo>
                <a:lnTo>
                  <a:pt x="21570" y="36450"/>
                </a:lnTo>
                <a:lnTo>
                  <a:pt x="21610" y="36470"/>
                </a:lnTo>
                <a:lnTo>
                  <a:pt x="21660" y="36500"/>
                </a:lnTo>
                <a:lnTo>
                  <a:pt x="21710" y="36520"/>
                </a:lnTo>
                <a:lnTo>
                  <a:pt x="21750" y="36540"/>
                </a:lnTo>
                <a:lnTo>
                  <a:pt x="21810" y="36570"/>
                </a:lnTo>
                <a:lnTo>
                  <a:pt x="21830" y="36580"/>
                </a:lnTo>
                <a:lnTo>
                  <a:pt x="21880" y="36640"/>
                </a:lnTo>
                <a:lnTo>
                  <a:pt x="21890" y="36680"/>
                </a:lnTo>
                <a:lnTo>
                  <a:pt x="21930" y="36720"/>
                </a:lnTo>
                <a:lnTo>
                  <a:pt x="21970" y="36750"/>
                </a:lnTo>
                <a:lnTo>
                  <a:pt x="22000" y="36760"/>
                </a:lnTo>
                <a:lnTo>
                  <a:pt x="22010" y="36770"/>
                </a:lnTo>
                <a:lnTo>
                  <a:pt x="22080" y="36780"/>
                </a:lnTo>
                <a:lnTo>
                  <a:pt x="22100" y="36780"/>
                </a:lnTo>
                <a:lnTo>
                  <a:pt x="22110" y="36790"/>
                </a:lnTo>
                <a:lnTo>
                  <a:pt x="22120" y="36790"/>
                </a:lnTo>
                <a:lnTo>
                  <a:pt x="22120" y="36800"/>
                </a:lnTo>
                <a:lnTo>
                  <a:pt x="22130" y="36810"/>
                </a:lnTo>
                <a:lnTo>
                  <a:pt x="22130" y="36820"/>
                </a:lnTo>
                <a:lnTo>
                  <a:pt x="22170" y="36950"/>
                </a:lnTo>
                <a:lnTo>
                  <a:pt x="22190" y="36980"/>
                </a:lnTo>
                <a:lnTo>
                  <a:pt x="22210" y="37000"/>
                </a:lnTo>
                <a:lnTo>
                  <a:pt x="22220" y="37010"/>
                </a:lnTo>
                <a:lnTo>
                  <a:pt x="22240" y="37030"/>
                </a:lnTo>
                <a:lnTo>
                  <a:pt x="22260" y="37050"/>
                </a:lnTo>
                <a:lnTo>
                  <a:pt x="22270" y="37060"/>
                </a:lnTo>
                <a:lnTo>
                  <a:pt x="22290" y="37070"/>
                </a:lnTo>
                <a:lnTo>
                  <a:pt x="22300" y="37070"/>
                </a:lnTo>
                <a:lnTo>
                  <a:pt x="22320" y="37060"/>
                </a:lnTo>
                <a:lnTo>
                  <a:pt x="22350" y="37060"/>
                </a:lnTo>
                <a:lnTo>
                  <a:pt x="22370" y="37060"/>
                </a:lnTo>
                <a:lnTo>
                  <a:pt x="22420" y="37050"/>
                </a:lnTo>
                <a:lnTo>
                  <a:pt x="22480" y="37040"/>
                </a:lnTo>
                <a:lnTo>
                  <a:pt x="22510" y="37040"/>
                </a:lnTo>
                <a:lnTo>
                  <a:pt x="22560" y="37040"/>
                </a:lnTo>
                <a:lnTo>
                  <a:pt x="22590" y="37050"/>
                </a:lnTo>
                <a:lnTo>
                  <a:pt x="22660" y="37060"/>
                </a:lnTo>
                <a:lnTo>
                  <a:pt x="22700" y="37090"/>
                </a:lnTo>
                <a:lnTo>
                  <a:pt x="22710" y="37090"/>
                </a:lnTo>
                <a:lnTo>
                  <a:pt x="22720" y="37090"/>
                </a:lnTo>
                <a:lnTo>
                  <a:pt x="22750" y="37130"/>
                </a:lnTo>
                <a:lnTo>
                  <a:pt x="22770" y="37150"/>
                </a:lnTo>
                <a:lnTo>
                  <a:pt x="22780" y="37170"/>
                </a:lnTo>
                <a:lnTo>
                  <a:pt x="22790" y="37190"/>
                </a:lnTo>
                <a:lnTo>
                  <a:pt x="22800" y="37200"/>
                </a:lnTo>
                <a:lnTo>
                  <a:pt x="22810" y="37220"/>
                </a:lnTo>
                <a:lnTo>
                  <a:pt x="22840" y="37260"/>
                </a:lnTo>
                <a:lnTo>
                  <a:pt x="22880" y="37280"/>
                </a:lnTo>
                <a:lnTo>
                  <a:pt x="22910" y="37290"/>
                </a:lnTo>
                <a:lnTo>
                  <a:pt x="22950" y="37280"/>
                </a:lnTo>
                <a:lnTo>
                  <a:pt x="23000" y="37260"/>
                </a:lnTo>
                <a:lnTo>
                  <a:pt x="23050" y="37240"/>
                </a:lnTo>
                <a:lnTo>
                  <a:pt x="23060" y="37240"/>
                </a:lnTo>
                <a:lnTo>
                  <a:pt x="23140" y="37220"/>
                </a:lnTo>
                <a:lnTo>
                  <a:pt x="23140" y="37230"/>
                </a:lnTo>
                <a:lnTo>
                  <a:pt x="23170" y="37230"/>
                </a:lnTo>
                <a:lnTo>
                  <a:pt x="23230" y="37250"/>
                </a:lnTo>
                <a:lnTo>
                  <a:pt x="23270" y="37260"/>
                </a:lnTo>
                <a:lnTo>
                  <a:pt x="23290" y="37270"/>
                </a:lnTo>
                <a:lnTo>
                  <a:pt x="23310" y="37300"/>
                </a:lnTo>
                <a:lnTo>
                  <a:pt x="23340" y="37320"/>
                </a:lnTo>
                <a:lnTo>
                  <a:pt x="23350" y="37360"/>
                </a:lnTo>
                <a:lnTo>
                  <a:pt x="23380" y="37410"/>
                </a:lnTo>
                <a:lnTo>
                  <a:pt x="23400" y="37430"/>
                </a:lnTo>
                <a:lnTo>
                  <a:pt x="23420" y="37450"/>
                </a:lnTo>
                <a:lnTo>
                  <a:pt x="23470" y="37510"/>
                </a:lnTo>
                <a:lnTo>
                  <a:pt x="23510" y="37560"/>
                </a:lnTo>
                <a:lnTo>
                  <a:pt x="23530" y="37580"/>
                </a:lnTo>
                <a:lnTo>
                  <a:pt x="23590" y="37610"/>
                </a:lnTo>
                <a:lnTo>
                  <a:pt x="23630" y="37630"/>
                </a:lnTo>
                <a:lnTo>
                  <a:pt x="23650" y="37630"/>
                </a:lnTo>
                <a:lnTo>
                  <a:pt x="23680" y="37630"/>
                </a:lnTo>
                <a:lnTo>
                  <a:pt x="23700" y="37620"/>
                </a:lnTo>
                <a:lnTo>
                  <a:pt x="23710" y="37620"/>
                </a:lnTo>
                <a:lnTo>
                  <a:pt x="23740" y="37620"/>
                </a:lnTo>
                <a:lnTo>
                  <a:pt x="23780" y="37620"/>
                </a:lnTo>
                <a:lnTo>
                  <a:pt x="23800" y="37620"/>
                </a:lnTo>
                <a:lnTo>
                  <a:pt x="23810" y="37620"/>
                </a:lnTo>
                <a:lnTo>
                  <a:pt x="23830" y="37620"/>
                </a:lnTo>
                <a:lnTo>
                  <a:pt x="23870" y="37630"/>
                </a:lnTo>
                <a:lnTo>
                  <a:pt x="23890" y="37630"/>
                </a:lnTo>
                <a:lnTo>
                  <a:pt x="23910" y="37640"/>
                </a:lnTo>
                <a:lnTo>
                  <a:pt x="23950" y="37640"/>
                </a:lnTo>
                <a:lnTo>
                  <a:pt x="23970" y="37640"/>
                </a:lnTo>
                <a:lnTo>
                  <a:pt x="23980" y="37640"/>
                </a:lnTo>
                <a:lnTo>
                  <a:pt x="24020" y="37650"/>
                </a:lnTo>
                <a:lnTo>
                  <a:pt x="24040" y="37660"/>
                </a:lnTo>
                <a:lnTo>
                  <a:pt x="24080" y="37680"/>
                </a:lnTo>
                <a:lnTo>
                  <a:pt x="24110" y="37770"/>
                </a:lnTo>
                <a:lnTo>
                  <a:pt x="24130" y="37810"/>
                </a:lnTo>
                <a:lnTo>
                  <a:pt x="24160" y="37830"/>
                </a:lnTo>
                <a:lnTo>
                  <a:pt x="24180" y="37840"/>
                </a:lnTo>
                <a:lnTo>
                  <a:pt x="24220" y="37850"/>
                </a:lnTo>
                <a:lnTo>
                  <a:pt x="24220" y="37840"/>
                </a:lnTo>
                <a:lnTo>
                  <a:pt x="24260" y="37790"/>
                </a:lnTo>
                <a:lnTo>
                  <a:pt x="24320" y="37710"/>
                </a:lnTo>
                <a:lnTo>
                  <a:pt x="24340" y="37670"/>
                </a:lnTo>
                <a:lnTo>
                  <a:pt x="24360" y="37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