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Hajjah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Hajj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1600" y="25960"/>
                </a:moveTo>
                <a:lnTo>
                  <a:pt x="11590" y="25960"/>
                </a:lnTo>
                <a:lnTo>
                  <a:pt x="11600" y="25950"/>
                </a:lnTo>
                <a:lnTo>
                  <a:pt x="11600" y="25960"/>
                </a:lnTo>
                <a:close/>
                <a:moveTo>
                  <a:pt x="11570" y="25840"/>
                </a:moveTo>
                <a:lnTo>
                  <a:pt x="11560" y="25840"/>
                </a:lnTo>
                <a:lnTo>
                  <a:pt x="11570" y="25830"/>
                </a:lnTo>
                <a:lnTo>
                  <a:pt x="11570" y="25840"/>
                </a:lnTo>
                <a:close/>
                <a:moveTo>
                  <a:pt x="10780" y="25300"/>
                </a:moveTo>
                <a:lnTo>
                  <a:pt x="10770" y="25300"/>
                </a:lnTo>
                <a:lnTo>
                  <a:pt x="10760" y="25310"/>
                </a:lnTo>
                <a:lnTo>
                  <a:pt x="10740" y="25310"/>
                </a:lnTo>
                <a:lnTo>
                  <a:pt x="10720" y="25320"/>
                </a:lnTo>
                <a:lnTo>
                  <a:pt x="10710" y="25320"/>
                </a:lnTo>
                <a:lnTo>
                  <a:pt x="10690" y="25320"/>
                </a:lnTo>
                <a:lnTo>
                  <a:pt x="10690" y="25300"/>
                </a:lnTo>
                <a:lnTo>
                  <a:pt x="10700" y="25300"/>
                </a:lnTo>
                <a:lnTo>
                  <a:pt x="10720" y="25300"/>
                </a:lnTo>
                <a:lnTo>
                  <a:pt x="10740" y="25290"/>
                </a:lnTo>
                <a:lnTo>
                  <a:pt x="10750" y="25290"/>
                </a:lnTo>
                <a:lnTo>
                  <a:pt x="10770" y="25300"/>
                </a:lnTo>
                <a:lnTo>
                  <a:pt x="10780" y="25300"/>
                </a:lnTo>
                <a:close/>
                <a:moveTo>
                  <a:pt x="10430" y="25320"/>
                </a:moveTo>
                <a:lnTo>
                  <a:pt x="10420" y="25320"/>
                </a:lnTo>
                <a:lnTo>
                  <a:pt x="10410" y="25310"/>
                </a:lnTo>
                <a:lnTo>
                  <a:pt x="10410" y="25300"/>
                </a:lnTo>
                <a:lnTo>
                  <a:pt x="10410" y="25290"/>
                </a:lnTo>
                <a:lnTo>
                  <a:pt x="10420" y="25280"/>
                </a:lnTo>
                <a:lnTo>
                  <a:pt x="10430" y="25280"/>
                </a:lnTo>
                <a:lnTo>
                  <a:pt x="10440" y="25280"/>
                </a:lnTo>
                <a:lnTo>
                  <a:pt x="10440" y="25290"/>
                </a:lnTo>
                <a:lnTo>
                  <a:pt x="10440" y="25300"/>
                </a:lnTo>
                <a:lnTo>
                  <a:pt x="10440" y="25310"/>
                </a:lnTo>
                <a:lnTo>
                  <a:pt x="10430" y="25320"/>
                </a:lnTo>
                <a:close/>
                <a:moveTo>
                  <a:pt x="11430" y="25200"/>
                </a:moveTo>
                <a:lnTo>
                  <a:pt x="11430" y="25210"/>
                </a:lnTo>
                <a:lnTo>
                  <a:pt x="11420" y="25210"/>
                </a:lnTo>
                <a:lnTo>
                  <a:pt x="11430" y="25200"/>
                </a:lnTo>
                <a:lnTo>
                  <a:pt x="11440" y="25200"/>
                </a:lnTo>
                <a:lnTo>
                  <a:pt x="11430" y="25200"/>
                </a:lnTo>
                <a:close/>
                <a:moveTo>
                  <a:pt x="10410" y="25120"/>
                </a:moveTo>
                <a:lnTo>
                  <a:pt x="10400" y="25130"/>
                </a:lnTo>
                <a:lnTo>
                  <a:pt x="10400" y="25150"/>
                </a:lnTo>
                <a:lnTo>
                  <a:pt x="10390" y="25160"/>
                </a:lnTo>
                <a:lnTo>
                  <a:pt x="10370" y="25160"/>
                </a:lnTo>
                <a:lnTo>
                  <a:pt x="10350" y="25140"/>
                </a:lnTo>
                <a:lnTo>
                  <a:pt x="10340" y="25120"/>
                </a:lnTo>
                <a:lnTo>
                  <a:pt x="10350" y="25110"/>
                </a:lnTo>
                <a:lnTo>
                  <a:pt x="10350" y="25100"/>
                </a:lnTo>
                <a:lnTo>
                  <a:pt x="10370" y="25090"/>
                </a:lnTo>
                <a:lnTo>
                  <a:pt x="10380" y="25100"/>
                </a:lnTo>
                <a:lnTo>
                  <a:pt x="10390" y="25100"/>
                </a:lnTo>
                <a:lnTo>
                  <a:pt x="10390" y="25110"/>
                </a:lnTo>
                <a:lnTo>
                  <a:pt x="10400" y="25110"/>
                </a:lnTo>
                <a:lnTo>
                  <a:pt x="10400" y="25120"/>
                </a:lnTo>
                <a:lnTo>
                  <a:pt x="10410" y="25120"/>
                </a:lnTo>
                <a:close/>
                <a:moveTo>
                  <a:pt x="11370" y="25080"/>
                </a:moveTo>
                <a:lnTo>
                  <a:pt x="11370" y="25090"/>
                </a:lnTo>
                <a:lnTo>
                  <a:pt x="11360" y="25080"/>
                </a:lnTo>
                <a:lnTo>
                  <a:pt x="11370" y="25080"/>
                </a:lnTo>
                <a:close/>
                <a:moveTo>
                  <a:pt x="10110" y="25000"/>
                </a:moveTo>
                <a:lnTo>
                  <a:pt x="10120" y="25000"/>
                </a:lnTo>
                <a:lnTo>
                  <a:pt x="10130" y="25000"/>
                </a:lnTo>
                <a:lnTo>
                  <a:pt x="10120" y="25000"/>
                </a:lnTo>
                <a:lnTo>
                  <a:pt x="10110" y="25010"/>
                </a:lnTo>
                <a:lnTo>
                  <a:pt x="10090" y="25030"/>
                </a:lnTo>
                <a:lnTo>
                  <a:pt x="10080" y="25030"/>
                </a:lnTo>
                <a:lnTo>
                  <a:pt x="10070" y="25030"/>
                </a:lnTo>
                <a:lnTo>
                  <a:pt x="10060" y="25030"/>
                </a:lnTo>
                <a:lnTo>
                  <a:pt x="10050" y="25020"/>
                </a:lnTo>
                <a:lnTo>
                  <a:pt x="10050" y="25010"/>
                </a:lnTo>
                <a:lnTo>
                  <a:pt x="10060" y="25000"/>
                </a:lnTo>
                <a:lnTo>
                  <a:pt x="10060" y="24990"/>
                </a:lnTo>
                <a:lnTo>
                  <a:pt x="10070" y="24990"/>
                </a:lnTo>
                <a:lnTo>
                  <a:pt x="10080" y="24990"/>
                </a:lnTo>
                <a:lnTo>
                  <a:pt x="10090" y="24990"/>
                </a:lnTo>
                <a:lnTo>
                  <a:pt x="10100" y="25000"/>
                </a:lnTo>
                <a:lnTo>
                  <a:pt x="10110" y="25000"/>
                </a:lnTo>
                <a:close/>
                <a:moveTo>
                  <a:pt x="10940" y="24860"/>
                </a:moveTo>
                <a:lnTo>
                  <a:pt x="10930" y="24880"/>
                </a:lnTo>
                <a:lnTo>
                  <a:pt x="10920" y="24880"/>
                </a:lnTo>
                <a:lnTo>
                  <a:pt x="10910" y="24870"/>
                </a:lnTo>
                <a:lnTo>
                  <a:pt x="10920" y="24860"/>
                </a:lnTo>
                <a:lnTo>
                  <a:pt x="10940" y="24860"/>
                </a:lnTo>
                <a:close/>
                <a:moveTo>
                  <a:pt x="10200" y="24850"/>
                </a:moveTo>
                <a:lnTo>
                  <a:pt x="10190" y="24850"/>
                </a:lnTo>
                <a:lnTo>
                  <a:pt x="10180" y="24860"/>
                </a:lnTo>
                <a:lnTo>
                  <a:pt x="10170" y="24850"/>
                </a:lnTo>
                <a:lnTo>
                  <a:pt x="10180" y="24840"/>
                </a:lnTo>
                <a:lnTo>
                  <a:pt x="10190" y="24840"/>
                </a:lnTo>
                <a:lnTo>
                  <a:pt x="10190" y="24850"/>
                </a:lnTo>
                <a:lnTo>
                  <a:pt x="10200" y="24850"/>
                </a:lnTo>
                <a:close/>
                <a:moveTo>
                  <a:pt x="10900" y="24460"/>
                </a:moveTo>
                <a:lnTo>
                  <a:pt x="10900" y="24450"/>
                </a:lnTo>
                <a:lnTo>
                  <a:pt x="10900" y="24440"/>
                </a:lnTo>
                <a:lnTo>
                  <a:pt x="10910" y="24440"/>
                </a:lnTo>
                <a:lnTo>
                  <a:pt x="10920" y="24440"/>
                </a:lnTo>
                <a:lnTo>
                  <a:pt x="10920" y="24450"/>
                </a:lnTo>
                <a:lnTo>
                  <a:pt x="10910" y="24450"/>
                </a:lnTo>
                <a:lnTo>
                  <a:pt x="10910" y="24460"/>
                </a:lnTo>
                <a:lnTo>
                  <a:pt x="10900" y="24460"/>
                </a:lnTo>
                <a:close/>
                <a:moveTo>
                  <a:pt x="8870" y="24250"/>
                </a:moveTo>
                <a:lnTo>
                  <a:pt x="8860" y="24270"/>
                </a:lnTo>
                <a:lnTo>
                  <a:pt x="8860" y="24280"/>
                </a:lnTo>
                <a:lnTo>
                  <a:pt x="8860" y="24290"/>
                </a:lnTo>
                <a:lnTo>
                  <a:pt x="8850" y="24290"/>
                </a:lnTo>
                <a:lnTo>
                  <a:pt x="8840" y="24300"/>
                </a:lnTo>
                <a:lnTo>
                  <a:pt x="8830" y="24320"/>
                </a:lnTo>
                <a:lnTo>
                  <a:pt x="8810" y="24320"/>
                </a:lnTo>
                <a:lnTo>
                  <a:pt x="8800" y="24320"/>
                </a:lnTo>
                <a:lnTo>
                  <a:pt x="8790" y="24320"/>
                </a:lnTo>
                <a:lnTo>
                  <a:pt x="8780" y="24320"/>
                </a:lnTo>
                <a:lnTo>
                  <a:pt x="8780" y="24310"/>
                </a:lnTo>
                <a:lnTo>
                  <a:pt x="8770" y="24300"/>
                </a:lnTo>
                <a:lnTo>
                  <a:pt x="8770" y="24290"/>
                </a:lnTo>
                <a:lnTo>
                  <a:pt x="8780" y="24290"/>
                </a:lnTo>
                <a:lnTo>
                  <a:pt x="8780" y="24280"/>
                </a:lnTo>
                <a:lnTo>
                  <a:pt x="8790" y="24270"/>
                </a:lnTo>
                <a:lnTo>
                  <a:pt x="8800" y="24270"/>
                </a:lnTo>
                <a:lnTo>
                  <a:pt x="8810" y="24270"/>
                </a:lnTo>
                <a:lnTo>
                  <a:pt x="8820" y="24260"/>
                </a:lnTo>
                <a:lnTo>
                  <a:pt x="8830" y="24250"/>
                </a:lnTo>
                <a:lnTo>
                  <a:pt x="8850" y="24240"/>
                </a:lnTo>
                <a:lnTo>
                  <a:pt x="8860" y="24240"/>
                </a:lnTo>
                <a:lnTo>
                  <a:pt x="8870" y="24230"/>
                </a:lnTo>
                <a:lnTo>
                  <a:pt x="8870" y="24220"/>
                </a:lnTo>
                <a:lnTo>
                  <a:pt x="8880" y="24210"/>
                </a:lnTo>
                <a:lnTo>
                  <a:pt x="8880" y="24220"/>
                </a:lnTo>
                <a:lnTo>
                  <a:pt x="8880" y="24230"/>
                </a:lnTo>
                <a:lnTo>
                  <a:pt x="8870" y="24230"/>
                </a:lnTo>
                <a:lnTo>
                  <a:pt x="8870" y="24250"/>
                </a:lnTo>
                <a:close/>
                <a:moveTo>
                  <a:pt x="10630" y="24040"/>
                </a:moveTo>
                <a:lnTo>
                  <a:pt x="10610" y="24050"/>
                </a:lnTo>
                <a:lnTo>
                  <a:pt x="10590" y="24050"/>
                </a:lnTo>
                <a:lnTo>
                  <a:pt x="10580" y="24050"/>
                </a:lnTo>
                <a:lnTo>
                  <a:pt x="10570" y="24040"/>
                </a:lnTo>
                <a:lnTo>
                  <a:pt x="10590" y="24040"/>
                </a:lnTo>
                <a:lnTo>
                  <a:pt x="10610" y="24040"/>
                </a:lnTo>
                <a:lnTo>
                  <a:pt x="10620" y="24040"/>
                </a:lnTo>
                <a:lnTo>
                  <a:pt x="10640" y="24030"/>
                </a:lnTo>
                <a:lnTo>
                  <a:pt x="10630" y="24040"/>
                </a:lnTo>
                <a:close/>
                <a:moveTo>
                  <a:pt x="10890" y="24030"/>
                </a:moveTo>
                <a:lnTo>
                  <a:pt x="10880" y="24040"/>
                </a:lnTo>
                <a:lnTo>
                  <a:pt x="10870" y="24040"/>
                </a:lnTo>
                <a:lnTo>
                  <a:pt x="10870" y="24030"/>
                </a:lnTo>
                <a:lnTo>
                  <a:pt x="10870" y="24020"/>
                </a:lnTo>
                <a:lnTo>
                  <a:pt x="10890" y="24030"/>
                </a:lnTo>
                <a:close/>
                <a:moveTo>
                  <a:pt x="10350" y="23960"/>
                </a:moveTo>
                <a:lnTo>
                  <a:pt x="10350" y="23970"/>
                </a:lnTo>
                <a:lnTo>
                  <a:pt x="10350" y="23960"/>
                </a:lnTo>
                <a:lnTo>
                  <a:pt x="10350" y="23950"/>
                </a:lnTo>
                <a:lnTo>
                  <a:pt x="10360" y="23950"/>
                </a:lnTo>
                <a:lnTo>
                  <a:pt x="10370" y="23940"/>
                </a:lnTo>
                <a:lnTo>
                  <a:pt x="10370" y="23950"/>
                </a:lnTo>
                <a:lnTo>
                  <a:pt x="10360" y="23950"/>
                </a:lnTo>
                <a:lnTo>
                  <a:pt x="10360" y="23960"/>
                </a:lnTo>
                <a:lnTo>
                  <a:pt x="10350" y="23960"/>
                </a:lnTo>
                <a:close/>
                <a:moveTo>
                  <a:pt x="8300" y="24010"/>
                </a:moveTo>
                <a:lnTo>
                  <a:pt x="8290" y="24010"/>
                </a:lnTo>
                <a:lnTo>
                  <a:pt x="8290" y="24000"/>
                </a:lnTo>
                <a:lnTo>
                  <a:pt x="8290" y="23990"/>
                </a:lnTo>
                <a:lnTo>
                  <a:pt x="8280" y="23990"/>
                </a:lnTo>
                <a:lnTo>
                  <a:pt x="8280" y="23980"/>
                </a:lnTo>
                <a:lnTo>
                  <a:pt x="8270" y="23980"/>
                </a:lnTo>
                <a:lnTo>
                  <a:pt x="8270" y="23970"/>
                </a:lnTo>
                <a:lnTo>
                  <a:pt x="8270" y="23960"/>
                </a:lnTo>
                <a:lnTo>
                  <a:pt x="8280" y="23960"/>
                </a:lnTo>
                <a:lnTo>
                  <a:pt x="8290" y="23970"/>
                </a:lnTo>
                <a:lnTo>
                  <a:pt x="8290" y="23980"/>
                </a:lnTo>
                <a:lnTo>
                  <a:pt x="8300" y="23990"/>
                </a:lnTo>
                <a:lnTo>
                  <a:pt x="8300" y="24000"/>
                </a:lnTo>
                <a:lnTo>
                  <a:pt x="8300" y="24010"/>
                </a:lnTo>
                <a:close/>
                <a:moveTo>
                  <a:pt x="8420" y="23980"/>
                </a:moveTo>
                <a:lnTo>
                  <a:pt x="8410" y="23980"/>
                </a:lnTo>
                <a:lnTo>
                  <a:pt x="8410" y="23970"/>
                </a:lnTo>
                <a:lnTo>
                  <a:pt x="8410" y="23960"/>
                </a:lnTo>
                <a:lnTo>
                  <a:pt x="8410" y="23950"/>
                </a:lnTo>
                <a:lnTo>
                  <a:pt x="8420" y="23950"/>
                </a:lnTo>
                <a:lnTo>
                  <a:pt x="8430" y="23950"/>
                </a:lnTo>
                <a:lnTo>
                  <a:pt x="8430" y="23960"/>
                </a:lnTo>
                <a:lnTo>
                  <a:pt x="8430" y="23970"/>
                </a:lnTo>
                <a:lnTo>
                  <a:pt x="8420" y="23980"/>
                </a:lnTo>
                <a:close/>
                <a:moveTo>
                  <a:pt x="8400" y="24040"/>
                </a:moveTo>
                <a:lnTo>
                  <a:pt x="8390" y="24040"/>
                </a:lnTo>
                <a:lnTo>
                  <a:pt x="8390" y="24030"/>
                </a:lnTo>
                <a:lnTo>
                  <a:pt x="8390" y="24020"/>
                </a:lnTo>
                <a:lnTo>
                  <a:pt x="8390" y="24010"/>
                </a:lnTo>
                <a:lnTo>
                  <a:pt x="8390" y="24000"/>
                </a:lnTo>
                <a:lnTo>
                  <a:pt x="8380" y="24000"/>
                </a:lnTo>
                <a:lnTo>
                  <a:pt x="8380" y="23990"/>
                </a:lnTo>
                <a:lnTo>
                  <a:pt x="8380" y="23980"/>
                </a:lnTo>
                <a:lnTo>
                  <a:pt x="8380" y="23970"/>
                </a:lnTo>
                <a:lnTo>
                  <a:pt x="8380" y="23960"/>
                </a:lnTo>
                <a:lnTo>
                  <a:pt x="8370" y="23960"/>
                </a:lnTo>
                <a:lnTo>
                  <a:pt x="8370" y="23950"/>
                </a:lnTo>
                <a:lnTo>
                  <a:pt x="8360" y="23950"/>
                </a:lnTo>
                <a:lnTo>
                  <a:pt x="8360" y="23940"/>
                </a:lnTo>
                <a:lnTo>
                  <a:pt x="8360" y="23930"/>
                </a:lnTo>
                <a:lnTo>
                  <a:pt x="8360" y="23920"/>
                </a:lnTo>
                <a:lnTo>
                  <a:pt x="8370" y="23920"/>
                </a:lnTo>
                <a:lnTo>
                  <a:pt x="8370" y="23930"/>
                </a:lnTo>
                <a:lnTo>
                  <a:pt x="8380" y="23930"/>
                </a:lnTo>
                <a:lnTo>
                  <a:pt x="8380" y="23940"/>
                </a:lnTo>
                <a:lnTo>
                  <a:pt x="8380" y="23950"/>
                </a:lnTo>
                <a:lnTo>
                  <a:pt x="8380" y="23960"/>
                </a:lnTo>
                <a:lnTo>
                  <a:pt x="8380" y="23970"/>
                </a:lnTo>
                <a:lnTo>
                  <a:pt x="8390" y="23970"/>
                </a:lnTo>
                <a:lnTo>
                  <a:pt x="8390" y="23980"/>
                </a:lnTo>
                <a:lnTo>
                  <a:pt x="8390" y="23990"/>
                </a:lnTo>
                <a:lnTo>
                  <a:pt x="8390" y="24000"/>
                </a:lnTo>
                <a:lnTo>
                  <a:pt x="8400" y="24000"/>
                </a:lnTo>
                <a:lnTo>
                  <a:pt x="8390" y="24000"/>
                </a:lnTo>
                <a:lnTo>
                  <a:pt x="8390" y="24010"/>
                </a:lnTo>
                <a:lnTo>
                  <a:pt x="8390" y="24020"/>
                </a:lnTo>
                <a:lnTo>
                  <a:pt x="8390" y="24030"/>
                </a:lnTo>
                <a:lnTo>
                  <a:pt x="8400" y="24040"/>
                </a:lnTo>
                <a:close/>
                <a:moveTo>
                  <a:pt x="7900" y="23950"/>
                </a:moveTo>
                <a:lnTo>
                  <a:pt x="7890" y="23950"/>
                </a:lnTo>
                <a:lnTo>
                  <a:pt x="7890" y="23960"/>
                </a:lnTo>
                <a:lnTo>
                  <a:pt x="7880" y="23960"/>
                </a:lnTo>
                <a:lnTo>
                  <a:pt x="7880" y="23970"/>
                </a:lnTo>
                <a:lnTo>
                  <a:pt x="7870" y="23970"/>
                </a:lnTo>
                <a:lnTo>
                  <a:pt x="7860" y="23970"/>
                </a:lnTo>
                <a:lnTo>
                  <a:pt x="7860" y="23980"/>
                </a:lnTo>
                <a:lnTo>
                  <a:pt x="7850" y="23980"/>
                </a:lnTo>
                <a:lnTo>
                  <a:pt x="7850" y="23990"/>
                </a:lnTo>
                <a:lnTo>
                  <a:pt x="7840" y="23990"/>
                </a:lnTo>
                <a:lnTo>
                  <a:pt x="7830" y="23990"/>
                </a:lnTo>
                <a:lnTo>
                  <a:pt x="7830" y="23980"/>
                </a:lnTo>
                <a:lnTo>
                  <a:pt x="7830" y="23970"/>
                </a:lnTo>
                <a:lnTo>
                  <a:pt x="7820" y="23970"/>
                </a:lnTo>
                <a:lnTo>
                  <a:pt x="7820" y="23960"/>
                </a:lnTo>
                <a:lnTo>
                  <a:pt x="7830" y="23960"/>
                </a:lnTo>
                <a:lnTo>
                  <a:pt x="7840" y="23960"/>
                </a:lnTo>
                <a:lnTo>
                  <a:pt x="7850" y="23960"/>
                </a:lnTo>
                <a:lnTo>
                  <a:pt x="7850" y="23950"/>
                </a:lnTo>
                <a:lnTo>
                  <a:pt x="7860" y="23950"/>
                </a:lnTo>
                <a:lnTo>
                  <a:pt x="7870" y="23950"/>
                </a:lnTo>
                <a:lnTo>
                  <a:pt x="7880" y="23950"/>
                </a:lnTo>
                <a:lnTo>
                  <a:pt x="7890" y="23940"/>
                </a:lnTo>
                <a:lnTo>
                  <a:pt x="7900" y="23930"/>
                </a:lnTo>
                <a:lnTo>
                  <a:pt x="7910" y="23930"/>
                </a:lnTo>
                <a:lnTo>
                  <a:pt x="7910" y="23920"/>
                </a:lnTo>
                <a:lnTo>
                  <a:pt x="7920" y="23920"/>
                </a:lnTo>
                <a:lnTo>
                  <a:pt x="7910" y="23930"/>
                </a:lnTo>
                <a:lnTo>
                  <a:pt x="7900" y="23940"/>
                </a:lnTo>
                <a:lnTo>
                  <a:pt x="7900" y="23950"/>
                </a:lnTo>
                <a:close/>
                <a:moveTo>
                  <a:pt x="10360" y="23870"/>
                </a:moveTo>
                <a:lnTo>
                  <a:pt x="10350" y="23880"/>
                </a:lnTo>
                <a:lnTo>
                  <a:pt x="10340" y="23870"/>
                </a:lnTo>
                <a:lnTo>
                  <a:pt x="10350" y="23860"/>
                </a:lnTo>
                <a:lnTo>
                  <a:pt x="10360" y="23870"/>
                </a:lnTo>
                <a:close/>
                <a:moveTo>
                  <a:pt x="10650" y="23790"/>
                </a:moveTo>
                <a:lnTo>
                  <a:pt x="10650" y="23800"/>
                </a:lnTo>
                <a:lnTo>
                  <a:pt x="10660" y="23800"/>
                </a:lnTo>
                <a:lnTo>
                  <a:pt x="10670" y="23810"/>
                </a:lnTo>
                <a:lnTo>
                  <a:pt x="10660" y="23810"/>
                </a:lnTo>
                <a:lnTo>
                  <a:pt x="10650" y="23800"/>
                </a:lnTo>
                <a:lnTo>
                  <a:pt x="10640" y="23800"/>
                </a:lnTo>
                <a:lnTo>
                  <a:pt x="10630" y="23800"/>
                </a:lnTo>
                <a:lnTo>
                  <a:pt x="10620" y="23800"/>
                </a:lnTo>
                <a:lnTo>
                  <a:pt x="10610" y="23800"/>
                </a:lnTo>
                <a:lnTo>
                  <a:pt x="10610" y="23790"/>
                </a:lnTo>
                <a:lnTo>
                  <a:pt x="10610" y="23780"/>
                </a:lnTo>
                <a:lnTo>
                  <a:pt x="10620" y="23780"/>
                </a:lnTo>
                <a:lnTo>
                  <a:pt x="10630" y="23780"/>
                </a:lnTo>
                <a:lnTo>
                  <a:pt x="10640" y="23790"/>
                </a:lnTo>
                <a:lnTo>
                  <a:pt x="10650" y="23790"/>
                </a:lnTo>
                <a:close/>
                <a:moveTo>
                  <a:pt x="9630" y="23810"/>
                </a:moveTo>
                <a:lnTo>
                  <a:pt x="9600" y="23820"/>
                </a:lnTo>
                <a:lnTo>
                  <a:pt x="9580" y="23810"/>
                </a:lnTo>
                <a:lnTo>
                  <a:pt x="9570" y="23790"/>
                </a:lnTo>
                <a:lnTo>
                  <a:pt x="9540" y="23770"/>
                </a:lnTo>
                <a:lnTo>
                  <a:pt x="9520" y="23740"/>
                </a:lnTo>
                <a:lnTo>
                  <a:pt x="9520" y="23720"/>
                </a:lnTo>
                <a:lnTo>
                  <a:pt x="9520" y="23700"/>
                </a:lnTo>
                <a:lnTo>
                  <a:pt x="9520" y="23690"/>
                </a:lnTo>
                <a:lnTo>
                  <a:pt x="9530" y="23680"/>
                </a:lnTo>
                <a:lnTo>
                  <a:pt x="9560" y="23680"/>
                </a:lnTo>
                <a:lnTo>
                  <a:pt x="9560" y="23690"/>
                </a:lnTo>
                <a:lnTo>
                  <a:pt x="9580" y="23730"/>
                </a:lnTo>
                <a:lnTo>
                  <a:pt x="9590" y="23750"/>
                </a:lnTo>
                <a:lnTo>
                  <a:pt x="9620" y="23760"/>
                </a:lnTo>
                <a:lnTo>
                  <a:pt x="9630" y="23770"/>
                </a:lnTo>
                <a:lnTo>
                  <a:pt x="9630" y="23790"/>
                </a:lnTo>
                <a:lnTo>
                  <a:pt x="9630" y="23810"/>
                </a:lnTo>
                <a:close/>
                <a:moveTo>
                  <a:pt x="11660" y="23640"/>
                </a:moveTo>
                <a:lnTo>
                  <a:pt x="11670" y="23680"/>
                </a:lnTo>
                <a:lnTo>
                  <a:pt x="11630" y="23650"/>
                </a:lnTo>
                <a:lnTo>
                  <a:pt x="11660" y="23640"/>
                </a:lnTo>
                <a:close/>
                <a:moveTo>
                  <a:pt x="9840" y="23670"/>
                </a:moveTo>
                <a:lnTo>
                  <a:pt x="9810" y="23720"/>
                </a:lnTo>
                <a:lnTo>
                  <a:pt x="9790" y="23720"/>
                </a:lnTo>
                <a:lnTo>
                  <a:pt x="9770" y="23690"/>
                </a:lnTo>
                <a:lnTo>
                  <a:pt x="9770" y="23650"/>
                </a:lnTo>
                <a:lnTo>
                  <a:pt x="9790" y="23620"/>
                </a:lnTo>
                <a:lnTo>
                  <a:pt x="9820" y="23610"/>
                </a:lnTo>
                <a:lnTo>
                  <a:pt x="9840" y="23630"/>
                </a:lnTo>
                <a:lnTo>
                  <a:pt x="9840" y="23670"/>
                </a:lnTo>
                <a:close/>
                <a:moveTo>
                  <a:pt x="8530" y="23700"/>
                </a:moveTo>
                <a:lnTo>
                  <a:pt x="8530" y="23710"/>
                </a:lnTo>
                <a:lnTo>
                  <a:pt x="8520" y="23710"/>
                </a:lnTo>
                <a:lnTo>
                  <a:pt x="8510" y="23700"/>
                </a:lnTo>
                <a:lnTo>
                  <a:pt x="8500" y="23690"/>
                </a:lnTo>
                <a:lnTo>
                  <a:pt x="8500" y="23680"/>
                </a:lnTo>
                <a:lnTo>
                  <a:pt x="8490" y="23680"/>
                </a:lnTo>
                <a:lnTo>
                  <a:pt x="8490" y="23670"/>
                </a:lnTo>
                <a:lnTo>
                  <a:pt x="8490" y="23660"/>
                </a:lnTo>
                <a:lnTo>
                  <a:pt x="8490" y="23650"/>
                </a:lnTo>
                <a:lnTo>
                  <a:pt x="8480" y="23650"/>
                </a:lnTo>
                <a:lnTo>
                  <a:pt x="8480" y="23640"/>
                </a:lnTo>
                <a:lnTo>
                  <a:pt x="8470" y="23640"/>
                </a:lnTo>
                <a:lnTo>
                  <a:pt x="8460" y="23630"/>
                </a:lnTo>
                <a:lnTo>
                  <a:pt x="8460" y="23620"/>
                </a:lnTo>
                <a:lnTo>
                  <a:pt x="8450" y="23620"/>
                </a:lnTo>
                <a:lnTo>
                  <a:pt x="8450" y="23610"/>
                </a:lnTo>
                <a:lnTo>
                  <a:pt x="8450" y="23600"/>
                </a:lnTo>
                <a:lnTo>
                  <a:pt x="8450" y="23590"/>
                </a:lnTo>
                <a:lnTo>
                  <a:pt x="8440" y="23590"/>
                </a:lnTo>
                <a:lnTo>
                  <a:pt x="8440" y="23580"/>
                </a:lnTo>
                <a:lnTo>
                  <a:pt x="8440" y="23570"/>
                </a:lnTo>
                <a:lnTo>
                  <a:pt x="8440" y="23560"/>
                </a:lnTo>
                <a:lnTo>
                  <a:pt x="8450" y="23550"/>
                </a:lnTo>
                <a:lnTo>
                  <a:pt x="8450" y="23540"/>
                </a:lnTo>
                <a:lnTo>
                  <a:pt x="8450" y="23530"/>
                </a:lnTo>
                <a:lnTo>
                  <a:pt x="8460" y="23520"/>
                </a:lnTo>
                <a:lnTo>
                  <a:pt x="8460" y="23510"/>
                </a:lnTo>
                <a:lnTo>
                  <a:pt x="8460" y="23500"/>
                </a:lnTo>
                <a:lnTo>
                  <a:pt x="8470" y="23490"/>
                </a:lnTo>
                <a:lnTo>
                  <a:pt x="8470" y="23480"/>
                </a:lnTo>
                <a:lnTo>
                  <a:pt x="8470" y="23470"/>
                </a:lnTo>
                <a:lnTo>
                  <a:pt x="8480" y="23470"/>
                </a:lnTo>
                <a:lnTo>
                  <a:pt x="8480" y="23460"/>
                </a:lnTo>
                <a:lnTo>
                  <a:pt x="8480" y="23450"/>
                </a:lnTo>
                <a:lnTo>
                  <a:pt x="8490" y="23450"/>
                </a:lnTo>
                <a:lnTo>
                  <a:pt x="8490" y="23440"/>
                </a:lnTo>
                <a:lnTo>
                  <a:pt x="8500" y="23440"/>
                </a:lnTo>
                <a:lnTo>
                  <a:pt x="8500" y="23430"/>
                </a:lnTo>
                <a:lnTo>
                  <a:pt x="8510" y="23430"/>
                </a:lnTo>
                <a:lnTo>
                  <a:pt x="8510" y="23420"/>
                </a:lnTo>
                <a:lnTo>
                  <a:pt x="8520" y="23420"/>
                </a:lnTo>
                <a:lnTo>
                  <a:pt x="8520" y="23410"/>
                </a:lnTo>
                <a:lnTo>
                  <a:pt x="8530" y="23410"/>
                </a:lnTo>
                <a:lnTo>
                  <a:pt x="8540" y="23410"/>
                </a:lnTo>
                <a:lnTo>
                  <a:pt x="8540" y="23420"/>
                </a:lnTo>
                <a:lnTo>
                  <a:pt x="8550" y="23420"/>
                </a:lnTo>
                <a:lnTo>
                  <a:pt x="8550" y="23430"/>
                </a:lnTo>
                <a:lnTo>
                  <a:pt x="8550" y="23440"/>
                </a:lnTo>
                <a:lnTo>
                  <a:pt x="8540" y="23450"/>
                </a:lnTo>
                <a:lnTo>
                  <a:pt x="8540" y="23460"/>
                </a:lnTo>
                <a:lnTo>
                  <a:pt x="8550" y="23470"/>
                </a:lnTo>
                <a:lnTo>
                  <a:pt x="8550" y="23480"/>
                </a:lnTo>
                <a:lnTo>
                  <a:pt x="8560" y="23480"/>
                </a:lnTo>
                <a:lnTo>
                  <a:pt x="8560" y="23490"/>
                </a:lnTo>
                <a:lnTo>
                  <a:pt x="8570" y="23490"/>
                </a:lnTo>
                <a:lnTo>
                  <a:pt x="8580" y="23490"/>
                </a:lnTo>
                <a:lnTo>
                  <a:pt x="8580" y="23500"/>
                </a:lnTo>
                <a:lnTo>
                  <a:pt x="8590" y="23500"/>
                </a:lnTo>
                <a:lnTo>
                  <a:pt x="8590" y="23510"/>
                </a:lnTo>
                <a:lnTo>
                  <a:pt x="8600" y="23510"/>
                </a:lnTo>
                <a:lnTo>
                  <a:pt x="8600" y="23520"/>
                </a:lnTo>
                <a:lnTo>
                  <a:pt x="8610" y="23520"/>
                </a:lnTo>
                <a:lnTo>
                  <a:pt x="8620" y="23530"/>
                </a:lnTo>
                <a:lnTo>
                  <a:pt x="8630" y="23540"/>
                </a:lnTo>
                <a:lnTo>
                  <a:pt x="8630" y="23550"/>
                </a:lnTo>
                <a:lnTo>
                  <a:pt x="8640" y="23550"/>
                </a:lnTo>
                <a:lnTo>
                  <a:pt x="8640" y="23560"/>
                </a:lnTo>
                <a:lnTo>
                  <a:pt x="8630" y="23570"/>
                </a:lnTo>
                <a:lnTo>
                  <a:pt x="8630" y="23580"/>
                </a:lnTo>
                <a:lnTo>
                  <a:pt x="8630" y="23590"/>
                </a:lnTo>
                <a:lnTo>
                  <a:pt x="8620" y="23590"/>
                </a:lnTo>
                <a:lnTo>
                  <a:pt x="8620" y="23600"/>
                </a:lnTo>
                <a:lnTo>
                  <a:pt x="8620" y="23610"/>
                </a:lnTo>
                <a:lnTo>
                  <a:pt x="8620" y="23620"/>
                </a:lnTo>
                <a:lnTo>
                  <a:pt x="8620" y="23630"/>
                </a:lnTo>
                <a:lnTo>
                  <a:pt x="8610" y="23630"/>
                </a:lnTo>
                <a:lnTo>
                  <a:pt x="8610" y="23640"/>
                </a:lnTo>
                <a:lnTo>
                  <a:pt x="8610" y="23650"/>
                </a:lnTo>
                <a:lnTo>
                  <a:pt x="8620" y="23650"/>
                </a:lnTo>
                <a:lnTo>
                  <a:pt x="8610" y="23660"/>
                </a:lnTo>
                <a:lnTo>
                  <a:pt x="8600" y="23670"/>
                </a:lnTo>
                <a:lnTo>
                  <a:pt x="8590" y="23680"/>
                </a:lnTo>
                <a:lnTo>
                  <a:pt x="8580" y="23690"/>
                </a:lnTo>
                <a:lnTo>
                  <a:pt x="8570" y="23690"/>
                </a:lnTo>
                <a:lnTo>
                  <a:pt x="8560" y="23700"/>
                </a:lnTo>
                <a:lnTo>
                  <a:pt x="8540" y="23700"/>
                </a:lnTo>
                <a:lnTo>
                  <a:pt x="8530" y="23700"/>
                </a:lnTo>
                <a:close/>
                <a:moveTo>
                  <a:pt x="11500" y="23300"/>
                </a:moveTo>
                <a:lnTo>
                  <a:pt x="11480" y="23320"/>
                </a:lnTo>
                <a:lnTo>
                  <a:pt x="11480" y="23290"/>
                </a:lnTo>
                <a:lnTo>
                  <a:pt x="11490" y="23280"/>
                </a:lnTo>
                <a:lnTo>
                  <a:pt x="11500" y="23300"/>
                </a:lnTo>
                <a:close/>
                <a:moveTo>
                  <a:pt x="8970" y="23250"/>
                </a:moveTo>
                <a:lnTo>
                  <a:pt x="8980" y="23250"/>
                </a:lnTo>
                <a:lnTo>
                  <a:pt x="8980" y="23260"/>
                </a:lnTo>
                <a:lnTo>
                  <a:pt x="8970" y="23260"/>
                </a:lnTo>
                <a:lnTo>
                  <a:pt x="8960" y="23260"/>
                </a:lnTo>
                <a:lnTo>
                  <a:pt x="8960" y="23250"/>
                </a:lnTo>
                <a:lnTo>
                  <a:pt x="8970" y="23250"/>
                </a:lnTo>
                <a:close/>
                <a:moveTo>
                  <a:pt x="9570" y="23210"/>
                </a:moveTo>
                <a:lnTo>
                  <a:pt x="9570" y="23220"/>
                </a:lnTo>
                <a:lnTo>
                  <a:pt x="9560" y="23220"/>
                </a:lnTo>
                <a:lnTo>
                  <a:pt x="9570" y="23220"/>
                </a:lnTo>
                <a:lnTo>
                  <a:pt x="9560" y="23230"/>
                </a:lnTo>
                <a:lnTo>
                  <a:pt x="9560" y="23220"/>
                </a:lnTo>
                <a:lnTo>
                  <a:pt x="9560" y="23210"/>
                </a:lnTo>
                <a:lnTo>
                  <a:pt x="9570" y="23200"/>
                </a:lnTo>
                <a:lnTo>
                  <a:pt x="9570" y="23190"/>
                </a:lnTo>
                <a:lnTo>
                  <a:pt x="9570" y="23200"/>
                </a:lnTo>
                <a:lnTo>
                  <a:pt x="9570" y="23210"/>
                </a:lnTo>
                <a:close/>
                <a:moveTo>
                  <a:pt x="9700" y="23200"/>
                </a:moveTo>
                <a:lnTo>
                  <a:pt x="9700" y="23190"/>
                </a:lnTo>
                <a:lnTo>
                  <a:pt x="9700" y="23180"/>
                </a:lnTo>
                <a:lnTo>
                  <a:pt x="9700" y="23170"/>
                </a:lnTo>
                <a:lnTo>
                  <a:pt x="9710" y="23170"/>
                </a:lnTo>
                <a:lnTo>
                  <a:pt x="9710" y="23180"/>
                </a:lnTo>
                <a:lnTo>
                  <a:pt x="9710" y="23190"/>
                </a:lnTo>
                <a:lnTo>
                  <a:pt x="9710" y="23200"/>
                </a:lnTo>
                <a:lnTo>
                  <a:pt x="9700" y="23200"/>
                </a:lnTo>
                <a:close/>
                <a:moveTo>
                  <a:pt x="11350" y="23150"/>
                </a:moveTo>
                <a:lnTo>
                  <a:pt x="11340" y="23170"/>
                </a:lnTo>
                <a:lnTo>
                  <a:pt x="11330" y="23170"/>
                </a:lnTo>
                <a:lnTo>
                  <a:pt x="11330" y="23150"/>
                </a:lnTo>
                <a:lnTo>
                  <a:pt x="11350" y="23150"/>
                </a:lnTo>
                <a:close/>
                <a:moveTo>
                  <a:pt x="9700" y="23140"/>
                </a:moveTo>
                <a:lnTo>
                  <a:pt x="9700" y="23150"/>
                </a:lnTo>
                <a:lnTo>
                  <a:pt x="9700" y="23140"/>
                </a:lnTo>
                <a:lnTo>
                  <a:pt x="9690" y="23140"/>
                </a:lnTo>
                <a:lnTo>
                  <a:pt x="9690" y="23130"/>
                </a:lnTo>
                <a:lnTo>
                  <a:pt x="9690" y="23120"/>
                </a:lnTo>
                <a:lnTo>
                  <a:pt x="9700" y="23120"/>
                </a:lnTo>
                <a:lnTo>
                  <a:pt x="9700" y="23130"/>
                </a:lnTo>
                <a:lnTo>
                  <a:pt x="9700" y="23140"/>
                </a:lnTo>
                <a:close/>
                <a:moveTo>
                  <a:pt x="9610" y="23130"/>
                </a:moveTo>
                <a:lnTo>
                  <a:pt x="9600" y="23140"/>
                </a:lnTo>
                <a:lnTo>
                  <a:pt x="9600" y="23130"/>
                </a:lnTo>
                <a:lnTo>
                  <a:pt x="9600" y="23120"/>
                </a:lnTo>
                <a:lnTo>
                  <a:pt x="9600" y="23110"/>
                </a:lnTo>
                <a:lnTo>
                  <a:pt x="9600" y="23100"/>
                </a:lnTo>
                <a:lnTo>
                  <a:pt x="9600" y="23090"/>
                </a:lnTo>
                <a:lnTo>
                  <a:pt x="9600" y="23100"/>
                </a:lnTo>
                <a:lnTo>
                  <a:pt x="9610" y="23100"/>
                </a:lnTo>
                <a:lnTo>
                  <a:pt x="9600" y="23110"/>
                </a:lnTo>
                <a:lnTo>
                  <a:pt x="9600" y="23120"/>
                </a:lnTo>
                <a:lnTo>
                  <a:pt x="9610" y="23120"/>
                </a:lnTo>
                <a:lnTo>
                  <a:pt x="9600" y="23130"/>
                </a:lnTo>
                <a:lnTo>
                  <a:pt x="9610" y="23130"/>
                </a:lnTo>
                <a:close/>
                <a:moveTo>
                  <a:pt x="9350" y="23080"/>
                </a:moveTo>
                <a:lnTo>
                  <a:pt x="9360" y="23080"/>
                </a:lnTo>
                <a:lnTo>
                  <a:pt x="9370" y="23080"/>
                </a:lnTo>
                <a:lnTo>
                  <a:pt x="9380" y="23090"/>
                </a:lnTo>
                <a:lnTo>
                  <a:pt x="9390" y="23090"/>
                </a:lnTo>
                <a:lnTo>
                  <a:pt x="9400" y="23090"/>
                </a:lnTo>
                <a:lnTo>
                  <a:pt x="9410" y="23100"/>
                </a:lnTo>
                <a:lnTo>
                  <a:pt x="9420" y="23100"/>
                </a:lnTo>
                <a:lnTo>
                  <a:pt x="9430" y="23110"/>
                </a:lnTo>
                <a:lnTo>
                  <a:pt x="9440" y="23110"/>
                </a:lnTo>
                <a:lnTo>
                  <a:pt x="9450" y="23110"/>
                </a:lnTo>
                <a:lnTo>
                  <a:pt x="9460" y="23110"/>
                </a:lnTo>
                <a:lnTo>
                  <a:pt x="9460" y="23120"/>
                </a:lnTo>
                <a:lnTo>
                  <a:pt x="9460" y="23130"/>
                </a:lnTo>
                <a:lnTo>
                  <a:pt x="9470" y="23130"/>
                </a:lnTo>
                <a:lnTo>
                  <a:pt x="9460" y="23130"/>
                </a:lnTo>
                <a:lnTo>
                  <a:pt x="9460" y="23140"/>
                </a:lnTo>
                <a:lnTo>
                  <a:pt x="9450" y="23140"/>
                </a:lnTo>
                <a:lnTo>
                  <a:pt x="9440" y="23140"/>
                </a:lnTo>
                <a:lnTo>
                  <a:pt x="9430" y="23140"/>
                </a:lnTo>
                <a:lnTo>
                  <a:pt x="9430" y="23130"/>
                </a:lnTo>
                <a:lnTo>
                  <a:pt x="9420" y="23130"/>
                </a:lnTo>
                <a:lnTo>
                  <a:pt x="9410" y="23130"/>
                </a:lnTo>
                <a:lnTo>
                  <a:pt x="9400" y="23130"/>
                </a:lnTo>
                <a:lnTo>
                  <a:pt x="9400" y="23120"/>
                </a:lnTo>
                <a:lnTo>
                  <a:pt x="9390" y="23120"/>
                </a:lnTo>
                <a:lnTo>
                  <a:pt x="9380" y="23120"/>
                </a:lnTo>
                <a:lnTo>
                  <a:pt x="9370" y="23120"/>
                </a:lnTo>
                <a:lnTo>
                  <a:pt x="9370" y="23110"/>
                </a:lnTo>
                <a:lnTo>
                  <a:pt x="9360" y="23110"/>
                </a:lnTo>
                <a:lnTo>
                  <a:pt x="9350" y="23110"/>
                </a:lnTo>
                <a:lnTo>
                  <a:pt x="9340" y="23110"/>
                </a:lnTo>
                <a:lnTo>
                  <a:pt x="9330" y="23110"/>
                </a:lnTo>
                <a:lnTo>
                  <a:pt x="9320" y="23110"/>
                </a:lnTo>
                <a:lnTo>
                  <a:pt x="9310" y="23100"/>
                </a:lnTo>
                <a:lnTo>
                  <a:pt x="9300" y="23100"/>
                </a:lnTo>
                <a:lnTo>
                  <a:pt x="9290" y="23100"/>
                </a:lnTo>
                <a:lnTo>
                  <a:pt x="9290" y="23090"/>
                </a:lnTo>
                <a:lnTo>
                  <a:pt x="9290" y="23080"/>
                </a:lnTo>
                <a:lnTo>
                  <a:pt x="9300" y="23080"/>
                </a:lnTo>
                <a:lnTo>
                  <a:pt x="9310" y="23080"/>
                </a:lnTo>
                <a:lnTo>
                  <a:pt x="9310" y="23070"/>
                </a:lnTo>
                <a:lnTo>
                  <a:pt x="9320" y="23070"/>
                </a:lnTo>
                <a:lnTo>
                  <a:pt x="9330" y="23070"/>
                </a:lnTo>
                <a:lnTo>
                  <a:pt x="9330" y="23060"/>
                </a:lnTo>
                <a:lnTo>
                  <a:pt x="9330" y="23070"/>
                </a:lnTo>
                <a:lnTo>
                  <a:pt x="9340" y="23070"/>
                </a:lnTo>
                <a:lnTo>
                  <a:pt x="9340" y="23080"/>
                </a:lnTo>
                <a:lnTo>
                  <a:pt x="9350" y="23080"/>
                </a:lnTo>
                <a:close/>
                <a:moveTo>
                  <a:pt x="11450" y="22970"/>
                </a:moveTo>
                <a:lnTo>
                  <a:pt x="11440" y="22980"/>
                </a:lnTo>
                <a:lnTo>
                  <a:pt x="11420" y="22980"/>
                </a:lnTo>
                <a:lnTo>
                  <a:pt x="11430" y="22950"/>
                </a:lnTo>
                <a:lnTo>
                  <a:pt x="11440" y="22950"/>
                </a:lnTo>
                <a:lnTo>
                  <a:pt x="11450" y="22970"/>
                </a:lnTo>
                <a:close/>
                <a:moveTo>
                  <a:pt x="8450" y="22930"/>
                </a:moveTo>
                <a:lnTo>
                  <a:pt x="8460" y="22930"/>
                </a:lnTo>
                <a:lnTo>
                  <a:pt x="8470" y="22930"/>
                </a:lnTo>
                <a:lnTo>
                  <a:pt x="8480" y="22930"/>
                </a:lnTo>
                <a:lnTo>
                  <a:pt x="8490" y="22930"/>
                </a:lnTo>
                <a:lnTo>
                  <a:pt x="8500" y="22930"/>
                </a:lnTo>
                <a:lnTo>
                  <a:pt x="8500" y="22940"/>
                </a:lnTo>
                <a:lnTo>
                  <a:pt x="8490" y="22950"/>
                </a:lnTo>
                <a:lnTo>
                  <a:pt x="8490" y="22960"/>
                </a:lnTo>
                <a:lnTo>
                  <a:pt x="8480" y="22970"/>
                </a:lnTo>
                <a:lnTo>
                  <a:pt x="8480" y="22980"/>
                </a:lnTo>
                <a:lnTo>
                  <a:pt x="8480" y="22990"/>
                </a:lnTo>
                <a:lnTo>
                  <a:pt x="8480" y="23000"/>
                </a:lnTo>
                <a:lnTo>
                  <a:pt x="8480" y="23010"/>
                </a:lnTo>
                <a:lnTo>
                  <a:pt x="8470" y="23010"/>
                </a:lnTo>
                <a:lnTo>
                  <a:pt x="8470" y="23020"/>
                </a:lnTo>
                <a:lnTo>
                  <a:pt x="8470" y="23030"/>
                </a:lnTo>
                <a:lnTo>
                  <a:pt x="8470" y="23040"/>
                </a:lnTo>
                <a:lnTo>
                  <a:pt x="8460" y="23050"/>
                </a:lnTo>
                <a:lnTo>
                  <a:pt x="8460" y="23060"/>
                </a:lnTo>
                <a:lnTo>
                  <a:pt x="8460" y="23070"/>
                </a:lnTo>
                <a:lnTo>
                  <a:pt x="8460" y="23080"/>
                </a:lnTo>
                <a:lnTo>
                  <a:pt x="8450" y="23080"/>
                </a:lnTo>
                <a:lnTo>
                  <a:pt x="8450" y="23090"/>
                </a:lnTo>
                <a:lnTo>
                  <a:pt x="8440" y="23100"/>
                </a:lnTo>
                <a:lnTo>
                  <a:pt x="8430" y="23110"/>
                </a:lnTo>
                <a:lnTo>
                  <a:pt x="8420" y="23110"/>
                </a:lnTo>
                <a:lnTo>
                  <a:pt x="8410" y="23110"/>
                </a:lnTo>
                <a:lnTo>
                  <a:pt x="8400" y="23110"/>
                </a:lnTo>
                <a:lnTo>
                  <a:pt x="8390" y="23100"/>
                </a:lnTo>
                <a:lnTo>
                  <a:pt x="8380" y="23100"/>
                </a:lnTo>
                <a:lnTo>
                  <a:pt x="8380" y="23090"/>
                </a:lnTo>
                <a:lnTo>
                  <a:pt x="8370" y="23090"/>
                </a:lnTo>
                <a:lnTo>
                  <a:pt x="8370" y="23080"/>
                </a:lnTo>
                <a:lnTo>
                  <a:pt x="8360" y="23080"/>
                </a:lnTo>
                <a:lnTo>
                  <a:pt x="8360" y="23070"/>
                </a:lnTo>
                <a:lnTo>
                  <a:pt x="8360" y="23060"/>
                </a:lnTo>
                <a:lnTo>
                  <a:pt x="8360" y="23050"/>
                </a:lnTo>
                <a:lnTo>
                  <a:pt x="8370" y="23040"/>
                </a:lnTo>
                <a:lnTo>
                  <a:pt x="8370" y="23030"/>
                </a:lnTo>
                <a:lnTo>
                  <a:pt x="8380" y="23020"/>
                </a:lnTo>
                <a:lnTo>
                  <a:pt x="8390" y="23020"/>
                </a:lnTo>
                <a:lnTo>
                  <a:pt x="8390" y="23010"/>
                </a:lnTo>
                <a:lnTo>
                  <a:pt x="8400" y="23000"/>
                </a:lnTo>
                <a:lnTo>
                  <a:pt x="8410" y="23000"/>
                </a:lnTo>
                <a:lnTo>
                  <a:pt x="8420" y="22990"/>
                </a:lnTo>
                <a:lnTo>
                  <a:pt x="8430" y="22990"/>
                </a:lnTo>
                <a:lnTo>
                  <a:pt x="8430" y="22980"/>
                </a:lnTo>
                <a:lnTo>
                  <a:pt x="8440" y="22970"/>
                </a:lnTo>
                <a:lnTo>
                  <a:pt x="8440" y="22960"/>
                </a:lnTo>
                <a:lnTo>
                  <a:pt x="8440" y="22950"/>
                </a:lnTo>
                <a:lnTo>
                  <a:pt x="8440" y="22940"/>
                </a:lnTo>
                <a:lnTo>
                  <a:pt x="8440" y="22930"/>
                </a:lnTo>
                <a:lnTo>
                  <a:pt x="8450" y="22930"/>
                </a:lnTo>
                <a:close/>
                <a:moveTo>
                  <a:pt x="9850" y="22810"/>
                </a:moveTo>
                <a:lnTo>
                  <a:pt x="9840" y="22810"/>
                </a:lnTo>
                <a:lnTo>
                  <a:pt x="9840" y="22820"/>
                </a:lnTo>
                <a:lnTo>
                  <a:pt x="9840" y="22830"/>
                </a:lnTo>
                <a:lnTo>
                  <a:pt x="9830" y="22830"/>
                </a:lnTo>
                <a:lnTo>
                  <a:pt x="9820" y="22830"/>
                </a:lnTo>
                <a:lnTo>
                  <a:pt x="9830" y="22830"/>
                </a:lnTo>
                <a:lnTo>
                  <a:pt x="9830" y="22820"/>
                </a:lnTo>
                <a:lnTo>
                  <a:pt x="9830" y="22810"/>
                </a:lnTo>
                <a:lnTo>
                  <a:pt x="9840" y="22810"/>
                </a:lnTo>
                <a:lnTo>
                  <a:pt x="9850" y="22810"/>
                </a:lnTo>
                <a:close/>
                <a:moveTo>
                  <a:pt x="9890" y="22790"/>
                </a:moveTo>
                <a:lnTo>
                  <a:pt x="9900" y="22790"/>
                </a:lnTo>
                <a:lnTo>
                  <a:pt x="9890" y="22790"/>
                </a:lnTo>
                <a:lnTo>
                  <a:pt x="9880" y="22790"/>
                </a:lnTo>
                <a:lnTo>
                  <a:pt x="9870" y="22800"/>
                </a:lnTo>
                <a:lnTo>
                  <a:pt x="9860" y="22800"/>
                </a:lnTo>
                <a:lnTo>
                  <a:pt x="9860" y="22810"/>
                </a:lnTo>
                <a:lnTo>
                  <a:pt x="9850" y="22810"/>
                </a:lnTo>
                <a:lnTo>
                  <a:pt x="9860" y="22800"/>
                </a:lnTo>
                <a:lnTo>
                  <a:pt x="9870" y="22800"/>
                </a:lnTo>
                <a:lnTo>
                  <a:pt x="9870" y="22790"/>
                </a:lnTo>
                <a:lnTo>
                  <a:pt x="9880" y="22790"/>
                </a:lnTo>
                <a:lnTo>
                  <a:pt x="9890" y="22790"/>
                </a:lnTo>
                <a:close/>
                <a:moveTo>
                  <a:pt x="9260" y="22890"/>
                </a:moveTo>
                <a:lnTo>
                  <a:pt x="9270" y="22890"/>
                </a:lnTo>
                <a:lnTo>
                  <a:pt x="9280" y="22890"/>
                </a:lnTo>
                <a:lnTo>
                  <a:pt x="9290" y="22880"/>
                </a:lnTo>
                <a:lnTo>
                  <a:pt x="9300" y="22880"/>
                </a:lnTo>
                <a:lnTo>
                  <a:pt x="9310" y="22880"/>
                </a:lnTo>
                <a:lnTo>
                  <a:pt x="9320" y="22870"/>
                </a:lnTo>
                <a:lnTo>
                  <a:pt x="9330" y="22870"/>
                </a:lnTo>
                <a:lnTo>
                  <a:pt x="9340" y="22870"/>
                </a:lnTo>
                <a:lnTo>
                  <a:pt x="9350" y="22870"/>
                </a:lnTo>
                <a:lnTo>
                  <a:pt x="9360" y="22870"/>
                </a:lnTo>
                <a:lnTo>
                  <a:pt x="9350" y="22870"/>
                </a:lnTo>
                <a:lnTo>
                  <a:pt x="9340" y="22870"/>
                </a:lnTo>
                <a:lnTo>
                  <a:pt x="9330" y="22880"/>
                </a:lnTo>
                <a:lnTo>
                  <a:pt x="9320" y="22880"/>
                </a:lnTo>
                <a:lnTo>
                  <a:pt x="9310" y="22880"/>
                </a:lnTo>
                <a:lnTo>
                  <a:pt x="9300" y="22880"/>
                </a:lnTo>
                <a:lnTo>
                  <a:pt x="9290" y="22880"/>
                </a:lnTo>
                <a:lnTo>
                  <a:pt x="9290" y="22890"/>
                </a:lnTo>
                <a:lnTo>
                  <a:pt x="9300" y="22890"/>
                </a:lnTo>
                <a:lnTo>
                  <a:pt x="9300" y="22900"/>
                </a:lnTo>
                <a:lnTo>
                  <a:pt x="9310" y="22910"/>
                </a:lnTo>
                <a:lnTo>
                  <a:pt x="9320" y="22920"/>
                </a:lnTo>
                <a:lnTo>
                  <a:pt x="9340" y="22910"/>
                </a:lnTo>
                <a:lnTo>
                  <a:pt x="9360" y="22920"/>
                </a:lnTo>
                <a:lnTo>
                  <a:pt x="9370" y="22920"/>
                </a:lnTo>
                <a:lnTo>
                  <a:pt x="9380" y="22920"/>
                </a:lnTo>
                <a:lnTo>
                  <a:pt x="9390" y="22920"/>
                </a:lnTo>
                <a:lnTo>
                  <a:pt x="9390" y="22930"/>
                </a:lnTo>
                <a:lnTo>
                  <a:pt x="9400" y="22930"/>
                </a:lnTo>
                <a:lnTo>
                  <a:pt x="9410" y="22930"/>
                </a:lnTo>
                <a:lnTo>
                  <a:pt x="9410" y="22940"/>
                </a:lnTo>
                <a:lnTo>
                  <a:pt x="9420" y="22940"/>
                </a:lnTo>
                <a:lnTo>
                  <a:pt x="9420" y="22950"/>
                </a:lnTo>
                <a:lnTo>
                  <a:pt x="9430" y="22950"/>
                </a:lnTo>
                <a:lnTo>
                  <a:pt x="9440" y="22950"/>
                </a:lnTo>
                <a:lnTo>
                  <a:pt x="9440" y="22960"/>
                </a:lnTo>
                <a:lnTo>
                  <a:pt x="9450" y="22960"/>
                </a:lnTo>
                <a:lnTo>
                  <a:pt x="9450" y="22950"/>
                </a:lnTo>
                <a:lnTo>
                  <a:pt x="9460" y="22950"/>
                </a:lnTo>
                <a:lnTo>
                  <a:pt x="9470" y="22950"/>
                </a:lnTo>
                <a:lnTo>
                  <a:pt x="9480" y="22940"/>
                </a:lnTo>
                <a:lnTo>
                  <a:pt x="9490" y="22930"/>
                </a:lnTo>
                <a:lnTo>
                  <a:pt x="9500" y="22930"/>
                </a:lnTo>
                <a:lnTo>
                  <a:pt x="9500" y="22920"/>
                </a:lnTo>
                <a:lnTo>
                  <a:pt x="9510" y="22920"/>
                </a:lnTo>
                <a:lnTo>
                  <a:pt x="9520" y="22920"/>
                </a:lnTo>
                <a:lnTo>
                  <a:pt x="9530" y="22920"/>
                </a:lnTo>
                <a:lnTo>
                  <a:pt x="9530" y="22910"/>
                </a:lnTo>
                <a:lnTo>
                  <a:pt x="9540" y="22910"/>
                </a:lnTo>
                <a:lnTo>
                  <a:pt x="9550" y="22910"/>
                </a:lnTo>
                <a:lnTo>
                  <a:pt x="9560" y="22910"/>
                </a:lnTo>
                <a:lnTo>
                  <a:pt x="9570" y="22920"/>
                </a:lnTo>
                <a:lnTo>
                  <a:pt x="9580" y="22920"/>
                </a:lnTo>
                <a:lnTo>
                  <a:pt x="9590" y="22920"/>
                </a:lnTo>
                <a:lnTo>
                  <a:pt x="9590" y="22930"/>
                </a:lnTo>
                <a:lnTo>
                  <a:pt x="9600" y="22930"/>
                </a:lnTo>
                <a:lnTo>
                  <a:pt x="9610" y="22930"/>
                </a:lnTo>
                <a:lnTo>
                  <a:pt x="9620" y="22930"/>
                </a:lnTo>
                <a:lnTo>
                  <a:pt x="9630" y="22930"/>
                </a:lnTo>
                <a:lnTo>
                  <a:pt x="9630" y="22920"/>
                </a:lnTo>
                <a:lnTo>
                  <a:pt x="9640" y="22920"/>
                </a:lnTo>
                <a:lnTo>
                  <a:pt x="9650" y="22920"/>
                </a:lnTo>
                <a:lnTo>
                  <a:pt x="9660" y="22920"/>
                </a:lnTo>
                <a:lnTo>
                  <a:pt x="9660" y="22910"/>
                </a:lnTo>
                <a:lnTo>
                  <a:pt x="9670" y="22910"/>
                </a:lnTo>
                <a:lnTo>
                  <a:pt x="9680" y="22910"/>
                </a:lnTo>
                <a:lnTo>
                  <a:pt x="9690" y="22910"/>
                </a:lnTo>
                <a:lnTo>
                  <a:pt x="9700" y="22920"/>
                </a:lnTo>
                <a:lnTo>
                  <a:pt x="9710" y="22920"/>
                </a:lnTo>
                <a:lnTo>
                  <a:pt x="9720" y="22920"/>
                </a:lnTo>
                <a:lnTo>
                  <a:pt x="9730" y="22920"/>
                </a:lnTo>
                <a:lnTo>
                  <a:pt x="9740" y="22910"/>
                </a:lnTo>
                <a:lnTo>
                  <a:pt x="9740" y="22920"/>
                </a:lnTo>
                <a:lnTo>
                  <a:pt x="9730" y="22920"/>
                </a:lnTo>
                <a:lnTo>
                  <a:pt x="9730" y="22930"/>
                </a:lnTo>
                <a:lnTo>
                  <a:pt x="9720" y="22930"/>
                </a:lnTo>
                <a:lnTo>
                  <a:pt x="9720" y="22920"/>
                </a:lnTo>
                <a:lnTo>
                  <a:pt x="9710" y="22920"/>
                </a:lnTo>
                <a:lnTo>
                  <a:pt x="9700" y="22920"/>
                </a:lnTo>
                <a:lnTo>
                  <a:pt x="9690" y="22920"/>
                </a:lnTo>
                <a:lnTo>
                  <a:pt x="9680" y="22920"/>
                </a:lnTo>
                <a:lnTo>
                  <a:pt x="9670" y="22920"/>
                </a:lnTo>
                <a:lnTo>
                  <a:pt x="9660" y="22920"/>
                </a:lnTo>
                <a:lnTo>
                  <a:pt x="9650" y="22920"/>
                </a:lnTo>
                <a:lnTo>
                  <a:pt x="9640" y="22920"/>
                </a:lnTo>
                <a:lnTo>
                  <a:pt x="9640" y="22930"/>
                </a:lnTo>
                <a:lnTo>
                  <a:pt x="9630" y="22930"/>
                </a:lnTo>
                <a:lnTo>
                  <a:pt x="9620" y="22930"/>
                </a:lnTo>
                <a:lnTo>
                  <a:pt x="9610" y="22930"/>
                </a:lnTo>
                <a:lnTo>
                  <a:pt x="9600" y="22930"/>
                </a:lnTo>
                <a:lnTo>
                  <a:pt x="9590" y="22930"/>
                </a:lnTo>
                <a:lnTo>
                  <a:pt x="9580" y="22930"/>
                </a:lnTo>
                <a:lnTo>
                  <a:pt x="9580" y="22920"/>
                </a:lnTo>
                <a:lnTo>
                  <a:pt x="9570" y="22920"/>
                </a:lnTo>
                <a:lnTo>
                  <a:pt x="9560" y="22920"/>
                </a:lnTo>
                <a:lnTo>
                  <a:pt x="9560" y="22910"/>
                </a:lnTo>
                <a:lnTo>
                  <a:pt x="9550" y="22920"/>
                </a:lnTo>
                <a:lnTo>
                  <a:pt x="9540" y="22920"/>
                </a:lnTo>
                <a:lnTo>
                  <a:pt x="9530" y="22920"/>
                </a:lnTo>
                <a:lnTo>
                  <a:pt x="9520" y="22930"/>
                </a:lnTo>
                <a:lnTo>
                  <a:pt x="9510" y="22930"/>
                </a:lnTo>
                <a:lnTo>
                  <a:pt x="9510" y="22940"/>
                </a:lnTo>
                <a:lnTo>
                  <a:pt x="9500" y="22940"/>
                </a:lnTo>
                <a:lnTo>
                  <a:pt x="9490" y="22950"/>
                </a:lnTo>
                <a:lnTo>
                  <a:pt x="9480" y="22960"/>
                </a:lnTo>
                <a:lnTo>
                  <a:pt x="9480" y="22970"/>
                </a:lnTo>
                <a:lnTo>
                  <a:pt x="9480" y="22980"/>
                </a:lnTo>
                <a:lnTo>
                  <a:pt x="9490" y="22980"/>
                </a:lnTo>
                <a:lnTo>
                  <a:pt x="9490" y="22990"/>
                </a:lnTo>
                <a:lnTo>
                  <a:pt x="9490" y="23000"/>
                </a:lnTo>
                <a:lnTo>
                  <a:pt x="9500" y="23000"/>
                </a:lnTo>
                <a:lnTo>
                  <a:pt x="9500" y="23010"/>
                </a:lnTo>
                <a:lnTo>
                  <a:pt x="9510" y="23010"/>
                </a:lnTo>
                <a:lnTo>
                  <a:pt x="9520" y="23020"/>
                </a:lnTo>
                <a:lnTo>
                  <a:pt x="9530" y="23020"/>
                </a:lnTo>
                <a:lnTo>
                  <a:pt x="9530" y="23030"/>
                </a:lnTo>
                <a:lnTo>
                  <a:pt x="9530" y="23040"/>
                </a:lnTo>
                <a:lnTo>
                  <a:pt x="9510" y="23030"/>
                </a:lnTo>
                <a:lnTo>
                  <a:pt x="9500" y="23030"/>
                </a:lnTo>
                <a:lnTo>
                  <a:pt x="9490" y="23030"/>
                </a:lnTo>
                <a:lnTo>
                  <a:pt x="9490" y="23020"/>
                </a:lnTo>
                <a:lnTo>
                  <a:pt x="9480" y="23020"/>
                </a:lnTo>
                <a:lnTo>
                  <a:pt x="9470" y="23020"/>
                </a:lnTo>
                <a:lnTo>
                  <a:pt x="9460" y="23020"/>
                </a:lnTo>
                <a:lnTo>
                  <a:pt x="9450" y="23010"/>
                </a:lnTo>
                <a:lnTo>
                  <a:pt x="9440" y="23010"/>
                </a:lnTo>
                <a:lnTo>
                  <a:pt x="9430" y="23010"/>
                </a:lnTo>
                <a:lnTo>
                  <a:pt x="9420" y="23000"/>
                </a:lnTo>
                <a:lnTo>
                  <a:pt x="9410" y="23000"/>
                </a:lnTo>
                <a:lnTo>
                  <a:pt x="9400" y="23000"/>
                </a:lnTo>
                <a:lnTo>
                  <a:pt x="9390" y="23000"/>
                </a:lnTo>
                <a:lnTo>
                  <a:pt x="9380" y="23000"/>
                </a:lnTo>
                <a:lnTo>
                  <a:pt x="9370" y="23000"/>
                </a:lnTo>
                <a:lnTo>
                  <a:pt x="9360" y="23000"/>
                </a:lnTo>
                <a:lnTo>
                  <a:pt x="9350" y="23000"/>
                </a:lnTo>
                <a:lnTo>
                  <a:pt x="9340" y="23000"/>
                </a:lnTo>
                <a:lnTo>
                  <a:pt x="9340" y="22990"/>
                </a:lnTo>
                <a:lnTo>
                  <a:pt x="9340" y="23000"/>
                </a:lnTo>
                <a:lnTo>
                  <a:pt x="9330" y="22990"/>
                </a:lnTo>
                <a:lnTo>
                  <a:pt x="9320" y="22990"/>
                </a:lnTo>
                <a:lnTo>
                  <a:pt x="9310" y="22990"/>
                </a:lnTo>
                <a:lnTo>
                  <a:pt x="9300" y="22990"/>
                </a:lnTo>
                <a:lnTo>
                  <a:pt x="9290" y="22990"/>
                </a:lnTo>
                <a:lnTo>
                  <a:pt x="9280" y="22990"/>
                </a:lnTo>
                <a:lnTo>
                  <a:pt x="9270" y="22990"/>
                </a:lnTo>
                <a:lnTo>
                  <a:pt x="9260" y="22990"/>
                </a:lnTo>
                <a:lnTo>
                  <a:pt x="9250" y="22990"/>
                </a:lnTo>
                <a:lnTo>
                  <a:pt x="9240" y="22990"/>
                </a:lnTo>
                <a:lnTo>
                  <a:pt x="9240" y="23000"/>
                </a:lnTo>
                <a:lnTo>
                  <a:pt x="9230" y="23000"/>
                </a:lnTo>
                <a:lnTo>
                  <a:pt x="9230" y="23010"/>
                </a:lnTo>
                <a:lnTo>
                  <a:pt x="9220" y="23010"/>
                </a:lnTo>
                <a:lnTo>
                  <a:pt x="9220" y="23020"/>
                </a:lnTo>
                <a:lnTo>
                  <a:pt x="9220" y="23030"/>
                </a:lnTo>
                <a:lnTo>
                  <a:pt x="9220" y="23040"/>
                </a:lnTo>
                <a:lnTo>
                  <a:pt x="9210" y="23050"/>
                </a:lnTo>
                <a:lnTo>
                  <a:pt x="9210" y="23060"/>
                </a:lnTo>
                <a:lnTo>
                  <a:pt x="9200" y="23060"/>
                </a:lnTo>
                <a:lnTo>
                  <a:pt x="9200" y="23050"/>
                </a:lnTo>
                <a:lnTo>
                  <a:pt x="9200" y="23040"/>
                </a:lnTo>
                <a:lnTo>
                  <a:pt x="9190" y="23040"/>
                </a:lnTo>
                <a:lnTo>
                  <a:pt x="9190" y="23030"/>
                </a:lnTo>
                <a:lnTo>
                  <a:pt x="9180" y="23020"/>
                </a:lnTo>
                <a:lnTo>
                  <a:pt x="9180" y="23010"/>
                </a:lnTo>
                <a:lnTo>
                  <a:pt x="9170" y="23000"/>
                </a:lnTo>
                <a:lnTo>
                  <a:pt x="9170" y="22990"/>
                </a:lnTo>
                <a:lnTo>
                  <a:pt x="9170" y="22980"/>
                </a:lnTo>
                <a:lnTo>
                  <a:pt x="9170" y="22970"/>
                </a:lnTo>
                <a:lnTo>
                  <a:pt x="9160" y="22970"/>
                </a:lnTo>
                <a:lnTo>
                  <a:pt x="9160" y="22960"/>
                </a:lnTo>
                <a:lnTo>
                  <a:pt x="9150" y="22950"/>
                </a:lnTo>
                <a:lnTo>
                  <a:pt x="9150" y="22940"/>
                </a:lnTo>
                <a:lnTo>
                  <a:pt x="9140" y="22940"/>
                </a:lnTo>
                <a:lnTo>
                  <a:pt x="9130" y="22930"/>
                </a:lnTo>
                <a:lnTo>
                  <a:pt x="9120" y="22930"/>
                </a:lnTo>
                <a:lnTo>
                  <a:pt x="9110" y="22940"/>
                </a:lnTo>
                <a:lnTo>
                  <a:pt x="9100" y="22940"/>
                </a:lnTo>
                <a:lnTo>
                  <a:pt x="9090" y="22940"/>
                </a:lnTo>
                <a:lnTo>
                  <a:pt x="9080" y="22930"/>
                </a:lnTo>
                <a:lnTo>
                  <a:pt x="9090" y="22930"/>
                </a:lnTo>
                <a:lnTo>
                  <a:pt x="9090" y="22920"/>
                </a:lnTo>
                <a:lnTo>
                  <a:pt x="9100" y="22920"/>
                </a:lnTo>
                <a:lnTo>
                  <a:pt x="9100" y="22910"/>
                </a:lnTo>
                <a:lnTo>
                  <a:pt x="9110" y="22910"/>
                </a:lnTo>
                <a:lnTo>
                  <a:pt x="9110" y="22900"/>
                </a:lnTo>
                <a:lnTo>
                  <a:pt x="9110" y="22890"/>
                </a:lnTo>
                <a:lnTo>
                  <a:pt x="9120" y="22890"/>
                </a:lnTo>
                <a:lnTo>
                  <a:pt x="9120" y="22880"/>
                </a:lnTo>
                <a:lnTo>
                  <a:pt x="9130" y="22870"/>
                </a:lnTo>
                <a:lnTo>
                  <a:pt x="9140" y="22860"/>
                </a:lnTo>
                <a:lnTo>
                  <a:pt x="9150" y="22850"/>
                </a:lnTo>
                <a:lnTo>
                  <a:pt x="9160" y="22840"/>
                </a:lnTo>
                <a:lnTo>
                  <a:pt x="9170" y="22830"/>
                </a:lnTo>
                <a:lnTo>
                  <a:pt x="9170" y="22820"/>
                </a:lnTo>
                <a:lnTo>
                  <a:pt x="9180" y="22820"/>
                </a:lnTo>
                <a:lnTo>
                  <a:pt x="9180" y="22810"/>
                </a:lnTo>
                <a:lnTo>
                  <a:pt x="9190" y="22800"/>
                </a:lnTo>
                <a:lnTo>
                  <a:pt x="9190" y="22790"/>
                </a:lnTo>
                <a:lnTo>
                  <a:pt x="9200" y="22790"/>
                </a:lnTo>
                <a:lnTo>
                  <a:pt x="9200" y="22780"/>
                </a:lnTo>
                <a:lnTo>
                  <a:pt x="9210" y="22780"/>
                </a:lnTo>
                <a:lnTo>
                  <a:pt x="9210" y="22770"/>
                </a:lnTo>
                <a:lnTo>
                  <a:pt x="9220" y="22770"/>
                </a:lnTo>
                <a:lnTo>
                  <a:pt x="9230" y="22770"/>
                </a:lnTo>
                <a:lnTo>
                  <a:pt x="9240" y="22770"/>
                </a:lnTo>
                <a:lnTo>
                  <a:pt x="9250" y="22760"/>
                </a:lnTo>
                <a:lnTo>
                  <a:pt x="9250" y="22770"/>
                </a:lnTo>
                <a:lnTo>
                  <a:pt x="9240" y="22770"/>
                </a:lnTo>
                <a:lnTo>
                  <a:pt x="9240" y="22780"/>
                </a:lnTo>
                <a:lnTo>
                  <a:pt x="9240" y="22790"/>
                </a:lnTo>
                <a:lnTo>
                  <a:pt x="9240" y="22800"/>
                </a:lnTo>
                <a:lnTo>
                  <a:pt x="9230" y="22800"/>
                </a:lnTo>
                <a:lnTo>
                  <a:pt x="9230" y="22810"/>
                </a:lnTo>
                <a:lnTo>
                  <a:pt x="9230" y="22820"/>
                </a:lnTo>
                <a:lnTo>
                  <a:pt x="9230" y="22830"/>
                </a:lnTo>
                <a:lnTo>
                  <a:pt x="9220" y="22840"/>
                </a:lnTo>
                <a:lnTo>
                  <a:pt x="9220" y="22850"/>
                </a:lnTo>
                <a:lnTo>
                  <a:pt x="9220" y="22860"/>
                </a:lnTo>
                <a:lnTo>
                  <a:pt x="9230" y="22860"/>
                </a:lnTo>
                <a:lnTo>
                  <a:pt x="9230" y="22870"/>
                </a:lnTo>
                <a:lnTo>
                  <a:pt x="9240" y="22870"/>
                </a:lnTo>
                <a:lnTo>
                  <a:pt x="9240" y="22880"/>
                </a:lnTo>
                <a:lnTo>
                  <a:pt x="9250" y="22880"/>
                </a:lnTo>
                <a:lnTo>
                  <a:pt x="9260" y="22890"/>
                </a:lnTo>
                <a:close/>
                <a:moveTo>
                  <a:pt x="9840" y="22740"/>
                </a:moveTo>
                <a:lnTo>
                  <a:pt x="9840" y="22750"/>
                </a:lnTo>
                <a:lnTo>
                  <a:pt x="9830" y="22740"/>
                </a:lnTo>
                <a:lnTo>
                  <a:pt x="9840" y="22740"/>
                </a:lnTo>
                <a:close/>
                <a:moveTo>
                  <a:pt x="9350" y="22770"/>
                </a:moveTo>
                <a:lnTo>
                  <a:pt x="9340" y="22790"/>
                </a:lnTo>
                <a:lnTo>
                  <a:pt x="9310" y="22780"/>
                </a:lnTo>
                <a:lnTo>
                  <a:pt x="9290" y="22770"/>
                </a:lnTo>
                <a:lnTo>
                  <a:pt x="9280" y="22750"/>
                </a:lnTo>
                <a:lnTo>
                  <a:pt x="9300" y="22740"/>
                </a:lnTo>
                <a:lnTo>
                  <a:pt x="9340" y="22750"/>
                </a:lnTo>
                <a:lnTo>
                  <a:pt x="9350" y="22770"/>
                </a:lnTo>
                <a:close/>
                <a:moveTo>
                  <a:pt x="10030" y="22690"/>
                </a:moveTo>
                <a:lnTo>
                  <a:pt x="10040" y="22690"/>
                </a:lnTo>
                <a:lnTo>
                  <a:pt x="10050" y="22690"/>
                </a:lnTo>
                <a:lnTo>
                  <a:pt x="10050" y="22700"/>
                </a:lnTo>
                <a:lnTo>
                  <a:pt x="10040" y="22700"/>
                </a:lnTo>
                <a:lnTo>
                  <a:pt x="10040" y="22690"/>
                </a:lnTo>
                <a:lnTo>
                  <a:pt x="10040" y="22700"/>
                </a:lnTo>
                <a:lnTo>
                  <a:pt x="10030" y="22700"/>
                </a:lnTo>
                <a:lnTo>
                  <a:pt x="10040" y="22700"/>
                </a:lnTo>
                <a:lnTo>
                  <a:pt x="10030" y="22700"/>
                </a:lnTo>
                <a:lnTo>
                  <a:pt x="10030" y="22710"/>
                </a:lnTo>
                <a:lnTo>
                  <a:pt x="10030" y="22720"/>
                </a:lnTo>
                <a:lnTo>
                  <a:pt x="10020" y="22720"/>
                </a:lnTo>
                <a:lnTo>
                  <a:pt x="10010" y="22720"/>
                </a:lnTo>
                <a:lnTo>
                  <a:pt x="10000" y="22720"/>
                </a:lnTo>
                <a:lnTo>
                  <a:pt x="9990" y="22720"/>
                </a:lnTo>
                <a:lnTo>
                  <a:pt x="9990" y="22710"/>
                </a:lnTo>
                <a:lnTo>
                  <a:pt x="10000" y="22710"/>
                </a:lnTo>
                <a:lnTo>
                  <a:pt x="10000" y="22700"/>
                </a:lnTo>
                <a:lnTo>
                  <a:pt x="10000" y="22710"/>
                </a:lnTo>
                <a:lnTo>
                  <a:pt x="10000" y="22700"/>
                </a:lnTo>
                <a:lnTo>
                  <a:pt x="10010" y="22700"/>
                </a:lnTo>
                <a:lnTo>
                  <a:pt x="10010" y="22690"/>
                </a:lnTo>
                <a:lnTo>
                  <a:pt x="10020" y="22690"/>
                </a:lnTo>
                <a:lnTo>
                  <a:pt x="10030" y="22690"/>
                </a:lnTo>
                <a:close/>
                <a:moveTo>
                  <a:pt x="9920" y="22690"/>
                </a:moveTo>
                <a:lnTo>
                  <a:pt x="9910" y="22700"/>
                </a:lnTo>
                <a:lnTo>
                  <a:pt x="9910" y="22690"/>
                </a:lnTo>
                <a:lnTo>
                  <a:pt x="9900" y="22690"/>
                </a:lnTo>
                <a:lnTo>
                  <a:pt x="9920" y="22690"/>
                </a:lnTo>
                <a:close/>
                <a:moveTo>
                  <a:pt x="8300" y="22660"/>
                </a:moveTo>
                <a:lnTo>
                  <a:pt x="8300" y="22670"/>
                </a:lnTo>
                <a:lnTo>
                  <a:pt x="8300" y="22680"/>
                </a:lnTo>
                <a:lnTo>
                  <a:pt x="8300" y="22690"/>
                </a:lnTo>
                <a:lnTo>
                  <a:pt x="8310" y="22690"/>
                </a:lnTo>
                <a:lnTo>
                  <a:pt x="8310" y="22700"/>
                </a:lnTo>
                <a:lnTo>
                  <a:pt x="8310" y="22710"/>
                </a:lnTo>
                <a:lnTo>
                  <a:pt x="8310" y="22720"/>
                </a:lnTo>
                <a:lnTo>
                  <a:pt x="8320" y="22730"/>
                </a:lnTo>
                <a:lnTo>
                  <a:pt x="8320" y="22740"/>
                </a:lnTo>
                <a:lnTo>
                  <a:pt x="8330" y="22740"/>
                </a:lnTo>
                <a:lnTo>
                  <a:pt x="8330" y="22750"/>
                </a:lnTo>
                <a:lnTo>
                  <a:pt x="8340" y="22750"/>
                </a:lnTo>
                <a:lnTo>
                  <a:pt x="8340" y="22760"/>
                </a:lnTo>
                <a:lnTo>
                  <a:pt x="8350" y="22760"/>
                </a:lnTo>
                <a:lnTo>
                  <a:pt x="8350" y="22770"/>
                </a:lnTo>
                <a:lnTo>
                  <a:pt x="8350" y="22780"/>
                </a:lnTo>
                <a:lnTo>
                  <a:pt x="8340" y="22790"/>
                </a:lnTo>
                <a:lnTo>
                  <a:pt x="8340" y="22800"/>
                </a:lnTo>
                <a:lnTo>
                  <a:pt x="8330" y="22800"/>
                </a:lnTo>
                <a:lnTo>
                  <a:pt x="8330" y="22810"/>
                </a:lnTo>
                <a:lnTo>
                  <a:pt x="8330" y="22820"/>
                </a:lnTo>
                <a:lnTo>
                  <a:pt x="8330" y="22830"/>
                </a:lnTo>
                <a:lnTo>
                  <a:pt x="8320" y="22830"/>
                </a:lnTo>
                <a:lnTo>
                  <a:pt x="8320" y="22840"/>
                </a:lnTo>
                <a:lnTo>
                  <a:pt x="8310" y="22850"/>
                </a:lnTo>
                <a:lnTo>
                  <a:pt x="8320" y="22850"/>
                </a:lnTo>
                <a:lnTo>
                  <a:pt x="8320" y="22860"/>
                </a:lnTo>
                <a:lnTo>
                  <a:pt x="8310" y="22860"/>
                </a:lnTo>
                <a:lnTo>
                  <a:pt x="8310" y="22870"/>
                </a:lnTo>
                <a:lnTo>
                  <a:pt x="8300" y="22880"/>
                </a:lnTo>
                <a:lnTo>
                  <a:pt x="8300" y="22890"/>
                </a:lnTo>
                <a:lnTo>
                  <a:pt x="8290" y="22890"/>
                </a:lnTo>
                <a:lnTo>
                  <a:pt x="8280" y="22890"/>
                </a:lnTo>
                <a:lnTo>
                  <a:pt x="8280" y="22900"/>
                </a:lnTo>
                <a:lnTo>
                  <a:pt x="8270" y="22910"/>
                </a:lnTo>
                <a:lnTo>
                  <a:pt x="8270" y="22920"/>
                </a:lnTo>
                <a:lnTo>
                  <a:pt x="8260" y="22920"/>
                </a:lnTo>
                <a:lnTo>
                  <a:pt x="8260" y="22930"/>
                </a:lnTo>
                <a:lnTo>
                  <a:pt x="8260" y="22940"/>
                </a:lnTo>
                <a:lnTo>
                  <a:pt x="8250" y="22940"/>
                </a:lnTo>
                <a:lnTo>
                  <a:pt x="8260" y="22950"/>
                </a:lnTo>
                <a:lnTo>
                  <a:pt x="8250" y="22950"/>
                </a:lnTo>
                <a:lnTo>
                  <a:pt x="8250" y="22960"/>
                </a:lnTo>
                <a:lnTo>
                  <a:pt x="8240" y="22970"/>
                </a:lnTo>
                <a:lnTo>
                  <a:pt x="8220" y="22970"/>
                </a:lnTo>
                <a:lnTo>
                  <a:pt x="8210" y="22970"/>
                </a:lnTo>
                <a:lnTo>
                  <a:pt x="8200" y="22970"/>
                </a:lnTo>
                <a:lnTo>
                  <a:pt x="8190" y="22970"/>
                </a:lnTo>
                <a:lnTo>
                  <a:pt x="8180" y="22970"/>
                </a:lnTo>
                <a:lnTo>
                  <a:pt x="8170" y="22970"/>
                </a:lnTo>
                <a:lnTo>
                  <a:pt x="8160" y="22970"/>
                </a:lnTo>
                <a:lnTo>
                  <a:pt x="8160" y="22960"/>
                </a:lnTo>
                <a:lnTo>
                  <a:pt x="8150" y="22960"/>
                </a:lnTo>
                <a:lnTo>
                  <a:pt x="8140" y="22960"/>
                </a:lnTo>
                <a:lnTo>
                  <a:pt x="8130" y="22960"/>
                </a:lnTo>
                <a:lnTo>
                  <a:pt x="8130" y="22950"/>
                </a:lnTo>
                <a:lnTo>
                  <a:pt x="8120" y="22950"/>
                </a:lnTo>
                <a:lnTo>
                  <a:pt x="8110" y="22950"/>
                </a:lnTo>
                <a:lnTo>
                  <a:pt x="8110" y="22940"/>
                </a:lnTo>
                <a:lnTo>
                  <a:pt x="8100" y="22940"/>
                </a:lnTo>
                <a:lnTo>
                  <a:pt x="8090" y="22940"/>
                </a:lnTo>
                <a:lnTo>
                  <a:pt x="8080" y="22940"/>
                </a:lnTo>
                <a:lnTo>
                  <a:pt x="8070" y="22940"/>
                </a:lnTo>
                <a:lnTo>
                  <a:pt x="8070" y="22930"/>
                </a:lnTo>
                <a:lnTo>
                  <a:pt x="8060" y="22930"/>
                </a:lnTo>
                <a:lnTo>
                  <a:pt x="8060" y="22940"/>
                </a:lnTo>
                <a:lnTo>
                  <a:pt x="8050" y="22940"/>
                </a:lnTo>
                <a:lnTo>
                  <a:pt x="8040" y="22940"/>
                </a:lnTo>
                <a:lnTo>
                  <a:pt x="8030" y="22940"/>
                </a:lnTo>
                <a:lnTo>
                  <a:pt x="8020" y="22930"/>
                </a:lnTo>
                <a:lnTo>
                  <a:pt x="8020" y="22940"/>
                </a:lnTo>
                <a:lnTo>
                  <a:pt x="8020" y="22930"/>
                </a:lnTo>
                <a:lnTo>
                  <a:pt x="8010" y="22930"/>
                </a:lnTo>
                <a:lnTo>
                  <a:pt x="8000" y="22930"/>
                </a:lnTo>
                <a:lnTo>
                  <a:pt x="8000" y="22920"/>
                </a:lnTo>
                <a:lnTo>
                  <a:pt x="8000" y="22910"/>
                </a:lnTo>
                <a:lnTo>
                  <a:pt x="7990" y="22910"/>
                </a:lnTo>
                <a:lnTo>
                  <a:pt x="7990" y="22900"/>
                </a:lnTo>
                <a:lnTo>
                  <a:pt x="7990" y="22890"/>
                </a:lnTo>
                <a:lnTo>
                  <a:pt x="7980" y="22890"/>
                </a:lnTo>
                <a:lnTo>
                  <a:pt x="7980" y="22880"/>
                </a:lnTo>
                <a:lnTo>
                  <a:pt x="7990" y="22880"/>
                </a:lnTo>
                <a:lnTo>
                  <a:pt x="7980" y="22880"/>
                </a:lnTo>
                <a:lnTo>
                  <a:pt x="7980" y="22870"/>
                </a:lnTo>
                <a:lnTo>
                  <a:pt x="7980" y="22860"/>
                </a:lnTo>
                <a:lnTo>
                  <a:pt x="7990" y="22870"/>
                </a:lnTo>
                <a:lnTo>
                  <a:pt x="7990" y="22860"/>
                </a:lnTo>
                <a:lnTo>
                  <a:pt x="8000" y="22860"/>
                </a:lnTo>
                <a:lnTo>
                  <a:pt x="8000" y="22850"/>
                </a:lnTo>
                <a:lnTo>
                  <a:pt x="8010" y="22850"/>
                </a:lnTo>
                <a:lnTo>
                  <a:pt x="8020" y="22850"/>
                </a:lnTo>
                <a:lnTo>
                  <a:pt x="8030" y="22840"/>
                </a:lnTo>
                <a:lnTo>
                  <a:pt x="8040" y="22840"/>
                </a:lnTo>
                <a:lnTo>
                  <a:pt x="8060" y="22830"/>
                </a:lnTo>
                <a:lnTo>
                  <a:pt x="8070" y="22820"/>
                </a:lnTo>
                <a:lnTo>
                  <a:pt x="8070" y="22810"/>
                </a:lnTo>
                <a:lnTo>
                  <a:pt x="8080" y="22810"/>
                </a:lnTo>
                <a:lnTo>
                  <a:pt x="8080" y="22800"/>
                </a:lnTo>
                <a:lnTo>
                  <a:pt x="8080" y="22790"/>
                </a:lnTo>
                <a:lnTo>
                  <a:pt x="8090" y="22790"/>
                </a:lnTo>
                <a:lnTo>
                  <a:pt x="8100" y="22780"/>
                </a:lnTo>
                <a:lnTo>
                  <a:pt x="8110" y="22770"/>
                </a:lnTo>
                <a:lnTo>
                  <a:pt x="8120" y="22760"/>
                </a:lnTo>
                <a:lnTo>
                  <a:pt x="8130" y="22760"/>
                </a:lnTo>
                <a:lnTo>
                  <a:pt x="8140" y="22750"/>
                </a:lnTo>
                <a:lnTo>
                  <a:pt x="8150" y="22740"/>
                </a:lnTo>
                <a:lnTo>
                  <a:pt x="8150" y="22730"/>
                </a:lnTo>
                <a:lnTo>
                  <a:pt x="8160" y="22720"/>
                </a:lnTo>
                <a:lnTo>
                  <a:pt x="8170" y="22710"/>
                </a:lnTo>
                <a:lnTo>
                  <a:pt x="8180" y="22710"/>
                </a:lnTo>
                <a:lnTo>
                  <a:pt x="8180" y="22700"/>
                </a:lnTo>
                <a:lnTo>
                  <a:pt x="8190" y="22700"/>
                </a:lnTo>
                <a:lnTo>
                  <a:pt x="8200" y="22690"/>
                </a:lnTo>
                <a:lnTo>
                  <a:pt x="8210" y="22690"/>
                </a:lnTo>
                <a:lnTo>
                  <a:pt x="8210" y="22680"/>
                </a:lnTo>
                <a:lnTo>
                  <a:pt x="8220" y="22680"/>
                </a:lnTo>
                <a:lnTo>
                  <a:pt x="8230" y="22680"/>
                </a:lnTo>
                <a:lnTo>
                  <a:pt x="8230" y="22690"/>
                </a:lnTo>
                <a:lnTo>
                  <a:pt x="8220" y="22690"/>
                </a:lnTo>
                <a:lnTo>
                  <a:pt x="8230" y="22690"/>
                </a:lnTo>
                <a:lnTo>
                  <a:pt x="8240" y="22690"/>
                </a:lnTo>
                <a:lnTo>
                  <a:pt x="8250" y="22700"/>
                </a:lnTo>
                <a:lnTo>
                  <a:pt x="8260" y="22700"/>
                </a:lnTo>
                <a:lnTo>
                  <a:pt x="8260" y="22690"/>
                </a:lnTo>
                <a:lnTo>
                  <a:pt x="8260" y="22680"/>
                </a:lnTo>
                <a:lnTo>
                  <a:pt x="8250" y="22680"/>
                </a:lnTo>
                <a:lnTo>
                  <a:pt x="8240" y="22680"/>
                </a:lnTo>
                <a:lnTo>
                  <a:pt x="8240" y="22690"/>
                </a:lnTo>
                <a:lnTo>
                  <a:pt x="8240" y="22680"/>
                </a:lnTo>
                <a:lnTo>
                  <a:pt x="8230" y="22680"/>
                </a:lnTo>
                <a:lnTo>
                  <a:pt x="8240" y="22690"/>
                </a:lnTo>
                <a:lnTo>
                  <a:pt x="8230" y="22690"/>
                </a:lnTo>
                <a:lnTo>
                  <a:pt x="8230" y="22680"/>
                </a:lnTo>
                <a:lnTo>
                  <a:pt x="8230" y="22670"/>
                </a:lnTo>
                <a:lnTo>
                  <a:pt x="8240" y="22670"/>
                </a:lnTo>
                <a:lnTo>
                  <a:pt x="8250" y="22670"/>
                </a:lnTo>
                <a:lnTo>
                  <a:pt x="8260" y="22670"/>
                </a:lnTo>
                <a:lnTo>
                  <a:pt x="8270" y="22670"/>
                </a:lnTo>
                <a:lnTo>
                  <a:pt x="8280" y="22670"/>
                </a:lnTo>
                <a:lnTo>
                  <a:pt x="8280" y="22660"/>
                </a:lnTo>
                <a:lnTo>
                  <a:pt x="8290" y="22660"/>
                </a:lnTo>
                <a:lnTo>
                  <a:pt x="8290" y="22650"/>
                </a:lnTo>
                <a:lnTo>
                  <a:pt x="8290" y="22660"/>
                </a:lnTo>
                <a:lnTo>
                  <a:pt x="8300" y="22660"/>
                </a:lnTo>
                <a:close/>
                <a:moveTo>
                  <a:pt x="7310" y="22650"/>
                </a:moveTo>
                <a:lnTo>
                  <a:pt x="7320" y="22650"/>
                </a:lnTo>
                <a:lnTo>
                  <a:pt x="7320" y="22660"/>
                </a:lnTo>
                <a:lnTo>
                  <a:pt x="7330" y="22670"/>
                </a:lnTo>
                <a:lnTo>
                  <a:pt x="7320" y="22670"/>
                </a:lnTo>
                <a:lnTo>
                  <a:pt x="7320" y="22680"/>
                </a:lnTo>
                <a:lnTo>
                  <a:pt x="7310" y="22680"/>
                </a:lnTo>
                <a:lnTo>
                  <a:pt x="7310" y="22690"/>
                </a:lnTo>
                <a:lnTo>
                  <a:pt x="7310" y="22700"/>
                </a:lnTo>
                <a:lnTo>
                  <a:pt x="7300" y="22700"/>
                </a:lnTo>
                <a:lnTo>
                  <a:pt x="7300" y="22690"/>
                </a:lnTo>
                <a:lnTo>
                  <a:pt x="7310" y="22680"/>
                </a:lnTo>
                <a:lnTo>
                  <a:pt x="7310" y="22670"/>
                </a:lnTo>
                <a:lnTo>
                  <a:pt x="7300" y="22670"/>
                </a:lnTo>
                <a:lnTo>
                  <a:pt x="7290" y="22670"/>
                </a:lnTo>
                <a:lnTo>
                  <a:pt x="7290" y="22680"/>
                </a:lnTo>
                <a:lnTo>
                  <a:pt x="7280" y="22680"/>
                </a:lnTo>
                <a:lnTo>
                  <a:pt x="7270" y="22680"/>
                </a:lnTo>
                <a:lnTo>
                  <a:pt x="7270" y="22690"/>
                </a:lnTo>
                <a:lnTo>
                  <a:pt x="7270" y="22700"/>
                </a:lnTo>
                <a:lnTo>
                  <a:pt x="7280" y="22710"/>
                </a:lnTo>
                <a:lnTo>
                  <a:pt x="7280" y="22720"/>
                </a:lnTo>
                <a:lnTo>
                  <a:pt x="7290" y="22720"/>
                </a:lnTo>
                <a:lnTo>
                  <a:pt x="7300" y="22720"/>
                </a:lnTo>
                <a:lnTo>
                  <a:pt x="7310" y="22720"/>
                </a:lnTo>
                <a:lnTo>
                  <a:pt x="7310" y="22710"/>
                </a:lnTo>
                <a:lnTo>
                  <a:pt x="7320" y="22710"/>
                </a:lnTo>
                <a:lnTo>
                  <a:pt x="7330" y="22720"/>
                </a:lnTo>
                <a:lnTo>
                  <a:pt x="7340" y="22720"/>
                </a:lnTo>
                <a:lnTo>
                  <a:pt x="7350" y="22720"/>
                </a:lnTo>
                <a:lnTo>
                  <a:pt x="7350" y="22730"/>
                </a:lnTo>
                <a:lnTo>
                  <a:pt x="7360" y="22730"/>
                </a:lnTo>
                <a:lnTo>
                  <a:pt x="7370" y="22730"/>
                </a:lnTo>
                <a:lnTo>
                  <a:pt x="7380" y="22730"/>
                </a:lnTo>
                <a:lnTo>
                  <a:pt x="7380" y="22740"/>
                </a:lnTo>
                <a:lnTo>
                  <a:pt x="7380" y="22750"/>
                </a:lnTo>
                <a:lnTo>
                  <a:pt x="7370" y="22750"/>
                </a:lnTo>
                <a:lnTo>
                  <a:pt x="7360" y="22760"/>
                </a:lnTo>
                <a:lnTo>
                  <a:pt x="7360" y="22770"/>
                </a:lnTo>
                <a:lnTo>
                  <a:pt x="7350" y="22770"/>
                </a:lnTo>
                <a:lnTo>
                  <a:pt x="7350" y="22780"/>
                </a:lnTo>
                <a:lnTo>
                  <a:pt x="7350" y="22790"/>
                </a:lnTo>
                <a:lnTo>
                  <a:pt x="7350" y="22800"/>
                </a:lnTo>
                <a:lnTo>
                  <a:pt x="7350" y="22810"/>
                </a:lnTo>
                <a:lnTo>
                  <a:pt x="7350" y="22820"/>
                </a:lnTo>
                <a:lnTo>
                  <a:pt x="7350" y="22830"/>
                </a:lnTo>
                <a:lnTo>
                  <a:pt x="7360" y="22830"/>
                </a:lnTo>
                <a:lnTo>
                  <a:pt x="7360" y="22840"/>
                </a:lnTo>
                <a:lnTo>
                  <a:pt x="7360" y="22850"/>
                </a:lnTo>
                <a:lnTo>
                  <a:pt x="7370" y="22850"/>
                </a:lnTo>
                <a:lnTo>
                  <a:pt x="7380" y="22850"/>
                </a:lnTo>
                <a:lnTo>
                  <a:pt x="7380" y="22860"/>
                </a:lnTo>
                <a:lnTo>
                  <a:pt x="7380" y="22870"/>
                </a:lnTo>
                <a:lnTo>
                  <a:pt x="7380" y="22880"/>
                </a:lnTo>
                <a:lnTo>
                  <a:pt x="7380" y="22890"/>
                </a:lnTo>
                <a:lnTo>
                  <a:pt x="7370" y="22890"/>
                </a:lnTo>
                <a:lnTo>
                  <a:pt x="7360" y="22890"/>
                </a:lnTo>
                <a:lnTo>
                  <a:pt x="7350" y="22890"/>
                </a:lnTo>
                <a:lnTo>
                  <a:pt x="7340" y="22890"/>
                </a:lnTo>
                <a:lnTo>
                  <a:pt x="7330" y="22890"/>
                </a:lnTo>
                <a:lnTo>
                  <a:pt x="7330" y="22900"/>
                </a:lnTo>
                <a:lnTo>
                  <a:pt x="7320" y="22900"/>
                </a:lnTo>
                <a:lnTo>
                  <a:pt x="7310" y="22900"/>
                </a:lnTo>
                <a:lnTo>
                  <a:pt x="7310" y="22910"/>
                </a:lnTo>
                <a:lnTo>
                  <a:pt x="7310" y="22920"/>
                </a:lnTo>
                <a:lnTo>
                  <a:pt x="7310" y="22930"/>
                </a:lnTo>
                <a:lnTo>
                  <a:pt x="7320" y="22930"/>
                </a:lnTo>
                <a:lnTo>
                  <a:pt x="7310" y="22930"/>
                </a:lnTo>
                <a:lnTo>
                  <a:pt x="7310" y="22940"/>
                </a:lnTo>
                <a:lnTo>
                  <a:pt x="7300" y="22940"/>
                </a:lnTo>
                <a:lnTo>
                  <a:pt x="7290" y="22940"/>
                </a:lnTo>
                <a:lnTo>
                  <a:pt x="7290" y="22930"/>
                </a:lnTo>
                <a:lnTo>
                  <a:pt x="7280" y="22930"/>
                </a:lnTo>
                <a:lnTo>
                  <a:pt x="7270" y="22920"/>
                </a:lnTo>
                <a:lnTo>
                  <a:pt x="7260" y="22910"/>
                </a:lnTo>
                <a:lnTo>
                  <a:pt x="7260" y="22900"/>
                </a:lnTo>
                <a:lnTo>
                  <a:pt x="7250" y="22900"/>
                </a:lnTo>
                <a:lnTo>
                  <a:pt x="7250" y="22890"/>
                </a:lnTo>
                <a:lnTo>
                  <a:pt x="7240" y="22890"/>
                </a:lnTo>
                <a:lnTo>
                  <a:pt x="7240" y="22880"/>
                </a:lnTo>
                <a:lnTo>
                  <a:pt x="7240" y="22870"/>
                </a:lnTo>
                <a:lnTo>
                  <a:pt x="7240" y="22860"/>
                </a:lnTo>
                <a:lnTo>
                  <a:pt x="7250" y="22860"/>
                </a:lnTo>
                <a:lnTo>
                  <a:pt x="7250" y="22850"/>
                </a:lnTo>
                <a:lnTo>
                  <a:pt x="7250" y="22840"/>
                </a:lnTo>
                <a:lnTo>
                  <a:pt x="7250" y="22830"/>
                </a:lnTo>
                <a:lnTo>
                  <a:pt x="7250" y="22820"/>
                </a:lnTo>
                <a:lnTo>
                  <a:pt x="7250" y="22810"/>
                </a:lnTo>
                <a:lnTo>
                  <a:pt x="7250" y="22800"/>
                </a:lnTo>
                <a:lnTo>
                  <a:pt x="7250" y="22790"/>
                </a:lnTo>
                <a:lnTo>
                  <a:pt x="7260" y="22780"/>
                </a:lnTo>
                <a:lnTo>
                  <a:pt x="7260" y="22770"/>
                </a:lnTo>
                <a:lnTo>
                  <a:pt x="7260" y="22760"/>
                </a:lnTo>
                <a:lnTo>
                  <a:pt x="7260" y="22750"/>
                </a:lnTo>
                <a:lnTo>
                  <a:pt x="7260" y="22740"/>
                </a:lnTo>
                <a:lnTo>
                  <a:pt x="7250" y="22730"/>
                </a:lnTo>
                <a:lnTo>
                  <a:pt x="7250" y="22720"/>
                </a:lnTo>
                <a:lnTo>
                  <a:pt x="7240" y="22710"/>
                </a:lnTo>
                <a:lnTo>
                  <a:pt x="7240" y="22700"/>
                </a:lnTo>
                <a:lnTo>
                  <a:pt x="7240" y="22690"/>
                </a:lnTo>
                <a:lnTo>
                  <a:pt x="7240" y="22680"/>
                </a:lnTo>
                <a:lnTo>
                  <a:pt x="7250" y="22670"/>
                </a:lnTo>
                <a:lnTo>
                  <a:pt x="7260" y="22670"/>
                </a:lnTo>
                <a:lnTo>
                  <a:pt x="7270" y="22660"/>
                </a:lnTo>
                <a:lnTo>
                  <a:pt x="7280" y="22660"/>
                </a:lnTo>
                <a:lnTo>
                  <a:pt x="7290" y="22660"/>
                </a:lnTo>
                <a:lnTo>
                  <a:pt x="7290" y="22650"/>
                </a:lnTo>
                <a:lnTo>
                  <a:pt x="7300" y="22650"/>
                </a:lnTo>
                <a:lnTo>
                  <a:pt x="7310" y="22650"/>
                </a:lnTo>
                <a:close/>
                <a:moveTo>
                  <a:pt x="10740" y="22600"/>
                </a:moveTo>
                <a:lnTo>
                  <a:pt x="10750" y="22590"/>
                </a:lnTo>
                <a:lnTo>
                  <a:pt x="10760" y="22600"/>
                </a:lnTo>
                <a:lnTo>
                  <a:pt x="10770" y="22600"/>
                </a:lnTo>
                <a:lnTo>
                  <a:pt x="10760" y="22600"/>
                </a:lnTo>
                <a:lnTo>
                  <a:pt x="10750" y="22610"/>
                </a:lnTo>
                <a:lnTo>
                  <a:pt x="10740" y="22610"/>
                </a:lnTo>
                <a:lnTo>
                  <a:pt x="10730" y="22610"/>
                </a:lnTo>
                <a:lnTo>
                  <a:pt x="10730" y="22620"/>
                </a:lnTo>
                <a:lnTo>
                  <a:pt x="10720" y="22620"/>
                </a:lnTo>
                <a:lnTo>
                  <a:pt x="10720" y="22610"/>
                </a:lnTo>
                <a:lnTo>
                  <a:pt x="10720" y="22600"/>
                </a:lnTo>
                <a:lnTo>
                  <a:pt x="10720" y="22590"/>
                </a:lnTo>
                <a:lnTo>
                  <a:pt x="10720" y="22580"/>
                </a:lnTo>
                <a:lnTo>
                  <a:pt x="10730" y="22580"/>
                </a:lnTo>
                <a:lnTo>
                  <a:pt x="10730" y="22590"/>
                </a:lnTo>
                <a:lnTo>
                  <a:pt x="10740" y="22590"/>
                </a:lnTo>
                <a:lnTo>
                  <a:pt x="10740" y="22600"/>
                </a:lnTo>
                <a:close/>
                <a:moveTo>
                  <a:pt x="9340" y="22650"/>
                </a:moveTo>
                <a:lnTo>
                  <a:pt x="9320" y="22660"/>
                </a:lnTo>
                <a:lnTo>
                  <a:pt x="9290" y="22650"/>
                </a:lnTo>
                <a:lnTo>
                  <a:pt x="9280" y="22640"/>
                </a:lnTo>
                <a:lnTo>
                  <a:pt x="9280" y="22630"/>
                </a:lnTo>
                <a:lnTo>
                  <a:pt x="9300" y="22620"/>
                </a:lnTo>
                <a:lnTo>
                  <a:pt x="9320" y="22600"/>
                </a:lnTo>
                <a:lnTo>
                  <a:pt x="9340" y="22630"/>
                </a:lnTo>
                <a:lnTo>
                  <a:pt x="9340" y="22650"/>
                </a:lnTo>
                <a:close/>
                <a:moveTo>
                  <a:pt x="9970" y="22590"/>
                </a:moveTo>
                <a:lnTo>
                  <a:pt x="9970" y="22600"/>
                </a:lnTo>
                <a:lnTo>
                  <a:pt x="9980" y="22600"/>
                </a:lnTo>
                <a:lnTo>
                  <a:pt x="9970" y="22600"/>
                </a:lnTo>
                <a:lnTo>
                  <a:pt x="9970" y="22610"/>
                </a:lnTo>
                <a:lnTo>
                  <a:pt x="9960" y="22620"/>
                </a:lnTo>
                <a:lnTo>
                  <a:pt x="9960" y="22610"/>
                </a:lnTo>
                <a:lnTo>
                  <a:pt x="9960" y="22600"/>
                </a:lnTo>
                <a:lnTo>
                  <a:pt x="9960" y="22590"/>
                </a:lnTo>
                <a:lnTo>
                  <a:pt x="9970" y="22590"/>
                </a:lnTo>
                <a:close/>
                <a:moveTo>
                  <a:pt x="5640" y="22800"/>
                </a:moveTo>
                <a:lnTo>
                  <a:pt x="5640" y="22810"/>
                </a:lnTo>
                <a:lnTo>
                  <a:pt x="5640" y="22820"/>
                </a:lnTo>
                <a:lnTo>
                  <a:pt x="5630" y="22820"/>
                </a:lnTo>
                <a:lnTo>
                  <a:pt x="5630" y="22810"/>
                </a:lnTo>
                <a:lnTo>
                  <a:pt x="5620" y="22810"/>
                </a:lnTo>
                <a:lnTo>
                  <a:pt x="5610" y="22800"/>
                </a:lnTo>
                <a:lnTo>
                  <a:pt x="5600" y="22800"/>
                </a:lnTo>
                <a:lnTo>
                  <a:pt x="5590" y="22800"/>
                </a:lnTo>
                <a:lnTo>
                  <a:pt x="5590" y="22810"/>
                </a:lnTo>
                <a:lnTo>
                  <a:pt x="5580" y="22810"/>
                </a:lnTo>
                <a:lnTo>
                  <a:pt x="5570" y="22810"/>
                </a:lnTo>
                <a:lnTo>
                  <a:pt x="5570" y="22800"/>
                </a:lnTo>
                <a:lnTo>
                  <a:pt x="5570" y="22790"/>
                </a:lnTo>
                <a:lnTo>
                  <a:pt x="5570" y="22780"/>
                </a:lnTo>
                <a:lnTo>
                  <a:pt x="5570" y="22770"/>
                </a:lnTo>
                <a:lnTo>
                  <a:pt x="5570" y="22760"/>
                </a:lnTo>
                <a:lnTo>
                  <a:pt x="5570" y="22750"/>
                </a:lnTo>
                <a:lnTo>
                  <a:pt x="5570" y="22740"/>
                </a:lnTo>
                <a:lnTo>
                  <a:pt x="5560" y="22740"/>
                </a:lnTo>
                <a:lnTo>
                  <a:pt x="5560" y="22730"/>
                </a:lnTo>
                <a:lnTo>
                  <a:pt x="5560" y="22720"/>
                </a:lnTo>
                <a:lnTo>
                  <a:pt x="5560" y="22710"/>
                </a:lnTo>
                <a:lnTo>
                  <a:pt x="5560" y="22700"/>
                </a:lnTo>
                <a:lnTo>
                  <a:pt x="5560" y="22690"/>
                </a:lnTo>
                <a:lnTo>
                  <a:pt x="5560" y="22680"/>
                </a:lnTo>
                <a:lnTo>
                  <a:pt x="5560" y="22670"/>
                </a:lnTo>
                <a:lnTo>
                  <a:pt x="5560" y="22660"/>
                </a:lnTo>
                <a:lnTo>
                  <a:pt x="5560" y="22650"/>
                </a:lnTo>
                <a:lnTo>
                  <a:pt x="5570" y="22650"/>
                </a:lnTo>
                <a:lnTo>
                  <a:pt x="5580" y="22650"/>
                </a:lnTo>
                <a:lnTo>
                  <a:pt x="5580" y="22640"/>
                </a:lnTo>
                <a:lnTo>
                  <a:pt x="5590" y="22630"/>
                </a:lnTo>
                <a:lnTo>
                  <a:pt x="5600" y="22630"/>
                </a:lnTo>
                <a:lnTo>
                  <a:pt x="5610" y="22630"/>
                </a:lnTo>
                <a:lnTo>
                  <a:pt x="5620" y="22640"/>
                </a:lnTo>
                <a:lnTo>
                  <a:pt x="5620" y="22650"/>
                </a:lnTo>
                <a:lnTo>
                  <a:pt x="5630" y="22650"/>
                </a:lnTo>
                <a:lnTo>
                  <a:pt x="5630" y="22660"/>
                </a:lnTo>
                <a:lnTo>
                  <a:pt x="5630" y="22670"/>
                </a:lnTo>
                <a:lnTo>
                  <a:pt x="5630" y="22680"/>
                </a:lnTo>
                <a:lnTo>
                  <a:pt x="5630" y="22690"/>
                </a:lnTo>
                <a:lnTo>
                  <a:pt x="5620" y="22690"/>
                </a:lnTo>
                <a:lnTo>
                  <a:pt x="5620" y="22700"/>
                </a:lnTo>
                <a:lnTo>
                  <a:pt x="5620" y="22710"/>
                </a:lnTo>
                <a:lnTo>
                  <a:pt x="5620" y="22720"/>
                </a:lnTo>
                <a:lnTo>
                  <a:pt x="5620" y="22730"/>
                </a:lnTo>
                <a:lnTo>
                  <a:pt x="5630" y="22730"/>
                </a:lnTo>
                <a:lnTo>
                  <a:pt x="5640" y="22740"/>
                </a:lnTo>
                <a:lnTo>
                  <a:pt x="5650" y="22750"/>
                </a:lnTo>
                <a:lnTo>
                  <a:pt x="5650" y="22760"/>
                </a:lnTo>
                <a:lnTo>
                  <a:pt x="5650" y="22770"/>
                </a:lnTo>
                <a:lnTo>
                  <a:pt x="5650" y="22780"/>
                </a:lnTo>
                <a:lnTo>
                  <a:pt x="5650" y="22790"/>
                </a:lnTo>
                <a:lnTo>
                  <a:pt x="5640" y="22790"/>
                </a:lnTo>
                <a:lnTo>
                  <a:pt x="5640" y="22800"/>
                </a:lnTo>
                <a:close/>
                <a:moveTo>
                  <a:pt x="7770" y="22580"/>
                </a:moveTo>
                <a:lnTo>
                  <a:pt x="7770" y="22590"/>
                </a:lnTo>
                <a:lnTo>
                  <a:pt x="7760" y="22590"/>
                </a:lnTo>
                <a:lnTo>
                  <a:pt x="7750" y="22600"/>
                </a:lnTo>
                <a:lnTo>
                  <a:pt x="7740" y="22610"/>
                </a:lnTo>
                <a:lnTo>
                  <a:pt x="7730" y="22610"/>
                </a:lnTo>
                <a:lnTo>
                  <a:pt x="7730" y="22620"/>
                </a:lnTo>
                <a:lnTo>
                  <a:pt x="7720" y="22620"/>
                </a:lnTo>
                <a:lnTo>
                  <a:pt x="7710" y="22630"/>
                </a:lnTo>
                <a:lnTo>
                  <a:pt x="7700" y="22640"/>
                </a:lnTo>
                <a:lnTo>
                  <a:pt x="7700" y="22650"/>
                </a:lnTo>
                <a:lnTo>
                  <a:pt x="7690" y="22650"/>
                </a:lnTo>
                <a:lnTo>
                  <a:pt x="7690" y="22660"/>
                </a:lnTo>
                <a:lnTo>
                  <a:pt x="7680" y="22660"/>
                </a:lnTo>
                <a:lnTo>
                  <a:pt x="7680" y="22670"/>
                </a:lnTo>
                <a:lnTo>
                  <a:pt x="7670" y="22680"/>
                </a:lnTo>
                <a:lnTo>
                  <a:pt x="7670" y="22690"/>
                </a:lnTo>
                <a:lnTo>
                  <a:pt x="7660" y="22700"/>
                </a:lnTo>
                <a:lnTo>
                  <a:pt x="7660" y="22710"/>
                </a:lnTo>
                <a:lnTo>
                  <a:pt x="7650" y="22720"/>
                </a:lnTo>
                <a:lnTo>
                  <a:pt x="7640" y="22730"/>
                </a:lnTo>
                <a:lnTo>
                  <a:pt x="7630" y="22740"/>
                </a:lnTo>
                <a:lnTo>
                  <a:pt x="7630" y="22750"/>
                </a:lnTo>
                <a:lnTo>
                  <a:pt x="7630" y="22760"/>
                </a:lnTo>
                <a:lnTo>
                  <a:pt x="7640" y="22760"/>
                </a:lnTo>
                <a:lnTo>
                  <a:pt x="7640" y="22750"/>
                </a:lnTo>
                <a:lnTo>
                  <a:pt x="7640" y="22760"/>
                </a:lnTo>
                <a:lnTo>
                  <a:pt x="7640" y="22770"/>
                </a:lnTo>
                <a:lnTo>
                  <a:pt x="7640" y="22780"/>
                </a:lnTo>
                <a:lnTo>
                  <a:pt x="7640" y="22790"/>
                </a:lnTo>
                <a:lnTo>
                  <a:pt x="7640" y="22800"/>
                </a:lnTo>
                <a:lnTo>
                  <a:pt x="7640" y="22810"/>
                </a:lnTo>
                <a:lnTo>
                  <a:pt x="7630" y="22810"/>
                </a:lnTo>
                <a:lnTo>
                  <a:pt x="7630" y="22820"/>
                </a:lnTo>
                <a:lnTo>
                  <a:pt x="7620" y="22820"/>
                </a:lnTo>
                <a:lnTo>
                  <a:pt x="7620" y="22810"/>
                </a:lnTo>
                <a:lnTo>
                  <a:pt x="7610" y="22810"/>
                </a:lnTo>
                <a:lnTo>
                  <a:pt x="7610" y="22820"/>
                </a:lnTo>
                <a:lnTo>
                  <a:pt x="7600" y="22820"/>
                </a:lnTo>
                <a:lnTo>
                  <a:pt x="7590" y="22820"/>
                </a:lnTo>
                <a:lnTo>
                  <a:pt x="7590" y="22830"/>
                </a:lnTo>
                <a:lnTo>
                  <a:pt x="7590" y="22840"/>
                </a:lnTo>
                <a:lnTo>
                  <a:pt x="7590" y="22850"/>
                </a:lnTo>
                <a:lnTo>
                  <a:pt x="7580" y="22850"/>
                </a:lnTo>
                <a:lnTo>
                  <a:pt x="7570" y="22860"/>
                </a:lnTo>
                <a:lnTo>
                  <a:pt x="7570" y="22850"/>
                </a:lnTo>
                <a:lnTo>
                  <a:pt x="7570" y="22840"/>
                </a:lnTo>
                <a:lnTo>
                  <a:pt x="7580" y="22840"/>
                </a:lnTo>
                <a:lnTo>
                  <a:pt x="7580" y="22830"/>
                </a:lnTo>
                <a:lnTo>
                  <a:pt x="7580" y="22820"/>
                </a:lnTo>
                <a:lnTo>
                  <a:pt x="7570" y="22810"/>
                </a:lnTo>
                <a:lnTo>
                  <a:pt x="7560" y="22810"/>
                </a:lnTo>
                <a:lnTo>
                  <a:pt x="7560" y="22800"/>
                </a:lnTo>
                <a:lnTo>
                  <a:pt x="7550" y="22800"/>
                </a:lnTo>
                <a:lnTo>
                  <a:pt x="7550" y="22790"/>
                </a:lnTo>
                <a:lnTo>
                  <a:pt x="7550" y="22780"/>
                </a:lnTo>
                <a:lnTo>
                  <a:pt x="7550" y="22770"/>
                </a:lnTo>
                <a:lnTo>
                  <a:pt x="7560" y="22770"/>
                </a:lnTo>
                <a:lnTo>
                  <a:pt x="7560" y="22760"/>
                </a:lnTo>
                <a:lnTo>
                  <a:pt x="7560" y="22750"/>
                </a:lnTo>
                <a:lnTo>
                  <a:pt x="7560" y="22740"/>
                </a:lnTo>
                <a:lnTo>
                  <a:pt x="7570" y="22730"/>
                </a:lnTo>
                <a:lnTo>
                  <a:pt x="7560" y="22730"/>
                </a:lnTo>
                <a:lnTo>
                  <a:pt x="7570" y="22720"/>
                </a:lnTo>
                <a:lnTo>
                  <a:pt x="7580" y="22720"/>
                </a:lnTo>
                <a:lnTo>
                  <a:pt x="7580" y="22710"/>
                </a:lnTo>
                <a:lnTo>
                  <a:pt x="7590" y="22710"/>
                </a:lnTo>
                <a:lnTo>
                  <a:pt x="7590" y="22700"/>
                </a:lnTo>
                <a:lnTo>
                  <a:pt x="7600" y="22700"/>
                </a:lnTo>
                <a:lnTo>
                  <a:pt x="7600" y="22690"/>
                </a:lnTo>
                <a:lnTo>
                  <a:pt x="7610" y="22690"/>
                </a:lnTo>
                <a:lnTo>
                  <a:pt x="7620" y="22680"/>
                </a:lnTo>
                <a:lnTo>
                  <a:pt x="7630" y="22670"/>
                </a:lnTo>
                <a:lnTo>
                  <a:pt x="7640" y="22660"/>
                </a:lnTo>
                <a:lnTo>
                  <a:pt x="7650" y="22660"/>
                </a:lnTo>
                <a:lnTo>
                  <a:pt x="7660" y="22660"/>
                </a:lnTo>
                <a:lnTo>
                  <a:pt x="7660" y="22650"/>
                </a:lnTo>
                <a:lnTo>
                  <a:pt x="7670" y="22650"/>
                </a:lnTo>
                <a:lnTo>
                  <a:pt x="7680" y="22640"/>
                </a:lnTo>
                <a:lnTo>
                  <a:pt x="7690" y="22640"/>
                </a:lnTo>
                <a:lnTo>
                  <a:pt x="7690" y="22630"/>
                </a:lnTo>
                <a:lnTo>
                  <a:pt x="7700" y="22630"/>
                </a:lnTo>
                <a:lnTo>
                  <a:pt x="7710" y="22620"/>
                </a:lnTo>
                <a:lnTo>
                  <a:pt x="7720" y="22610"/>
                </a:lnTo>
                <a:lnTo>
                  <a:pt x="7730" y="22610"/>
                </a:lnTo>
                <a:lnTo>
                  <a:pt x="7730" y="22600"/>
                </a:lnTo>
                <a:lnTo>
                  <a:pt x="7740" y="22600"/>
                </a:lnTo>
                <a:lnTo>
                  <a:pt x="7750" y="22590"/>
                </a:lnTo>
                <a:lnTo>
                  <a:pt x="7750" y="22580"/>
                </a:lnTo>
                <a:lnTo>
                  <a:pt x="7760" y="22580"/>
                </a:lnTo>
                <a:lnTo>
                  <a:pt x="7770" y="22580"/>
                </a:lnTo>
                <a:lnTo>
                  <a:pt x="7780" y="22580"/>
                </a:lnTo>
                <a:lnTo>
                  <a:pt x="7770" y="22580"/>
                </a:lnTo>
                <a:close/>
                <a:moveTo>
                  <a:pt x="9400" y="22540"/>
                </a:moveTo>
                <a:lnTo>
                  <a:pt x="9390" y="22540"/>
                </a:lnTo>
                <a:lnTo>
                  <a:pt x="9390" y="22530"/>
                </a:lnTo>
                <a:lnTo>
                  <a:pt x="9390" y="22520"/>
                </a:lnTo>
                <a:lnTo>
                  <a:pt x="9400" y="22520"/>
                </a:lnTo>
                <a:lnTo>
                  <a:pt x="9400" y="22530"/>
                </a:lnTo>
                <a:lnTo>
                  <a:pt x="9400" y="22540"/>
                </a:lnTo>
                <a:close/>
                <a:moveTo>
                  <a:pt x="9430" y="22460"/>
                </a:moveTo>
                <a:lnTo>
                  <a:pt x="9420" y="22460"/>
                </a:lnTo>
                <a:lnTo>
                  <a:pt x="9410" y="22460"/>
                </a:lnTo>
                <a:lnTo>
                  <a:pt x="9400" y="22450"/>
                </a:lnTo>
                <a:lnTo>
                  <a:pt x="9400" y="22440"/>
                </a:lnTo>
                <a:lnTo>
                  <a:pt x="9410" y="22440"/>
                </a:lnTo>
                <a:lnTo>
                  <a:pt x="9420" y="22440"/>
                </a:lnTo>
                <a:lnTo>
                  <a:pt x="9430" y="22450"/>
                </a:lnTo>
                <a:lnTo>
                  <a:pt x="9430" y="22460"/>
                </a:lnTo>
                <a:close/>
                <a:moveTo>
                  <a:pt x="8370" y="22410"/>
                </a:moveTo>
                <a:lnTo>
                  <a:pt x="8380" y="22410"/>
                </a:lnTo>
                <a:lnTo>
                  <a:pt x="8370" y="22420"/>
                </a:lnTo>
                <a:lnTo>
                  <a:pt x="8360" y="22420"/>
                </a:lnTo>
                <a:lnTo>
                  <a:pt x="8360" y="22430"/>
                </a:lnTo>
                <a:lnTo>
                  <a:pt x="8350" y="22430"/>
                </a:lnTo>
                <a:lnTo>
                  <a:pt x="8340" y="22430"/>
                </a:lnTo>
                <a:lnTo>
                  <a:pt x="8330" y="22430"/>
                </a:lnTo>
                <a:lnTo>
                  <a:pt x="8330" y="22440"/>
                </a:lnTo>
                <a:lnTo>
                  <a:pt x="8320" y="22440"/>
                </a:lnTo>
                <a:lnTo>
                  <a:pt x="8310" y="22440"/>
                </a:lnTo>
                <a:lnTo>
                  <a:pt x="8300" y="22440"/>
                </a:lnTo>
                <a:lnTo>
                  <a:pt x="8300" y="22450"/>
                </a:lnTo>
                <a:lnTo>
                  <a:pt x="8290" y="22450"/>
                </a:lnTo>
                <a:lnTo>
                  <a:pt x="8280" y="22450"/>
                </a:lnTo>
                <a:lnTo>
                  <a:pt x="8280" y="22460"/>
                </a:lnTo>
                <a:lnTo>
                  <a:pt x="8270" y="22460"/>
                </a:lnTo>
                <a:lnTo>
                  <a:pt x="8260" y="22460"/>
                </a:lnTo>
                <a:lnTo>
                  <a:pt x="8250" y="22450"/>
                </a:lnTo>
                <a:lnTo>
                  <a:pt x="8250" y="22440"/>
                </a:lnTo>
                <a:lnTo>
                  <a:pt x="8260" y="22440"/>
                </a:lnTo>
                <a:lnTo>
                  <a:pt x="8270" y="22440"/>
                </a:lnTo>
                <a:lnTo>
                  <a:pt x="8280" y="22430"/>
                </a:lnTo>
                <a:lnTo>
                  <a:pt x="8290" y="22430"/>
                </a:lnTo>
                <a:lnTo>
                  <a:pt x="8300" y="22430"/>
                </a:lnTo>
                <a:lnTo>
                  <a:pt x="8310" y="22430"/>
                </a:lnTo>
                <a:lnTo>
                  <a:pt x="8320" y="22420"/>
                </a:lnTo>
                <a:lnTo>
                  <a:pt x="8330" y="22420"/>
                </a:lnTo>
                <a:lnTo>
                  <a:pt x="8340" y="22410"/>
                </a:lnTo>
                <a:lnTo>
                  <a:pt x="8350" y="22410"/>
                </a:lnTo>
                <a:lnTo>
                  <a:pt x="8360" y="22410"/>
                </a:lnTo>
                <a:lnTo>
                  <a:pt x="8370" y="22410"/>
                </a:lnTo>
                <a:close/>
                <a:moveTo>
                  <a:pt x="9100" y="22330"/>
                </a:moveTo>
                <a:lnTo>
                  <a:pt x="9110" y="22330"/>
                </a:lnTo>
                <a:lnTo>
                  <a:pt x="9120" y="22330"/>
                </a:lnTo>
                <a:lnTo>
                  <a:pt x="9130" y="22330"/>
                </a:lnTo>
                <a:lnTo>
                  <a:pt x="9140" y="22330"/>
                </a:lnTo>
                <a:lnTo>
                  <a:pt x="9150" y="22330"/>
                </a:lnTo>
                <a:lnTo>
                  <a:pt x="9160" y="22330"/>
                </a:lnTo>
                <a:lnTo>
                  <a:pt x="9160" y="22340"/>
                </a:lnTo>
                <a:lnTo>
                  <a:pt x="9150" y="22340"/>
                </a:lnTo>
                <a:lnTo>
                  <a:pt x="9140" y="22340"/>
                </a:lnTo>
                <a:lnTo>
                  <a:pt x="9130" y="22340"/>
                </a:lnTo>
                <a:lnTo>
                  <a:pt x="9120" y="22330"/>
                </a:lnTo>
                <a:lnTo>
                  <a:pt x="9110" y="22330"/>
                </a:lnTo>
                <a:lnTo>
                  <a:pt x="9100" y="22330"/>
                </a:lnTo>
                <a:lnTo>
                  <a:pt x="9090" y="22330"/>
                </a:lnTo>
                <a:lnTo>
                  <a:pt x="9080" y="22340"/>
                </a:lnTo>
                <a:lnTo>
                  <a:pt x="9070" y="22340"/>
                </a:lnTo>
                <a:lnTo>
                  <a:pt x="9060" y="22340"/>
                </a:lnTo>
                <a:lnTo>
                  <a:pt x="9050" y="22340"/>
                </a:lnTo>
                <a:lnTo>
                  <a:pt x="9050" y="22350"/>
                </a:lnTo>
                <a:lnTo>
                  <a:pt x="9040" y="22350"/>
                </a:lnTo>
                <a:lnTo>
                  <a:pt x="9030" y="22350"/>
                </a:lnTo>
                <a:lnTo>
                  <a:pt x="9020" y="22360"/>
                </a:lnTo>
                <a:lnTo>
                  <a:pt x="9010" y="22360"/>
                </a:lnTo>
                <a:lnTo>
                  <a:pt x="9010" y="22370"/>
                </a:lnTo>
                <a:lnTo>
                  <a:pt x="9000" y="22370"/>
                </a:lnTo>
                <a:lnTo>
                  <a:pt x="9000" y="22380"/>
                </a:lnTo>
                <a:lnTo>
                  <a:pt x="9010" y="22380"/>
                </a:lnTo>
                <a:lnTo>
                  <a:pt x="9010" y="22390"/>
                </a:lnTo>
                <a:lnTo>
                  <a:pt x="9000" y="22400"/>
                </a:lnTo>
                <a:lnTo>
                  <a:pt x="8990" y="22400"/>
                </a:lnTo>
                <a:lnTo>
                  <a:pt x="8980" y="22400"/>
                </a:lnTo>
                <a:lnTo>
                  <a:pt x="8980" y="22390"/>
                </a:lnTo>
                <a:lnTo>
                  <a:pt x="8990" y="22390"/>
                </a:lnTo>
                <a:lnTo>
                  <a:pt x="8990" y="22380"/>
                </a:lnTo>
                <a:lnTo>
                  <a:pt x="9000" y="22370"/>
                </a:lnTo>
                <a:lnTo>
                  <a:pt x="9000" y="22360"/>
                </a:lnTo>
                <a:lnTo>
                  <a:pt x="9010" y="22360"/>
                </a:lnTo>
                <a:lnTo>
                  <a:pt x="9010" y="22350"/>
                </a:lnTo>
                <a:lnTo>
                  <a:pt x="9020" y="22350"/>
                </a:lnTo>
                <a:lnTo>
                  <a:pt x="9030" y="22340"/>
                </a:lnTo>
                <a:lnTo>
                  <a:pt x="9040" y="22340"/>
                </a:lnTo>
                <a:lnTo>
                  <a:pt x="9050" y="22340"/>
                </a:lnTo>
                <a:lnTo>
                  <a:pt x="9060" y="22340"/>
                </a:lnTo>
                <a:lnTo>
                  <a:pt x="9060" y="22330"/>
                </a:lnTo>
                <a:lnTo>
                  <a:pt x="9070" y="22330"/>
                </a:lnTo>
                <a:lnTo>
                  <a:pt x="9080" y="22330"/>
                </a:lnTo>
                <a:lnTo>
                  <a:pt x="9090" y="22330"/>
                </a:lnTo>
                <a:lnTo>
                  <a:pt x="9100" y="22330"/>
                </a:lnTo>
                <a:close/>
                <a:moveTo>
                  <a:pt x="8430" y="22250"/>
                </a:moveTo>
                <a:lnTo>
                  <a:pt x="8420" y="22250"/>
                </a:lnTo>
                <a:lnTo>
                  <a:pt x="8410" y="22250"/>
                </a:lnTo>
                <a:lnTo>
                  <a:pt x="8410" y="22240"/>
                </a:lnTo>
                <a:lnTo>
                  <a:pt x="8420" y="22240"/>
                </a:lnTo>
                <a:lnTo>
                  <a:pt x="8430" y="22240"/>
                </a:lnTo>
                <a:lnTo>
                  <a:pt x="8440" y="22240"/>
                </a:lnTo>
                <a:lnTo>
                  <a:pt x="8430" y="22250"/>
                </a:lnTo>
                <a:close/>
                <a:moveTo>
                  <a:pt x="8900" y="22240"/>
                </a:moveTo>
                <a:lnTo>
                  <a:pt x="8890" y="22280"/>
                </a:lnTo>
                <a:lnTo>
                  <a:pt x="8860" y="22280"/>
                </a:lnTo>
                <a:lnTo>
                  <a:pt x="8830" y="22270"/>
                </a:lnTo>
                <a:lnTo>
                  <a:pt x="8860" y="22220"/>
                </a:lnTo>
                <a:lnTo>
                  <a:pt x="8890" y="22210"/>
                </a:lnTo>
                <a:lnTo>
                  <a:pt x="8900" y="22240"/>
                </a:lnTo>
                <a:close/>
                <a:moveTo>
                  <a:pt x="8040" y="22200"/>
                </a:moveTo>
                <a:lnTo>
                  <a:pt x="8050" y="22210"/>
                </a:lnTo>
                <a:lnTo>
                  <a:pt x="8050" y="22220"/>
                </a:lnTo>
                <a:lnTo>
                  <a:pt x="8040" y="22220"/>
                </a:lnTo>
                <a:lnTo>
                  <a:pt x="8030" y="22220"/>
                </a:lnTo>
                <a:lnTo>
                  <a:pt x="8020" y="22230"/>
                </a:lnTo>
                <a:lnTo>
                  <a:pt x="8010" y="22230"/>
                </a:lnTo>
                <a:lnTo>
                  <a:pt x="8000" y="22230"/>
                </a:lnTo>
                <a:lnTo>
                  <a:pt x="7980" y="22230"/>
                </a:lnTo>
                <a:lnTo>
                  <a:pt x="7980" y="22240"/>
                </a:lnTo>
                <a:lnTo>
                  <a:pt x="7970" y="22240"/>
                </a:lnTo>
                <a:lnTo>
                  <a:pt x="7960" y="22240"/>
                </a:lnTo>
                <a:lnTo>
                  <a:pt x="7960" y="22250"/>
                </a:lnTo>
                <a:lnTo>
                  <a:pt x="7950" y="22250"/>
                </a:lnTo>
                <a:lnTo>
                  <a:pt x="7940" y="22250"/>
                </a:lnTo>
                <a:lnTo>
                  <a:pt x="7930" y="22250"/>
                </a:lnTo>
                <a:lnTo>
                  <a:pt x="7920" y="22250"/>
                </a:lnTo>
                <a:lnTo>
                  <a:pt x="7910" y="22250"/>
                </a:lnTo>
                <a:lnTo>
                  <a:pt x="7910" y="22240"/>
                </a:lnTo>
                <a:lnTo>
                  <a:pt x="7920" y="22230"/>
                </a:lnTo>
                <a:lnTo>
                  <a:pt x="7930" y="22230"/>
                </a:lnTo>
                <a:lnTo>
                  <a:pt x="7930" y="22220"/>
                </a:lnTo>
                <a:lnTo>
                  <a:pt x="7940" y="22220"/>
                </a:lnTo>
                <a:lnTo>
                  <a:pt x="7940" y="22210"/>
                </a:lnTo>
                <a:lnTo>
                  <a:pt x="7950" y="22210"/>
                </a:lnTo>
                <a:lnTo>
                  <a:pt x="7960" y="22210"/>
                </a:lnTo>
                <a:lnTo>
                  <a:pt x="7960" y="22200"/>
                </a:lnTo>
                <a:lnTo>
                  <a:pt x="7970" y="22210"/>
                </a:lnTo>
                <a:lnTo>
                  <a:pt x="7980" y="22210"/>
                </a:lnTo>
                <a:lnTo>
                  <a:pt x="7980" y="22200"/>
                </a:lnTo>
                <a:lnTo>
                  <a:pt x="7990" y="22200"/>
                </a:lnTo>
                <a:lnTo>
                  <a:pt x="8000" y="22200"/>
                </a:lnTo>
                <a:lnTo>
                  <a:pt x="8010" y="22190"/>
                </a:lnTo>
                <a:lnTo>
                  <a:pt x="8020" y="22200"/>
                </a:lnTo>
                <a:lnTo>
                  <a:pt x="8030" y="22200"/>
                </a:lnTo>
                <a:lnTo>
                  <a:pt x="8040" y="22200"/>
                </a:lnTo>
                <a:close/>
                <a:moveTo>
                  <a:pt x="11360" y="22150"/>
                </a:moveTo>
                <a:lnTo>
                  <a:pt x="11360" y="22160"/>
                </a:lnTo>
                <a:lnTo>
                  <a:pt x="11360" y="22170"/>
                </a:lnTo>
                <a:lnTo>
                  <a:pt x="11360" y="22180"/>
                </a:lnTo>
                <a:lnTo>
                  <a:pt x="11360" y="22190"/>
                </a:lnTo>
                <a:lnTo>
                  <a:pt x="11370" y="22190"/>
                </a:lnTo>
                <a:lnTo>
                  <a:pt x="11370" y="22200"/>
                </a:lnTo>
                <a:lnTo>
                  <a:pt x="11370" y="22210"/>
                </a:lnTo>
                <a:lnTo>
                  <a:pt x="11380" y="22220"/>
                </a:lnTo>
                <a:lnTo>
                  <a:pt x="11370" y="22220"/>
                </a:lnTo>
                <a:lnTo>
                  <a:pt x="11360" y="22220"/>
                </a:lnTo>
                <a:lnTo>
                  <a:pt x="11360" y="22210"/>
                </a:lnTo>
                <a:lnTo>
                  <a:pt x="11360" y="22200"/>
                </a:lnTo>
                <a:lnTo>
                  <a:pt x="11360" y="22190"/>
                </a:lnTo>
                <a:lnTo>
                  <a:pt x="11360" y="22180"/>
                </a:lnTo>
                <a:lnTo>
                  <a:pt x="11360" y="22170"/>
                </a:lnTo>
                <a:lnTo>
                  <a:pt x="11360" y="22160"/>
                </a:lnTo>
                <a:lnTo>
                  <a:pt x="11360" y="22150"/>
                </a:lnTo>
                <a:close/>
                <a:moveTo>
                  <a:pt x="10570" y="22120"/>
                </a:moveTo>
                <a:lnTo>
                  <a:pt x="10560" y="22120"/>
                </a:lnTo>
                <a:lnTo>
                  <a:pt x="10550" y="22120"/>
                </a:lnTo>
                <a:lnTo>
                  <a:pt x="10540" y="22120"/>
                </a:lnTo>
                <a:lnTo>
                  <a:pt x="10530" y="22120"/>
                </a:lnTo>
                <a:lnTo>
                  <a:pt x="10520" y="22130"/>
                </a:lnTo>
                <a:lnTo>
                  <a:pt x="10520" y="22120"/>
                </a:lnTo>
                <a:lnTo>
                  <a:pt x="10530" y="22120"/>
                </a:lnTo>
                <a:lnTo>
                  <a:pt x="10540" y="22120"/>
                </a:lnTo>
                <a:lnTo>
                  <a:pt x="10540" y="22110"/>
                </a:lnTo>
                <a:lnTo>
                  <a:pt x="10550" y="22110"/>
                </a:lnTo>
                <a:lnTo>
                  <a:pt x="10560" y="22110"/>
                </a:lnTo>
                <a:lnTo>
                  <a:pt x="10570" y="22110"/>
                </a:lnTo>
                <a:lnTo>
                  <a:pt x="10570" y="22120"/>
                </a:lnTo>
                <a:close/>
                <a:moveTo>
                  <a:pt x="9440" y="22100"/>
                </a:moveTo>
                <a:lnTo>
                  <a:pt x="9440" y="22090"/>
                </a:lnTo>
                <a:lnTo>
                  <a:pt x="9430" y="22090"/>
                </a:lnTo>
                <a:lnTo>
                  <a:pt x="9430" y="22080"/>
                </a:lnTo>
                <a:lnTo>
                  <a:pt x="9440" y="22080"/>
                </a:lnTo>
                <a:lnTo>
                  <a:pt x="9440" y="22070"/>
                </a:lnTo>
                <a:lnTo>
                  <a:pt x="9440" y="22080"/>
                </a:lnTo>
                <a:lnTo>
                  <a:pt x="9450" y="22080"/>
                </a:lnTo>
                <a:lnTo>
                  <a:pt x="9450" y="22090"/>
                </a:lnTo>
                <a:lnTo>
                  <a:pt x="9440" y="22090"/>
                </a:lnTo>
                <a:lnTo>
                  <a:pt x="9440" y="22100"/>
                </a:lnTo>
                <a:close/>
                <a:moveTo>
                  <a:pt x="11360" y="22050"/>
                </a:moveTo>
                <a:lnTo>
                  <a:pt x="11370" y="22050"/>
                </a:lnTo>
                <a:lnTo>
                  <a:pt x="11360" y="22050"/>
                </a:lnTo>
                <a:lnTo>
                  <a:pt x="11360" y="22060"/>
                </a:lnTo>
                <a:lnTo>
                  <a:pt x="11360" y="22070"/>
                </a:lnTo>
                <a:lnTo>
                  <a:pt x="11360" y="22080"/>
                </a:lnTo>
                <a:lnTo>
                  <a:pt x="11360" y="22090"/>
                </a:lnTo>
                <a:lnTo>
                  <a:pt x="11360" y="22100"/>
                </a:lnTo>
                <a:lnTo>
                  <a:pt x="11360" y="22110"/>
                </a:lnTo>
                <a:lnTo>
                  <a:pt x="11360" y="22120"/>
                </a:lnTo>
                <a:lnTo>
                  <a:pt x="11360" y="22130"/>
                </a:lnTo>
                <a:lnTo>
                  <a:pt x="11350" y="22130"/>
                </a:lnTo>
                <a:lnTo>
                  <a:pt x="11350" y="22140"/>
                </a:lnTo>
                <a:lnTo>
                  <a:pt x="11340" y="22140"/>
                </a:lnTo>
                <a:lnTo>
                  <a:pt x="11340" y="22150"/>
                </a:lnTo>
                <a:lnTo>
                  <a:pt x="11340" y="22160"/>
                </a:lnTo>
                <a:lnTo>
                  <a:pt x="11340" y="22170"/>
                </a:lnTo>
                <a:lnTo>
                  <a:pt x="11340" y="22180"/>
                </a:lnTo>
                <a:lnTo>
                  <a:pt x="11330" y="22180"/>
                </a:lnTo>
                <a:lnTo>
                  <a:pt x="11340" y="22190"/>
                </a:lnTo>
                <a:lnTo>
                  <a:pt x="11340" y="22180"/>
                </a:lnTo>
                <a:lnTo>
                  <a:pt x="11340" y="22190"/>
                </a:lnTo>
                <a:lnTo>
                  <a:pt x="11350" y="22190"/>
                </a:lnTo>
                <a:lnTo>
                  <a:pt x="11350" y="22200"/>
                </a:lnTo>
                <a:lnTo>
                  <a:pt x="11350" y="22210"/>
                </a:lnTo>
                <a:lnTo>
                  <a:pt x="11340" y="22210"/>
                </a:lnTo>
                <a:lnTo>
                  <a:pt x="11350" y="22210"/>
                </a:lnTo>
                <a:lnTo>
                  <a:pt x="11350" y="22220"/>
                </a:lnTo>
                <a:lnTo>
                  <a:pt x="11350" y="22230"/>
                </a:lnTo>
                <a:lnTo>
                  <a:pt x="11350" y="22240"/>
                </a:lnTo>
                <a:lnTo>
                  <a:pt x="11350" y="22250"/>
                </a:lnTo>
                <a:lnTo>
                  <a:pt x="11360" y="22250"/>
                </a:lnTo>
                <a:lnTo>
                  <a:pt x="11360" y="22260"/>
                </a:lnTo>
                <a:lnTo>
                  <a:pt x="11360" y="22270"/>
                </a:lnTo>
                <a:lnTo>
                  <a:pt x="11370" y="22270"/>
                </a:lnTo>
                <a:lnTo>
                  <a:pt x="11370" y="22280"/>
                </a:lnTo>
                <a:lnTo>
                  <a:pt x="11380" y="22280"/>
                </a:lnTo>
                <a:lnTo>
                  <a:pt x="11380" y="22290"/>
                </a:lnTo>
                <a:lnTo>
                  <a:pt x="11380" y="22300"/>
                </a:lnTo>
                <a:lnTo>
                  <a:pt x="11390" y="22300"/>
                </a:lnTo>
                <a:lnTo>
                  <a:pt x="11390" y="22310"/>
                </a:lnTo>
                <a:lnTo>
                  <a:pt x="11390" y="22320"/>
                </a:lnTo>
                <a:lnTo>
                  <a:pt x="11400" y="22320"/>
                </a:lnTo>
                <a:lnTo>
                  <a:pt x="11400" y="22330"/>
                </a:lnTo>
                <a:lnTo>
                  <a:pt x="11410" y="22330"/>
                </a:lnTo>
                <a:lnTo>
                  <a:pt x="11420" y="22330"/>
                </a:lnTo>
                <a:lnTo>
                  <a:pt x="11430" y="22330"/>
                </a:lnTo>
                <a:lnTo>
                  <a:pt x="11430" y="22340"/>
                </a:lnTo>
                <a:lnTo>
                  <a:pt x="11440" y="22340"/>
                </a:lnTo>
                <a:lnTo>
                  <a:pt x="11440" y="22350"/>
                </a:lnTo>
                <a:lnTo>
                  <a:pt x="11440" y="22360"/>
                </a:lnTo>
                <a:lnTo>
                  <a:pt x="11450" y="22360"/>
                </a:lnTo>
                <a:lnTo>
                  <a:pt x="11450" y="22370"/>
                </a:lnTo>
                <a:lnTo>
                  <a:pt x="11460" y="22370"/>
                </a:lnTo>
                <a:lnTo>
                  <a:pt x="11450" y="22370"/>
                </a:lnTo>
                <a:lnTo>
                  <a:pt x="11450" y="22380"/>
                </a:lnTo>
                <a:lnTo>
                  <a:pt x="11440" y="22370"/>
                </a:lnTo>
                <a:lnTo>
                  <a:pt x="11430" y="22370"/>
                </a:lnTo>
                <a:lnTo>
                  <a:pt x="11430" y="22360"/>
                </a:lnTo>
                <a:lnTo>
                  <a:pt x="11430" y="22350"/>
                </a:lnTo>
                <a:lnTo>
                  <a:pt x="11420" y="22350"/>
                </a:lnTo>
                <a:lnTo>
                  <a:pt x="11410" y="22340"/>
                </a:lnTo>
                <a:lnTo>
                  <a:pt x="11400" y="22340"/>
                </a:lnTo>
                <a:lnTo>
                  <a:pt x="11400" y="22330"/>
                </a:lnTo>
                <a:lnTo>
                  <a:pt x="11390" y="22330"/>
                </a:lnTo>
                <a:lnTo>
                  <a:pt x="11390" y="22320"/>
                </a:lnTo>
                <a:lnTo>
                  <a:pt x="11380" y="22320"/>
                </a:lnTo>
                <a:lnTo>
                  <a:pt x="11380" y="22310"/>
                </a:lnTo>
                <a:lnTo>
                  <a:pt x="11380" y="22300"/>
                </a:lnTo>
                <a:lnTo>
                  <a:pt x="11370" y="22300"/>
                </a:lnTo>
                <a:lnTo>
                  <a:pt x="11370" y="22290"/>
                </a:lnTo>
                <a:lnTo>
                  <a:pt x="11360" y="22290"/>
                </a:lnTo>
                <a:lnTo>
                  <a:pt x="11360" y="22280"/>
                </a:lnTo>
                <a:lnTo>
                  <a:pt x="11350" y="22280"/>
                </a:lnTo>
                <a:lnTo>
                  <a:pt x="11340" y="22270"/>
                </a:lnTo>
                <a:lnTo>
                  <a:pt x="11340" y="22260"/>
                </a:lnTo>
                <a:lnTo>
                  <a:pt x="11330" y="22260"/>
                </a:lnTo>
                <a:lnTo>
                  <a:pt x="11340" y="22260"/>
                </a:lnTo>
                <a:lnTo>
                  <a:pt x="11330" y="22260"/>
                </a:lnTo>
                <a:lnTo>
                  <a:pt x="11330" y="22250"/>
                </a:lnTo>
                <a:lnTo>
                  <a:pt x="11320" y="22250"/>
                </a:lnTo>
                <a:lnTo>
                  <a:pt x="11320" y="22240"/>
                </a:lnTo>
                <a:lnTo>
                  <a:pt x="11320" y="22250"/>
                </a:lnTo>
                <a:lnTo>
                  <a:pt x="11330" y="22250"/>
                </a:lnTo>
                <a:lnTo>
                  <a:pt x="11330" y="22240"/>
                </a:lnTo>
                <a:lnTo>
                  <a:pt x="11320" y="22240"/>
                </a:lnTo>
                <a:lnTo>
                  <a:pt x="11320" y="22230"/>
                </a:lnTo>
                <a:lnTo>
                  <a:pt x="11310" y="22230"/>
                </a:lnTo>
                <a:lnTo>
                  <a:pt x="11310" y="22220"/>
                </a:lnTo>
                <a:lnTo>
                  <a:pt x="11300" y="22220"/>
                </a:lnTo>
                <a:lnTo>
                  <a:pt x="11310" y="22220"/>
                </a:lnTo>
                <a:lnTo>
                  <a:pt x="11310" y="22210"/>
                </a:lnTo>
                <a:lnTo>
                  <a:pt x="11320" y="22200"/>
                </a:lnTo>
                <a:lnTo>
                  <a:pt x="11320" y="22190"/>
                </a:lnTo>
                <a:lnTo>
                  <a:pt x="11320" y="22180"/>
                </a:lnTo>
                <a:lnTo>
                  <a:pt x="11330" y="22180"/>
                </a:lnTo>
                <a:lnTo>
                  <a:pt x="11330" y="22170"/>
                </a:lnTo>
                <a:lnTo>
                  <a:pt x="11330" y="22160"/>
                </a:lnTo>
                <a:lnTo>
                  <a:pt x="11330" y="22150"/>
                </a:lnTo>
                <a:lnTo>
                  <a:pt x="11330" y="22140"/>
                </a:lnTo>
                <a:lnTo>
                  <a:pt x="11340" y="22140"/>
                </a:lnTo>
                <a:lnTo>
                  <a:pt x="11340" y="22130"/>
                </a:lnTo>
                <a:lnTo>
                  <a:pt x="11340" y="22120"/>
                </a:lnTo>
                <a:lnTo>
                  <a:pt x="11340" y="22110"/>
                </a:lnTo>
                <a:lnTo>
                  <a:pt x="11340" y="22100"/>
                </a:lnTo>
                <a:lnTo>
                  <a:pt x="11350" y="22100"/>
                </a:lnTo>
                <a:lnTo>
                  <a:pt x="11350" y="22090"/>
                </a:lnTo>
                <a:lnTo>
                  <a:pt x="11350" y="22080"/>
                </a:lnTo>
                <a:lnTo>
                  <a:pt x="11350" y="22070"/>
                </a:lnTo>
                <a:lnTo>
                  <a:pt x="11350" y="22060"/>
                </a:lnTo>
                <a:lnTo>
                  <a:pt x="11360" y="22050"/>
                </a:lnTo>
                <a:lnTo>
                  <a:pt x="11360" y="22040"/>
                </a:lnTo>
                <a:lnTo>
                  <a:pt x="11360" y="22050"/>
                </a:lnTo>
                <a:close/>
                <a:moveTo>
                  <a:pt x="10500" y="22040"/>
                </a:moveTo>
                <a:lnTo>
                  <a:pt x="10510" y="22040"/>
                </a:lnTo>
                <a:lnTo>
                  <a:pt x="10510" y="22050"/>
                </a:lnTo>
                <a:lnTo>
                  <a:pt x="10500" y="22060"/>
                </a:lnTo>
                <a:lnTo>
                  <a:pt x="10490" y="22060"/>
                </a:lnTo>
                <a:lnTo>
                  <a:pt x="10490" y="22050"/>
                </a:lnTo>
                <a:lnTo>
                  <a:pt x="10480" y="22050"/>
                </a:lnTo>
                <a:lnTo>
                  <a:pt x="10480" y="22040"/>
                </a:lnTo>
                <a:lnTo>
                  <a:pt x="10490" y="22040"/>
                </a:lnTo>
                <a:lnTo>
                  <a:pt x="10500" y="22040"/>
                </a:lnTo>
                <a:close/>
                <a:moveTo>
                  <a:pt x="14690" y="20250"/>
                </a:moveTo>
                <a:lnTo>
                  <a:pt x="14700" y="20260"/>
                </a:lnTo>
                <a:lnTo>
                  <a:pt x="14710" y="20270"/>
                </a:lnTo>
                <a:lnTo>
                  <a:pt x="14750" y="20280"/>
                </a:lnTo>
                <a:lnTo>
                  <a:pt x="14770" y="20290"/>
                </a:lnTo>
                <a:lnTo>
                  <a:pt x="14790" y="20290"/>
                </a:lnTo>
                <a:lnTo>
                  <a:pt x="14800" y="20290"/>
                </a:lnTo>
                <a:lnTo>
                  <a:pt x="14810" y="20290"/>
                </a:lnTo>
                <a:lnTo>
                  <a:pt x="14850" y="20290"/>
                </a:lnTo>
                <a:lnTo>
                  <a:pt x="14860" y="20290"/>
                </a:lnTo>
                <a:lnTo>
                  <a:pt x="14900" y="20300"/>
                </a:lnTo>
                <a:lnTo>
                  <a:pt x="14920" y="20310"/>
                </a:lnTo>
                <a:lnTo>
                  <a:pt x="14950" y="20310"/>
                </a:lnTo>
                <a:lnTo>
                  <a:pt x="14970" y="20320"/>
                </a:lnTo>
                <a:lnTo>
                  <a:pt x="15000" y="20340"/>
                </a:lnTo>
                <a:lnTo>
                  <a:pt x="15040" y="20360"/>
                </a:lnTo>
                <a:lnTo>
                  <a:pt x="15080" y="20390"/>
                </a:lnTo>
                <a:lnTo>
                  <a:pt x="15150" y="20440"/>
                </a:lnTo>
                <a:lnTo>
                  <a:pt x="15170" y="20460"/>
                </a:lnTo>
                <a:lnTo>
                  <a:pt x="15210" y="20480"/>
                </a:lnTo>
                <a:lnTo>
                  <a:pt x="15250" y="20500"/>
                </a:lnTo>
                <a:lnTo>
                  <a:pt x="15310" y="20530"/>
                </a:lnTo>
                <a:lnTo>
                  <a:pt x="15330" y="20540"/>
                </a:lnTo>
                <a:lnTo>
                  <a:pt x="15360" y="20560"/>
                </a:lnTo>
                <a:lnTo>
                  <a:pt x="15380" y="20570"/>
                </a:lnTo>
                <a:lnTo>
                  <a:pt x="15420" y="20580"/>
                </a:lnTo>
                <a:lnTo>
                  <a:pt x="15460" y="20580"/>
                </a:lnTo>
                <a:lnTo>
                  <a:pt x="15500" y="20580"/>
                </a:lnTo>
                <a:lnTo>
                  <a:pt x="15540" y="20580"/>
                </a:lnTo>
                <a:lnTo>
                  <a:pt x="15570" y="20570"/>
                </a:lnTo>
                <a:lnTo>
                  <a:pt x="15630" y="20570"/>
                </a:lnTo>
                <a:lnTo>
                  <a:pt x="15660" y="20560"/>
                </a:lnTo>
                <a:lnTo>
                  <a:pt x="15690" y="20560"/>
                </a:lnTo>
                <a:lnTo>
                  <a:pt x="15740" y="20550"/>
                </a:lnTo>
                <a:lnTo>
                  <a:pt x="15830" y="20540"/>
                </a:lnTo>
                <a:lnTo>
                  <a:pt x="15910" y="20540"/>
                </a:lnTo>
                <a:lnTo>
                  <a:pt x="15920" y="20540"/>
                </a:lnTo>
                <a:lnTo>
                  <a:pt x="15930" y="20530"/>
                </a:lnTo>
                <a:lnTo>
                  <a:pt x="15940" y="20530"/>
                </a:lnTo>
                <a:lnTo>
                  <a:pt x="15940" y="20520"/>
                </a:lnTo>
                <a:lnTo>
                  <a:pt x="15950" y="20500"/>
                </a:lnTo>
                <a:lnTo>
                  <a:pt x="15960" y="20480"/>
                </a:lnTo>
                <a:lnTo>
                  <a:pt x="15970" y="20470"/>
                </a:lnTo>
                <a:lnTo>
                  <a:pt x="15980" y="20460"/>
                </a:lnTo>
                <a:lnTo>
                  <a:pt x="16000" y="20450"/>
                </a:lnTo>
                <a:lnTo>
                  <a:pt x="16010" y="20450"/>
                </a:lnTo>
                <a:lnTo>
                  <a:pt x="16030" y="20440"/>
                </a:lnTo>
                <a:lnTo>
                  <a:pt x="16040" y="20440"/>
                </a:lnTo>
                <a:lnTo>
                  <a:pt x="16060" y="20430"/>
                </a:lnTo>
                <a:lnTo>
                  <a:pt x="16080" y="20430"/>
                </a:lnTo>
                <a:lnTo>
                  <a:pt x="16100" y="20430"/>
                </a:lnTo>
                <a:lnTo>
                  <a:pt x="16120" y="20420"/>
                </a:lnTo>
                <a:lnTo>
                  <a:pt x="16140" y="20420"/>
                </a:lnTo>
                <a:lnTo>
                  <a:pt x="16170" y="20420"/>
                </a:lnTo>
                <a:lnTo>
                  <a:pt x="16200" y="20420"/>
                </a:lnTo>
                <a:lnTo>
                  <a:pt x="16240" y="20430"/>
                </a:lnTo>
                <a:lnTo>
                  <a:pt x="16310" y="20450"/>
                </a:lnTo>
                <a:lnTo>
                  <a:pt x="16350" y="20470"/>
                </a:lnTo>
                <a:lnTo>
                  <a:pt x="16360" y="20470"/>
                </a:lnTo>
                <a:lnTo>
                  <a:pt x="16380" y="20480"/>
                </a:lnTo>
                <a:lnTo>
                  <a:pt x="16400" y="20480"/>
                </a:lnTo>
                <a:lnTo>
                  <a:pt x="16420" y="20480"/>
                </a:lnTo>
                <a:lnTo>
                  <a:pt x="16440" y="20480"/>
                </a:lnTo>
                <a:lnTo>
                  <a:pt x="16460" y="20470"/>
                </a:lnTo>
                <a:lnTo>
                  <a:pt x="16470" y="20470"/>
                </a:lnTo>
                <a:lnTo>
                  <a:pt x="16490" y="20470"/>
                </a:lnTo>
                <a:lnTo>
                  <a:pt x="16520" y="20470"/>
                </a:lnTo>
                <a:lnTo>
                  <a:pt x="16560" y="20480"/>
                </a:lnTo>
                <a:lnTo>
                  <a:pt x="16560" y="20510"/>
                </a:lnTo>
                <a:lnTo>
                  <a:pt x="16570" y="20900"/>
                </a:lnTo>
                <a:lnTo>
                  <a:pt x="16580" y="21330"/>
                </a:lnTo>
                <a:lnTo>
                  <a:pt x="16580" y="21350"/>
                </a:lnTo>
                <a:lnTo>
                  <a:pt x="16590" y="21790"/>
                </a:lnTo>
                <a:lnTo>
                  <a:pt x="16600" y="21920"/>
                </a:lnTo>
                <a:lnTo>
                  <a:pt x="16600" y="21930"/>
                </a:lnTo>
                <a:lnTo>
                  <a:pt x="16600" y="21940"/>
                </a:lnTo>
                <a:lnTo>
                  <a:pt x="16610" y="21940"/>
                </a:lnTo>
                <a:lnTo>
                  <a:pt x="16620" y="21950"/>
                </a:lnTo>
                <a:lnTo>
                  <a:pt x="16630" y="21960"/>
                </a:lnTo>
                <a:lnTo>
                  <a:pt x="16630" y="21970"/>
                </a:lnTo>
                <a:lnTo>
                  <a:pt x="16630" y="21980"/>
                </a:lnTo>
                <a:lnTo>
                  <a:pt x="16640" y="21990"/>
                </a:lnTo>
                <a:lnTo>
                  <a:pt x="16640" y="22000"/>
                </a:lnTo>
                <a:lnTo>
                  <a:pt x="16650" y="22010"/>
                </a:lnTo>
                <a:lnTo>
                  <a:pt x="16650" y="22020"/>
                </a:lnTo>
                <a:lnTo>
                  <a:pt x="16650" y="22030"/>
                </a:lnTo>
                <a:lnTo>
                  <a:pt x="16650" y="22040"/>
                </a:lnTo>
                <a:lnTo>
                  <a:pt x="16650" y="22050"/>
                </a:lnTo>
                <a:lnTo>
                  <a:pt x="16650" y="22060"/>
                </a:lnTo>
                <a:lnTo>
                  <a:pt x="16650" y="22070"/>
                </a:lnTo>
                <a:lnTo>
                  <a:pt x="16650" y="22080"/>
                </a:lnTo>
                <a:lnTo>
                  <a:pt x="16650" y="22090"/>
                </a:lnTo>
                <a:lnTo>
                  <a:pt x="16650" y="22100"/>
                </a:lnTo>
                <a:lnTo>
                  <a:pt x="16650" y="22110"/>
                </a:lnTo>
                <a:lnTo>
                  <a:pt x="16650" y="22120"/>
                </a:lnTo>
                <a:lnTo>
                  <a:pt x="16650" y="22130"/>
                </a:lnTo>
                <a:lnTo>
                  <a:pt x="16650" y="22140"/>
                </a:lnTo>
                <a:lnTo>
                  <a:pt x="16660" y="22150"/>
                </a:lnTo>
                <a:lnTo>
                  <a:pt x="16660" y="22160"/>
                </a:lnTo>
                <a:lnTo>
                  <a:pt x="16660" y="22170"/>
                </a:lnTo>
                <a:lnTo>
                  <a:pt x="16650" y="22180"/>
                </a:lnTo>
                <a:lnTo>
                  <a:pt x="16650" y="22190"/>
                </a:lnTo>
                <a:lnTo>
                  <a:pt x="16660" y="22200"/>
                </a:lnTo>
                <a:lnTo>
                  <a:pt x="16660" y="22210"/>
                </a:lnTo>
                <a:lnTo>
                  <a:pt x="16660" y="22220"/>
                </a:lnTo>
                <a:lnTo>
                  <a:pt x="16670" y="22230"/>
                </a:lnTo>
                <a:lnTo>
                  <a:pt x="16670" y="22240"/>
                </a:lnTo>
                <a:lnTo>
                  <a:pt x="16670" y="22250"/>
                </a:lnTo>
                <a:lnTo>
                  <a:pt x="16680" y="22260"/>
                </a:lnTo>
                <a:lnTo>
                  <a:pt x="16680" y="22270"/>
                </a:lnTo>
                <a:lnTo>
                  <a:pt x="16690" y="22280"/>
                </a:lnTo>
                <a:lnTo>
                  <a:pt x="16690" y="22290"/>
                </a:lnTo>
                <a:lnTo>
                  <a:pt x="16690" y="22300"/>
                </a:lnTo>
                <a:lnTo>
                  <a:pt x="16700" y="22300"/>
                </a:lnTo>
                <a:lnTo>
                  <a:pt x="16700" y="22310"/>
                </a:lnTo>
                <a:lnTo>
                  <a:pt x="16700" y="22320"/>
                </a:lnTo>
                <a:lnTo>
                  <a:pt x="16690" y="22330"/>
                </a:lnTo>
                <a:lnTo>
                  <a:pt x="16690" y="22340"/>
                </a:lnTo>
                <a:lnTo>
                  <a:pt x="16700" y="22350"/>
                </a:lnTo>
                <a:lnTo>
                  <a:pt x="16700" y="22360"/>
                </a:lnTo>
                <a:lnTo>
                  <a:pt x="16710" y="22360"/>
                </a:lnTo>
                <a:lnTo>
                  <a:pt x="16720" y="22370"/>
                </a:lnTo>
                <a:lnTo>
                  <a:pt x="16730" y="22380"/>
                </a:lnTo>
                <a:lnTo>
                  <a:pt x="16740" y="22390"/>
                </a:lnTo>
                <a:lnTo>
                  <a:pt x="16740" y="22400"/>
                </a:lnTo>
                <a:lnTo>
                  <a:pt x="16740" y="22410"/>
                </a:lnTo>
                <a:lnTo>
                  <a:pt x="16740" y="22420"/>
                </a:lnTo>
                <a:lnTo>
                  <a:pt x="16730" y="22420"/>
                </a:lnTo>
                <a:lnTo>
                  <a:pt x="16730" y="22430"/>
                </a:lnTo>
                <a:lnTo>
                  <a:pt x="16720" y="22440"/>
                </a:lnTo>
                <a:lnTo>
                  <a:pt x="16720" y="22450"/>
                </a:lnTo>
                <a:lnTo>
                  <a:pt x="16720" y="22460"/>
                </a:lnTo>
                <a:lnTo>
                  <a:pt x="16710" y="22470"/>
                </a:lnTo>
                <a:lnTo>
                  <a:pt x="16710" y="22480"/>
                </a:lnTo>
                <a:lnTo>
                  <a:pt x="16710" y="22490"/>
                </a:lnTo>
                <a:lnTo>
                  <a:pt x="16710" y="22500"/>
                </a:lnTo>
                <a:lnTo>
                  <a:pt x="16710" y="22510"/>
                </a:lnTo>
                <a:lnTo>
                  <a:pt x="16710" y="22520"/>
                </a:lnTo>
                <a:lnTo>
                  <a:pt x="16710" y="22530"/>
                </a:lnTo>
                <a:lnTo>
                  <a:pt x="16710" y="22540"/>
                </a:lnTo>
                <a:lnTo>
                  <a:pt x="16740" y="22640"/>
                </a:lnTo>
                <a:lnTo>
                  <a:pt x="16740" y="22650"/>
                </a:lnTo>
                <a:lnTo>
                  <a:pt x="16770" y="22720"/>
                </a:lnTo>
                <a:lnTo>
                  <a:pt x="16770" y="22730"/>
                </a:lnTo>
                <a:lnTo>
                  <a:pt x="16780" y="22740"/>
                </a:lnTo>
                <a:lnTo>
                  <a:pt x="16780" y="22750"/>
                </a:lnTo>
                <a:lnTo>
                  <a:pt x="16800" y="22770"/>
                </a:lnTo>
                <a:lnTo>
                  <a:pt x="16800" y="22780"/>
                </a:lnTo>
                <a:lnTo>
                  <a:pt x="16800" y="22790"/>
                </a:lnTo>
                <a:lnTo>
                  <a:pt x="16800" y="22800"/>
                </a:lnTo>
                <a:lnTo>
                  <a:pt x="16790" y="22810"/>
                </a:lnTo>
                <a:lnTo>
                  <a:pt x="16790" y="22830"/>
                </a:lnTo>
                <a:lnTo>
                  <a:pt x="16790" y="22840"/>
                </a:lnTo>
                <a:lnTo>
                  <a:pt x="16790" y="22850"/>
                </a:lnTo>
                <a:lnTo>
                  <a:pt x="16800" y="22870"/>
                </a:lnTo>
                <a:lnTo>
                  <a:pt x="16800" y="22880"/>
                </a:lnTo>
                <a:lnTo>
                  <a:pt x="16790" y="22880"/>
                </a:lnTo>
                <a:lnTo>
                  <a:pt x="16780" y="22880"/>
                </a:lnTo>
                <a:lnTo>
                  <a:pt x="16770" y="22870"/>
                </a:lnTo>
                <a:lnTo>
                  <a:pt x="16760" y="22870"/>
                </a:lnTo>
                <a:lnTo>
                  <a:pt x="16750" y="22860"/>
                </a:lnTo>
                <a:lnTo>
                  <a:pt x="16740" y="22860"/>
                </a:lnTo>
                <a:lnTo>
                  <a:pt x="16730" y="22860"/>
                </a:lnTo>
                <a:lnTo>
                  <a:pt x="16720" y="22860"/>
                </a:lnTo>
                <a:lnTo>
                  <a:pt x="16720" y="22870"/>
                </a:lnTo>
                <a:lnTo>
                  <a:pt x="16710" y="22880"/>
                </a:lnTo>
                <a:lnTo>
                  <a:pt x="16710" y="22900"/>
                </a:lnTo>
                <a:lnTo>
                  <a:pt x="16710" y="22910"/>
                </a:lnTo>
                <a:lnTo>
                  <a:pt x="16720" y="22920"/>
                </a:lnTo>
                <a:lnTo>
                  <a:pt x="16720" y="22930"/>
                </a:lnTo>
                <a:lnTo>
                  <a:pt x="16730" y="22940"/>
                </a:lnTo>
                <a:lnTo>
                  <a:pt x="16740" y="22940"/>
                </a:lnTo>
                <a:lnTo>
                  <a:pt x="16750" y="22960"/>
                </a:lnTo>
                <a:lnTo>
                  <a:pt x="16760" y="22960"/>
                </a:lnTo>
                <a:lnTo>
                  <a:pt x="16760" y="22970"/>
                </a:lnTo>
                <a:lnTo>
                  <a:pt x="16750" y="22970"/>
                </a:lnTo>
                <a:lnTo>
                  <a:pt x="16750" y="22980"/>
                </a:lnTo>
                <a:lnTo>
                  <a:pt x="16750" y="22990"/>
                </a:lnTo>
                <a:lnTo>
                  <a:pt x="16750" y="23000"/>
                </a:lnTo>
                <a:lnTo>
                  <a:pt x="16740" y="23010"/>
                </a:lnTo>
                <a:lnTo>
                  <a:pt x="16730" y="23010"/>
                </a:lnTo>
                <a:lnTo>
                  <a:pt x="16720" y="23020"/>
                </a:lnTo>
                <a:lnTo>
                  <a:pt x="16710" y="23030"/>
                </a:lnTo>
                <a:lnTo>
                  <a:pt x="16700" y="23040"/>
                </a:lnTo>
                <a:lnTo>
                  <a:pt x="16700" y="23060"/>
                </a:lnTo>
                <a:lnTo>
                  <a:pt x="16690" y="23070"/>
                </a:lnTo>
                <a:lnTo>
                  <a:pt x="16690" y="23090"/>
                </a:lnTo>
                <a:lnTo>
                  <a:pt x="16690" y="23100"/>
                </a:lnTo>
                <a:lnTo>
                  <a:pt x="16690" y="23120"/>
                </a:lnTo>
                <a:lnTo>
                  <a:pt x="16700" y="23150"/>
                </a:lnTo>
                <a:lnTo>
                  <a:pt x="16710" y="23180"/>
                </a:lnTo>
                <a:lnTo>
                  <a:pt x="16710" y="23190"/>
                </a:lnTo>
                <a:lnTo>
                  <a:pt x="16700" y="23190"/>
                </a:lnTo>
                <a:lnTo>
                  <a:pt x="16700" y="23200"/>
                </a:lnTo>
                <a:lnTo>
                  <a:pt x="16690" y="23200"/>
                </a:lnTo>
                <a:lnTo>
                  <a:pt x="16680" y="23210"/>
                </a:lnTo>
                <a:lnTo>
                  <a:pt x="16680" y="23220"/>
                </a:lnTo>
                <a:lnTo>
                  <a:pt x="16680" y="23230"/>
                </a:lnTo>
                <a:lnTo>
                  <a:pt x="16690" y="23230"/>
                </a:lnTo>
                <a:lnTo>
                  <a:pt x="16690" y="23240"/>
                </a:lnTo>
                <a:lnTo>
                  <a:pt x="16710" y="23250"/>
                </a:lnTo>
                <a:lnTo>
                  <a:pt x="16720" y="23250"/>
                </a:lnTo>
                <a:lnTo>
                  <a:pt x="16730" y="23240"/>
                </a:lnTo>
                <a:lnTo>
                  <a:pt x="16740" y="23240"/>
                </a:lnTo>
                <a:lnTo>
                  <a:pt x="16740" y="23230"/>
                </a:lnTo>
                <a:lnTo>
                  <a:pt x="16750" y="23230"/>
                </a:lnTo>
                <a:lnTo>
                  <a:pt x="16750" y="23240"/>
                </a:lnTo>
                <a:lnTo>
                  <a:pt x="16750" y="23250"/>
                </a:lnTo>
                <a:lnTo>
                  <a:pt x="16750" y="23260"/>
                </a:lnTo>
                <a:lnTo>
                  <a:pt x="16740" y="23270"/>
                </a:lnTo>
                <a:lnTo>
                  <a:pt x="16730" y="23280"/>
                </a:lnTo>
                <a:lnTo>
                  <a:pt x="16730" y="23290"/>
                </a:lnTo>
                <a:lnTo>
                  <a:pt x="16730" y="23300"/>
                </a:lnTo>
                <a:lnTo>
                  <a:pt x="16740" y="23300"/>
                </a:lnTo>
                <a:lnTo>
                  <a:pt x="16750" y="23300"/>
                </a:lnTo>
                <a:lnTo>
                  <a:pt x="16750" y="23290"/>
                </a:lnTo>
                <a:lnTo>
                  <a:pt x="16760" y="23290"/>
                </a:lnTo>
                <a:lnTo>
                  <a:pt x="16770" y="23280"/>
                </a:lnTo>
                <a:lnTo>
                  <a:pt x="16780" y="23270"/>
                </a:lnTo>
                <a:lnTo>
                  <a:pt x="16790" y="23260"/>
                </a:lnTo>
                <a:lnTo>
                  <a:pt x="16800" y="23260"/>
                </a:lnTo>
                <a:lnTo>
                  <a:pt x="16800" y="23270"/>
                </a:lnTo>
                <a:lnTo>
                  <a:pt x="16800" y="23280"/>
                </a:lnTo>
                <a:lnTo>
                  <a:pt x="16800" y="23290"/>
                </a:lnTo>
                <a:lnTo>
                  <a:pt x="16790" y="23300"/>
                </a:lnTo>
                <a:lnTo>
                  <a:pt x="16780" y="23310"/>
                </a:lnTo>
                <a:lnTo>
                  <a:pt x="16770" y="23310"/>
                </a:lnTo>
                <a:lnTo>
                  <a:pt x="16760" y="23320"/>
                </a:lnTo>
                <a:lnTo>
                  <a:pt x="16750" y="23330"/>
                </a:lnTo>
                <a:lnTo>
                  <a:pt x="16740" y="23340"/>
                </a:lnTo>
                <a:lnTo>
                  <a:pt x="16720" y="23350"/>
                </a:lnTo>
                <a:lnTo>
                  <a:pt x="16720" y="23360"/>
                </a:lnTo>
                <a:lnTo>
                  <a:pt x="16710" y="23360"/>
                </a:lnTo>
                <a:lnTo>
                  <a:pt x="16710" y="23370"/>
                </a:lnTo>
                <a:lnTo>
                  <a:pt x="16720" y="23370"/>
                </a:lnTo>
                <a:lnTo>
                  <a:pt x="16720" y="23380"/>
                </a:lnTo>
                <a:lnTo>
                  <a:pt x="16730" y="23380"/>
                </a:lnTo>
                <a:lnTo>
                  <a:pt x="16750" y="23390"/>
                </a:lnTo>
                <a:lnTo>
                  <a:pt x="16750" y="23400"/>
                </a:lnTo>
                <a:lnTo>
                  <a:pt x="16740" y="23400"/>
                </a:lnTo>
                <a:lnTo>
                  <a:pt x="16730" y="23400"/>
                </a:lnTo>
                <a:lnTo>
                  <a:pt x="16720" y="23410"/>
                </a:lnTo>
                <a:lnTo>
                  <a:pt x="16720" y="23420"/>
                </a:lnTo>
                <a:lnTo>
                  <a:pt x="16720" y="23430"/>
                </a:lnTo>
                <a:lnTo>
                  <a:pt x="16730" y="23430"/>
                </a:lnTo>
                <a:lnTo>
                  <a:pt x="16740" y="23430"/>
                </a:lnTo>
                <a:lnTo>
                  <a:pt x="16740" y="23420"/>
                </a:lnTo>
                <a:lnTo>
                  <a:pt x="16750" y="23420"/>
                </a:lnTo>
                <a:lnTo>
                  <a:pt x="16760" y="23420"/>
                </a:lnTo>
                <a:lnTo>
                  <a:pt x="16770" y="23420"/>
                </a:lnTo>
                <a:lnTo>
                  <a:pt x="16770" y="23430"/>
                </a:lnTo>
                <a:lnTo>
                  <a:pt x="16770" y="23440"/>
                </a:lnTo>
                <a:lnTo>
                  <a:pt x="16760" y="23440"/>
                </a:lnTo>
                <a:lnTo>
                  <a:pt x="16760" y="23450"/>
                </a:lnTo>
                <a:lnTo>
                  <a:pt x="16750" y="23450"/>
                </a:lnTo>
                <a:lnTo>
                  <a:pt x="16730" y="23450"/>
                </a:lnTo>
                <a:lnTo>
                  <a:pt x="16720" y="23450"/>
                </a:lnTo>
                <a:lnTo>
                  <a:pt x="16710" y="23450"/>
                </a:lnTo>
                <a:lnTo>
                  <a:pt x="16700" y="23450"/>
                </a:lnTo>
                <a:lnTo>
                  <a:pt x="16700" y="23460"/>
                </a:lnTo>
                <a:lnTo>
                  <a:pt x="16710" y="23470"/>
                </a:lnTo>
                <a:lnTo>
                  <a:pt x="16710" y="23480"/>
                </a:lnTo>
                <a:lnTo>
                  <a:pt x="16720" y="23480"/>
                </a:lnTo>
                <a:lnTo>
                  <a:pt x="16730" y="23490"/>
                </a:lnTo>
                <a:lnTo>
                  <a:pt x="16730" y="23500"/>
                </a:lnTo>
                <a:lnTo>
                  <a:pt x="16720" y="23500"/>
                </a:lnTo>
                <a:lnTo>
                  <a:pt x="16710" y="23500"/>
                </a:lnTo>
                <a:lnTo>
                  <a:pt x="16700" y="23500"/>
                </a:lnTo>
                <a:lnTo>
                  <a:pt x="16690" y="23510"/>
                </a:lnTo>
                <a:lnTo>
                  <a:pt x="16690" y="23520"/>
                </a:lnTo>
                <a:lnTo>
                  <a:pt x="16700" y="23530"/>
                </a:lnTo>
                <a:lnTo>
                  <a:pt x="16710" y="23530"/>
                </a:lnTo>
                <a:lnTo>
                  <a:pt x="16720" y="23530"/>
                </a:lnTo>
                <a:lnTo>
                  <a:pt x="16720" y="23520"/>
                </a:lnTo>
                <a:lnTo>
                  <a:pt x="16730" y="23510"/>
                </a:lnTo>
                <a:lnTo>
                  <a:pt x="16740" y="23510"/>
                </a:lnTo>
                <a:lnTo>
                  <a:pt x="16750" y="23520"/>
                </a:lnTo>
                <a:lnTo>
                  <a:pt x="16770" y="23520"/>
                </a:lnTo>
                <a:lnTo>
                  <a:pt x="16770" y="23530"/>
                </a:lnTo>
                <a:lnTo>
                  <a:pt x="16790" y="23530"/>
                </a:lnTo>
                <a:lnTo>
                  <a:pt x="16800" y="23540"/>
                </a:lnTo>
                <a:lnTo>
                  <a:pt x="16830" y="23550"/>
                </a:lnTo>
                <a:lnTo>
                  <a:pt x="16870" y="23560"/>
                </a:lnTo>
                <a:lnTo>
                  <a:pt x="16880" y="23560"/>
                </a:lnTo>
                <a:lnTo>
                  <a:pt x="16900" y="23570"/>
                </a:lnTo>
                <a:lnTo>
                  <a:pt x="16920" y="23570"/>
                </a:lnTo>
                <a:lnTo>
                  <a:pt x="16930" y="23580"/>
                </a:lnTo>
                <a:lnTo>
                  <a:pt x="16940" y="23580"/>
                </a:lnTo>
                <a:lnTo>
                  <a:pt x="16960" y="23590"/>
                </a:lnTo>
                <a:lnTo>
                  <a:pt x="16970" y="23590"/>
                </a:lnTo>
                <a:lnTo>
                  <a:pt x="16980" y="23590"/>
                </a:lnTo>
                <a:lnTo>
                  <a:pt x="17000" y="23600"/>
                </a:lnTo>
                <a:lnTo>
                  <a:pt x="17020" y="23600"/>
                </a:lnTo>
                <a:lnTo>
                  <a:pt x="17040" y="23710"/>
                </a:lnTo>
                <a:lnTo>
                  <a:pt x="17080" y="23940"/>
                </a:lnTo>
                <a:lnTo>
                  <a:pt x="17080" y="23960"/>
                </a:lnTo>
                <a:lnTo>
                  <a:pt x="17080" y="23970"/>
                </a:lnTo>
                <a:lnTo>
                  <a:pt x="17080" y="23990"/>
                </a:lnTo>
                <a:lnTo>
                  <a:pt x="17080" y="24000"/>
                </a:lnTo>
                <a:lnTo>
                  <a:pt x="17080" y="24020"/>
                </a:lnTo>
                <a:lnTo>
                  <a:pt x="17090" y="24030"/>
                </a:lnTo>
                <a:lnTo>
                  <a:pt x="17090" y="24040"/>
                </a:lnTo>
                <a:lnTo>
                  <a:pt x="17100" y="24050"/>
                </a:lnTo>
                <a:lnTo>
                  <a:pt x="17100" y="24070"/>
                </a:lnTo>
                <a:lnTo>
                  <a:pt x="17100" y="24080"/>
                </a:lnTo>
                <a:lnTo>
                  <a:pt x="17100" y="24100"/>
                </a:lnTo>
                <a:lnTo>
                  <a:pt x="17100" y="24120"/>
                </a:lnTo>
                <a:lnTo>
                  <a:pt x="17100" y="24130"/>
                </a:lnTo>
                <a:lnTo>
                  <a:pt x="17110" y="24150"/>
                </a:lnTo>
                <a:lnTo>
                  <a:pt x="17110" y="24160"/>
                </a:lnTo>
                <a:lnTo>
                  <a:pt x="17120" y="24170"/>
                </a:lnTo>
                <a:lnTo>
                  <a:pt x="17120" y="24190"/>
                </a:lnTo>
                <a:lnTo>
                  <a:pt x="17120" y="24200"/>
                </a:lnTo>
                <a:lnTo>
                  <a:pt x="17120" y="24220"/>
                </a:lnTo>
                <a:lnTo>
                  <a:pt x="17120" y="24230"/>
                </a:lnTo>
                <a:lnTo>
                  <a:pt x="17110" y="24240"/>
                </a:lnTo>
                <a:lnTo>
                  <a:pt x="17110" y="24260"/>
                </a:lnTo>
                <a:lnTo>
                  <a:pt x="17110" y="24270"/>
                </a:lnTo>
                <a:lnTo>
                  <a:pt x="17110" y="24290"/>
                </a:lnTo>
                <a:lnTo>
                  <a:pt x="17100" y="24300"/>
                </a:lnTo>
                <a:lnTo>
                  <a:pt x="17110" y="24310"/>
                </a:lnTo>
                <a:lnTo>
                  <a:pt x="17120" y="24320"/>
                </a:lnTo>
                <a:lnTo>
                  <a:pt x="17130" y="24330"/>
                </a:lnTo>
                <a:lnTo>
                  <a:pt x="17140" y="24340"/>
                </a:lnTo>
                <a:lnTo>
                  <a:pt x="17150" y="24350"/>
                </a:lnTo>
                <a:lnTo>
                  <a:pt x="17260" y="24580"/>
                </a:lnTo>
                <a:lnTo>
                  <a:pt x="17300" y="24640"/>
                </a:lnTo>
                <a:lnTo>
                  <a:pt x="17310" y="24660"/>
                </a:lnTo>
                <a:lnTo>
                  <a:pt x="17310" y="24680"/>
                </a:lnTo>
                <a:lnTo>
                  <a:pt x="17310" y="24690"/>
                </a:lnTo>
                <a:lnTo>
                  <a:pt x="17320" y="24710"/>
                </a:lnTo>
                <a:lnTo>
                  <a:pt x="17320" y="24720"/>
                </a:lnTo>
                <a:lnTo>
                  <a:pt x="17330" y="24740"/>
                </a:lnTo>
                <a:lnTo>
                  <a:pt x="17330" y="24750"/>
                </a:lnTo>
                <a:lnTo>
                  <a:pt x="17340" y="24760"/>
                </a:lnTo>
                <a:lnTo>
                  <a:pt x="17350" y="24770"/>
                </a:lnTo>
                <a:lnTo>
                  <a:pt x="17360" y="24780"/>
                </a:lnTo>
                <a:lnTo>
                  <a:pt x="17360" y="24790"/>
                </a:lnTo>
                <a:lnTo>
                  <a:pt x="17370" y="24800"/>
                </a:lnTo>
                <a:lnTo>
                  <a:pt x="17380" y="24810"/>
                </a:lnTo>
                <a:lnTo>
                  <a:pt x="17390" y="24820"/>
                </a:lnTo>
                <a:lnTo>
                  <a:pt x="17400" y="24830"/>
                </a:lnTo>
                <a:lnTo>
                  <a:pt x="17410" y="24840"/>
                </a:lnTo>
                <a:lnTo>
                  <a:pt x="17420" y="24850"/>
                </a:lnTo>
                <a:lnTo>
                  <a:pt x="17430" y="24860"/>
                </a:lnTo>
                <a:lnTo>
                  <a:pt x="17440" y="24860"/>
                </a:lnTo>
                <a:lnTo>
                  <a:pt x="17460" y="24870"/>
                </a:lnTo>
                <a:lnTo>
                  <a:pt x="17460" y="24880"/>
                </a:lnTo>
                <a:lnTo>
                  <a:pt x="17470" y="24890"/>
                </a:lnTo>
                <a:lnTo>
                  <a:pt x="17480" y="24910"/>
                </a:lnTo>
                <a:lnTo>
                  <a:pt x="17490" y="24920"/>
                </a:lnTo>
                <a:lnTo>
                  <a:pt x="17490" y="24940"/>
                </a:lnTo>
                <a:lnTo>
                  <a:pt x="17500" y="24950"/>
                </a:lnTo>
                <a:lnTo>
                  <a:pt x="17500" y="24970"/>
                </a:lnTo>
                <a:lnTo>
                  <a:pt x="17500" y="24980"/>
                </a:lnTo>
                <a:lnTo>
                  <a:pt x="17500" y="24990"/>
                </a:lnTo>
                <a:lnTo>
                  <a:pt x="17500" y="25000"/>
                </a:lnTo>
                <a:lnTo>
                  <a:pt x="17500" y="25010"/>
                </a:lnTo>
                <a:lnTo>
                  <a:pt x="17490" y="25020"/>
                </a:lnTo>
                <a:lnTo>
                  <a:pt x="17480" y="25040"/>
                </a:lnTo>
                <a:lnTo>
                  <a:pt x="17470" y="25050"/>
                </a:lnTo>
                <a:lnTo>
                  <a:pt x="17460" y="25060"/>
                </a:lnTo>
                <a:lnTo>
                  <a:pt x="17450" y="25070"/>
                </a:lnTo>
                <a:lnTo>
                  <a:pt x="17440" y="25070"/>
                </a:lnTo>
                <a:lnTo>
                  <a:pt x="17430" y="25090"/>
                </a:lnTo>
                <a:lnTo>
                  <a:pt x="17430" y="25100"/>
                </a:lnTo>
                <a:lnTo>
                  <a:pt x="17420" y="25100"/>
                </a:lnTo>
                <a:lnTo>
                  <a:pt x="17410" y="25110"/>
                </a:lnTo>
                <a:lnTo>
                  <a:pt x="17400" y="25120"/>
                </a:lnTo>
                <a:lnTo>
                  <a:pt x="17390" y="25130"/>
                </a:lnTo>
                <a:lnTo>
                  <a:pt x="17380" y="25130"/>
                </a:lnTo>
                <a:lnTo>
                  <a:pt x="17360" y="25140"/>
                </a:lnTo>
                <a:lnTo>
                  <a:pt x="17350" y="25140"/>
                </a:lnTo>
                <a:lnTo>
                  <a:pt x="17340" y="25150"/>
                </a:lnTo>
                <a:lnTo>
                  <a:pt x="17320" y="25150"/>
                </a:lnTo>
                <a:lnTo>
                  <a:pt x="17310" y="25150"/>
                </a:lnTo>
                <a:lnTo>
                  <a:pt x="17300" y="25160"/>
                </a:lnTo>
                <a:lnTo>
                  <a:pt x="17290" y="25170"/>
                </a:lnTo>
                <a:lnTo>
                  <a:pt x="17280" y="25170"/>
                </a:lnTo>
                <a:lnTo>
                  <a:pt x="17280" y="25160"/>
                </a:lnTo>
                <a:lnTo>
                  <a:pt x="17270" y="25170"/>
                </a:lnTo>
                <a:lnTo>
                  <a:pt x="17260" y="25190"/>
                </a:lnTo>
                <a:lnTo>
                  <a:pt x="17250" y="25190"/>
                </a:lnTo>
                <a:lnTo>
                  <a:pt x="17240" y="25190"/>
                </a:lnTo>
                <a:lnTo>
                  <a:pt x="17230" y="25190"/>
                </a:lnTo>
                <a:lnTo>
                  <a:pt x="17230" y="25210"/>
                </a:lnTo>
                <a:lnTo>
                  <a:pt x="17220" y="25210"/>
                </a:lnTo>
                <a:lnTo>
                  <a:pt x="17220" y="25220"/>
                </a:lnTo>
                <a:lnTo>
                  <a:pt x="17210" y="25230"/>
                </a:lnTo>
                <a:lnTo>
                  <a:pt x="17180" y="25280"/>
                </a:lnTo>
                <a:lnTo>
                  <a:pt x="17180" y="25290"/>
                </a:lnTo>
                <a:lnTo>
                  <a:pt x="17180" y="25310"/>
                </a:lnTo>
                <a:lnTo>
                  <a:pt x="17170" y="25320"/>
                </a:lnTo>
                <a:lnTo>
                  <a:pt x="17170" y="25330"/>
                </a:lnTo>
                <a:lnTo>
                  <a:pt x="17160" y="25330"/>
                </a:lnTo>
                <a:lnTo>
                  <a:pt x="17140" y="25340"/>
                </a:lnTo>
                <a:lnTo>
                  <a:pt x="17130" y="25340"/>
                </a:lnTo>
                <a:lnTo>
                  <a:pt x="17120" y="25340"/>
                </a:lnTo>
                <a:lnTo>
                  <a:pt x="17110" y="25350"/>
                </a:lnTo>
                <a:lnTo>
                  <a:pt x="17110" y="25360"/>
                </a:lnTo>
                <a:lnTo>
                  <a:pt x="17120" y="25380"/>
                </a:lnTo>
                <a:lnTo>
                  <a:pt x="17110" y="25390"/>
                </a:lnTo>
                <a:lnTo>
                  <a:pt x="17110" y="25410"/>
                </a:lnTo>
                <a:lnTo>
                  <a:pt x="17120" y="25420"/>
                </a:lnTo>
                <a:lnTo>
                  <a:pt x="17120" y="25430"/>
                </a:lnTo>
                <a:lnTo>
                  <a:pt x="17130" y="25430"/>
                </a:lnTo>
                <a:lnTo>
                  <a:pt x="17150" y="25410"/>
                </a:lnTo>
                <a:lnTo>
                  <a:pt x="17150" y="25400"/>
                </a:lnTo>
                <a:lnTo>
                  <a:pt x="17160" y="25390"/>
                </a:lnTo>
                <a:lnTo>
                  <a:pt x="17170" y="25390"/>
                </a:lnTo>
                <a:lnTo>
                  <a:pt x="17180" y="25390"/>
                </a:lnTo>
                <a:lnTo>
                  <a:pt x="17180" y="25400"/>
                </a:lnTo>
                <a:lnTo>
                  <a:pt x="17190" y="25410"/>
                </a:lnTo>
                <a:lnTo>
                  <a:pt x="17190" y="25420"/>
                </a:lnTo>
                <a:lnTo>
                  <a:pt x="17190" y="25430"/>
                </a:lnTo>
                <a:lnTo>
                  <a:pt x="17180" y="25440"/>
                </a:lnTo>
                <a:lnTo>
                  <a:pt x="17170" y="25440"/>
                </a:lnTo>
                <a:lnTo>
                  <a:pt x="17170" y="25450"/>
                </a:lnTo>
                <a:lnTo>
                  <a:pt x="17160" y="25450"/>
                </a:lnTo>
                <a:lnTo>
                  <a:pt x="17160" y="25460"/>
                </a:lnTo>
                <a:lnTo>
                  <a:pt x="17150" y="25470"/>
                </a:lnTo>
                <a:lnTo>
                  <a:pt x="17160" y="25480"/>
                </a:lnTo>
                <a:lnTo>
                  <a:pt x="17170" y="25490"/>
                </a:lnTo>
                <a:lnTo>
                  <a:pt x="17180" y="25490"/>
                </a:lnTo>
                <a:lnTo>
                  <a:pt x="17180" y="25500"/>
                </a:lnTo>
                <a:lnTo>
                  <a:pt x="17180" y="25510"/>
                </a:lnTo>
                <a:lnTo>
                  <a:pt x="17180" y="25520"/>
                </a:lnTo>
                <a:lnTo>
                  <a:pt x="17170" y="25530"/>
                </a:lnTo>
                <a:lnTo>
                  <a:pt x="17170" y="25550"/>
                </a:lnTo>
                <a:lnTo>
                  <a:pt x="17270" y="25510"/>
                </a:lnTo>
                <a:lnTo>
                  <a:pt x="17280" y="25510"/>
                </a:lnTo>
                <a:lnTo>
                  <a:pt x="17300" y="25500"/>
                </a:lnTo>
                <a:lnTo>
                  <a:pt x="17310" y="25490"/>
                </a:lnTo>
                <a:lnTo>
                  <a:pt x="17320" y="25480"/>
                </a:lnTo>
                <a:lnTo>
                  <a:pt x="17330" y="25470"/>
                </a:lnTo>
                <a:lnTo>
                  <a:pt x="17340" y="25460"/>
                </a:lnTo>
                <a:lnTo>
                  <a:pt x="17350" y="25440"/>
                </a:lnTo>
                <a:lnTo>
                  <a:pt x="17360" y="25430"/>
                </a:lnTo>
                <a:lnTo>
                  <a:pt x="17360" y="25410"/>
                </a:lnTo>
                <a:lnTo>
                  <a:pt x="17370" y="25400"/>
                </a:lnTo>
                <a:lnTo>
                  <a:pt x="17380" y="25380"/>
                </a:lnTo>
                <a:lnTo>
                  <a:pt x="17390" y="25370"/>
                </a:lnTo>
                <a:lnTo>
                  <a:pt x="17400" y="25360"/>
                </a:lnTo>
                <a:lnTo>
                  <a:pt x="17410" y="25350"/>
                </a:lnTo>
                <a:lnTo>
                  <a:pt x="17450" y="25270"/>
                </a:lnTo>
                <a:lnTo>
                  <a:pt x="17460" y="25260"/>
                </a:lnTo>
                <a:lnTo>
                  <a:pt x="17490" y="25230"/>
                </a:lnTo>
                <a:lnTo>
                  <a:pt x="17500" y="25220"/>
                </a:lnTo>
                <a:lnTo>
                  <a:pt x="17500" y="25200"/>
                </a:lnTo>
                <a:lnTo>
                  <a:pt x="17510" y="25190"/>
                </a:lnTo>
                <a:lnTo>
                  <a:pt x="17520" y="25180"/>
                </a:lnTo>
                <a:lnTo>
                  <a:pt x="17530" y="25160"/>
                </a:lnTo>
                <a:lnTo>
                  <a:pt x="17540" y="25150"/>
                </a:lnTo>
                <a:lnTo>
                  <a:pt x="17550" y="25140"/>
                </a:lnTo>
                <a:lnTo>
                  <a:pt x="17550" y="25130"/>
                </a:lnTo>
                <a:lnTo>
                  <a:pt x="17560" y="25120"/>
                </a:lnTo>
                <a:lnTo>
                  <a:pt x="17560" y="25110"/>
                </a:lnTo>
                <a:lnTo>
                  <a:pt x="17580" y="25090"/>
                </a:lnTo>
                <a:lnTo>
                  <a:pt x="17590" y="25080"/>
                </a:lnTo>
                <a:lnTo>
                  <a:pt x="17610" y="25080"/>
                </a:lnTo>
                <a:lnTo>
                  <a:pt x="17620" y="25090"/>
                </a:lnTo>
                <a:lnTo>
                  <a:pt x="17630" y="25100"/>
                </a:lnTo>
                <a:lnTo>
                  <a:pt x="17640" y="25100"/>
                </a:lnTo>
                <a:lnTo>
                  <a:pt x="17650" y="25100"/>
                </a:lnTo>
                <a:lnTo>
                  <a:pt x="17700" y="25050"/>
                </a:lnTo>
                <a:lnTo>
                  <a:pt x="17720" y="25040"/>
                </a:lnTo>
                <a:lnTo>
                  <a:pt x="17740" y="25030"/>
                </a:lnTo>
                <a:lnTo>
                  <a:pt x="17740" y="25020"/>
                </a:lnTo>
                <a:lnTo>
                  <a:pt x="17750" y="25000"/>
                </a:lnTo>
                <a:lnTo>
                  <a:pt x="17760" y="24990"/>
                </a:lnTo>
                <a:lnTo>
                  <a:pt x="17770" y="24980"/>
                </a:lnTo>
                <a:lnTo>
                  <a:pt x="17780" y="24980"/>
                </a:lnTo>
                <a:lnTo>
                  <a:pt x="17800" y="24980"/>
                </a:lnTo>
                <a:lnTo>
                  <a:pt x="17820" y="24990"/>
                </a:lnTo>
                <a:lnTo>
                  <a:pt x="17820" y="25000"/>
                </a:lnTo>
                <a:lnTo>
                  <a:pt x="17830" y="25010"/>
                </a:lnTo>
                <a:lnTo>
                  <a:pt x="17840" y="25060"/>
                </a:lnTo>
                <a:lnTo>
                  <a:pt x="17850" y="25070"/>
                </a:lnTo>
                <a:lnTo>
                  <a:pt x="17860" y="25070"/>
                </a:lnTo>
                <a:lnTo>
                  <a:pt x="17870" y="25080"/>
                </a:lnTo>
                <a:lnTo>
                  <a:pt x="17870" y="25090"/>
                </a:lnTo>
                <a:lnTo>
                  <a:pt x="17880" y="25090"/>
                </a:lnTo>
                <a:lnTo>
                  <a:pt x="17890" y="25100"/>
                </a:lnTo>
                <a:lnTo>
                  <a:pt x="17900" y="25100"/>
                </a:lnTo>
                <a:lnTo>
                  <a:pt x="17900" y="25110"/>
                </a:lnTo>
                <a:lnTo>
                  <a:pt x="17910" y="25120"/>
                </a:lnTo>
                <a:lnTo>
                  <a:pt x="17920" y="25120"/>
                </a:lnTo>
                <a:lnTo>
                  <a:pt x="17930" y="25130"/>
                </a:lnTo>
                <a:lnTo>
                  <a:pt x="17930" y="25140"/>
                </a:lnTo>
                <a:lnTo>
                  <a:pt x="17940" y="25140"/>
                </a:lnTo>
                <a:lnTo>
                  <a:pt x="17950" y="25150"/>
                </a:lnTo>
                <a:lnTo>
                  <a:pt x="17950" y="25160"/>
                </a:lnTo>
                <a:lnTo>
                  <a:pt x="17960" y="25160"/>
                </a:lnTo>
                <a:lnTo>
                  <a:pt x="17970" y="25170"/>
                </a:lnTo>
                <a:lnTo>
                  <a:pt x="17970" y="25180"/>
                </a:lnTo>
                <a:lnTo>
                  <a:pt x="17980" y="25180"/>
                </a:lnTo>
                <a:lnTo>
                  <a:pt x="17980" y="25190"/>
                </a:lnTo>
                <a:lnTo>
                  <a:pt x="17990" y="25190"/>
                </a:lnTo>
                <a:lnTo>
                  <a:pt x="17990" y="25200"/>
                </a:lnTo>
                <a:lnTo>
                  <a:pt x="18000" y="25210"/>
                </a:lnTo>
                <a:lnTo>
                  <a:pt x="18000" y="25220"/>
                </a:lnTo>
                <a:lnTo>
                  <a:pt x="18000" y="25230"/>
                </a:lnTo>
                <a:lnTo>
                  <a:pt x="18000" y="25240"/>
                </a:lnTo>
                <a:lnTo>
                  <a:pt x="18000" y="25250"/>
                </a:lnTo>
                <a:lnTo>
                  <a:pt x="18000" y="25260"/>
                </a:lnTo>
                <a:lnTo>
                  <a:pt x="18000" y="25270"/>
                </a:lnTo>
                <a:lnTo>
                  <a:pt x="18000" y="25280"/>
                </a:lnTo>
                <a:lnTo>
                  <a:pt x="18010" y="25290"/>
                </a:lnTo>
                <a:lnTo>
                  <a:pt x="18010" y="25300"/>
                </a:lnTo>
                <a:lnTo>
                  <a:pt x="18010" y="25310"/>
                </a:lnTo>
                <a:lnTo>
                  <a:pt x="18020" y="25320"/>
                </a:lnTo>
                <a:lnTo>
                  <a:pt x="18020" y="25330"/>
                </a:lnTo>
                <a:lnTo>
                  <a:pt x="18030" y="25340"/>
                </a:lnTo>
                <a:lnTo>
                  <a:pt x="18040" y="25350"/>
                </a:lnTo>
                <a:lnTo>
                  <a:pt x="18040" y="25360"/>
                </a:lnTo>
                <a:lnTo>
                  <a:pt x="18050" y="25370"/>
                </a:lnTo>
                <a:lnTo>
                  <a:pt x="18050" y="25380"/>
                </a:lnTo>
                <a:lnTo>
                  <a:pt x="18050" y="25390"/>
                </a:lnTo>
                <a:lnTo>
                  <a:pt x="18050" y="25400"/>
                </a:lnTo>
                <a:lnTo>
                  <a:pt x="18060" y="25410"/>
                </a:lnTo>
                <a:lnTo>
                  <a:pt x="18060" y="25420"/>
                </a:lnTo>
                <a:lnTo>
                  <a:pt x="18060" y="25430"/>
                </a:lnTo>
                <a:lnTo>
                  <a:pt x="18070" y="25440"/>
                </a:lnTo>
                <a:lnTo>
                  <a:pt x="18070" y="25450"/>
                </a:lnTo>
                <a:lnTo>
                  <a:pt x="18070" y="25460"/>
                </a:lnTo>
                <a:lnTo>
                  <a:pt x="18070" y="25470"/>
                </a:lnTo>
                <a:lnTo>
                  <a:pt x="18070" y="25480"/>
                </a:lnTo>
                <a:lnTo>
                  <a:pt x="18070" y="25500"/>
                </a:lnTo>
                <a:lnTo>
                  <a:pt x="18070" y="25510"/>
                </a:lnTo>
                <a:lnTo>
                  <a:pt x="18070" y="25520"/>
                </a:lnTo>
                <a:lnTo>
                  <a:pt x="18070" y="25530"/>
                </a:lnTo>
                <a:lnTo>
                  <a:pt x="18070" y="25540"/>
                </a:lnTo>
                <a:lnTo>
                  <a:pt x="18070" y="25550"/>
                </a:lnTo>
                <a:lnTo>
                  <a:pt x="18070" y="25560"/>
                </a:lnTo>
                <a:lnTo>
                  <a:pt x="18070" y="25570"/>
                </a:lnTo>
                <a:lnTo>
                  <a:pt x="18070" y="25580"/>
                </a:lnTo>
                <a:lnTo>
                  <a:pt x="18060" y="25590"/>
                </a:lnTo>
                <a:lnTo>
                  <a:pt x="18060" y="25600"/>
                </a:lnTo>
                <a:lnTo>
                  <a:pt x="18060" y="25610"/>
                </a:lnTo>
                <a:lnTo>
                  <a:pt x="18060" y="25620"/>
                </a:lnTo>
                <a:lnTo>
                  <a:pt x="18050" y="25630"/>
                </a:lnTo>
                <a:lnTo>
                  <a:pt x="18050" y="25640"/>
                </a:lnTo>
                <a:lnTo>
                  <a:pt x="18050" y="25650"/>
                </a:lnTo>
                <a:lnTo>
                  <a:pt x="18050" y="25660"/>
                </a:lnTo>
                <a:lnTo>
                  <a:pt x="18050" y="25670"/>
                </a:lnTo>
                <a:lnTo>
                  <a:pt x="18050" y="25680"/>
                </a:lnTo>
                <a:lnTo>
                  <a:pt x="18050" y="25690"/>
                </a:lnTo>
                <a:lnTo>
                  <a:pt x="18060" y="25700"/>
                </a:lnTo>
                <a:lnTo>
                  <a:pt x="18060" y="25710"/>
                </a:lnTo>
                <a:lnTo>
                  <a:pt x="18070" y="25720"/>
                </a:lnTo>
                <a:lnTo>
                  <a:pt x="18070" y="25730"/>
                </a:lnTo>
                <a:lnTo>
                  <a:pt x="18080" y="25730"/>
                </a:lnTo>
                <a:lnTo>
                  <a:pt x="18080" y="25740"/>
                </a:lnTo>
                <a:lnTo>
                  <a:pt x="18080" y="25750"/>
                </a:lnTo>
                <a:lnTo>
                  <a:pt x="18090" y="25760"/>
                </a:lnTo>
                <a:lnTo>
                  <a:pt x="18090" y="25770"/>
                </a:lnTo>
                <a:lnTo>
                  <a:pt x="18100" y="25790"/>
                </a:lnTo>
                <a:lnTo>
                  <a:pt x="18100" y="25800"/>
                </a:lnTo>
                <a:lnTo>
                  <a:pt x="18100" y="25810"/>
                </a:lnTo>
                <a:lnTo>
                  <a:pt x="18120" y="25870"/>
                </a:lnTo>
                <a:lnTo>
                  <a:pt x="18120" y="25900"/>
                </a:lnTo>
                <a:lnTo>
                  <a:pt x="18130" y="25950"/>
                </a:lnTo>
                <a:lnTo>
                  <a:pt x="18130" y="25960"/>
                </a:lnTo>
                <a:lnTo>
                  <a:pt x="18120" y="25980"/>
                </a:lnTo>
                <a:lnTo>
                  <a:pt x="18120" y="25990"/>
                </a:lnTo>
                <a:lnTo>
                  <a:pt x="18120" y="26020"/>
                </a:lnTo>
                <a:lnTo>
                  <a:pt x="18130" y="26050"/>
                </a:lnTo>
                <a:lnTo>
                  <a:pt x="18150" y="26070"/>
                </a:lnTo>
                <a:lnTo>
                  <a:pt x="18160" y="26070"/>
                </a:lnTo>
                <a:lnTo>
                  <a:pt x="18150" y="26110"/>
                </a:lnTo>
                <a:lnTo>
                  <a:pt x="18150" y="26130"/>
                </a:lnTo>
                <a:lnTo>
                  <a:pt x="18200" y="26190"/>
                </a:lnTo>
                <a:lnTo>
                  <a:pt x="18210" y="26200"/>
                </a:lnTo>
                <a:lnTo>
                  <a:pt x="18220" y="26210"/>
                </a:lnTo>
                <a:lnTo>
                  <a:pt x="18220" y="26230"/>
                </a:lnTo>
                <a:lnTo>
                  <a:pt x="18220" y="26250"/>
                </a:lnTo>
                <a:lnTo>
                  <a:pt x="18220" y="26260"/>
                </a:lnTo>
                <a:lnTo>
                  <a:pt x="18210" y="26260"/>
                </a:lnTo>
                <a:lnTo>
                  <a:pt x="18210" y="26270"/>
                </a:lnTo>
                <a:lnTo>
                  <a:pt x="18200" y="26280"/>
                </a:lnTo>
                <a:lnTo>
                  <a:pt x="18190" y="26280"/>
                </a:lnTo>
                <a:lnTo>
                  <a:pt x="18190" y="26290"/>
                </a:lnTo>
                <a:lnTo>
                  <a:pt x="18180" y="26300"/>
                </a:lnTo>
                <a:lnTo>
                  <a:pt x="18180" y="26310"/>
                </a:lnTo>
                <a:lnTo>
                  <a:pt x="18170" y="26320"/>
                </a:lnTo>
                <a:lnTo>
                  <a:pt x="18170" y="26330"/>
                </a:lnTo>
                <a:lnTo>
                  <a:pt x="18160" y="26330"/>
                </a:lnTo>
                <a:lnTo>
                  <a:pt x="18150" y="26330"/>
                </a:lnTo>
                <a:lnTo>
                  <a:pt x="18150" y="26340"/>
                </a:lnTo>
                <a:lnTo>
                  <a:pt x="18140" y="26350"/>
                </a:lnTo>
                <a:lnTo>
                  <a:pt x="18140" y="26360"/>
                </a:lnTo>
                <a:lnTo>
                  <a:pt x="18130" y="26360"/>
                </a:lnTo>
                <a:lnTo>
                  <a:pt x="18120" y="26370"/>
                </a:lnTo>
                <a:lnTo>
                  <a:pt x="18110" y="26380"/>
                </a:lnTo>
                <a:lnTo>
                  <a:pt x="18100" y="26380"/>
                </a:lnTo>
                <a:lnTo>
                  <a:pt x="18090" y="26380"/>
                </a:lnTo>
                <a:lnTo>
                  <a:pt x="18090" y="26390"/>
                </a:lnTo>
                <a:lnTo>
                  <a:pt x="18080" y="26390"/>
                </a:lnTo>
                <a:lnTo>
                  <a:pt x="18070" y="26390"/>
                </a:lnTo>
                <a:lnTo>
                  <a:pt x="18070" y="26400"/>
                </a:lnTo>
                <a:lnTo>
                  <a:pt x="18060" y="26400"/>
                </a:lnTo>
                <a:lnTo>
                  <a:pt x="18060" y="26410"/>
                </a:lnTo>
                <a:lnTo>
                  <a:pt x="18050" y="26420"/>
                </a:lnTo>
                <a:lnTo>
                  <a:pt x="18050" y="26430"/>
                </a:lnTo>
                <a:lnTo>
                  <a:pt x="18050" y="26440"/>
                </a:lnTo>
                <a:lnTo>
                  <a:pt x="18060" y="26440"/>
                </a:lnTo>
                <a:lnTo>
                  <a:pt x="18060" y="26450"/>
                </a:lnTo>
                <a:lnTo>
                  <a:pt x="18060" y="26460"/>
                </a:lnTo>
                <a:lnTo>
                  <a:pt x="18060" y="26470"/>
                </a:lnTo>
                <a:lnTo>
                  <a:pt x="18070" y="26470"/>
                </a:lnTo>
                <a:lnTo>
                  <a:pt x="18070" y="26480"/>
                </a:lnTo>
                <a:lnTo>
                  <a:pt x="18080" y="26480"/>
                </a:lnTo>
                <a:lnTo>
                  <a:pt x="18080" y="26490"/>
                </a:lnTo>
                <a:lnTo>
                  <a:pt x="18080" y="26500"/>
                </a:lnTo>
                <a:lnTo>
                  <a:pt x="18090" y="26500"/>
                </a:lnTo>
                <a:lnTo>
                  <a:pt x="18090" y="26510"/>
                </a:lnTo>
                <a:lnTo>
                  <a:pt x="18090" y="26520"/>
                </a:lnTo>
                <a:lnTo>
                  <a:pt x="18090" y="26530"/>
                </a:lnTo>
                <a:lnTo>
                  <a:pt x="18100" y="26530"/>
                </a:lnTo>
                <a:lnTo>
                  <a:pt x="18100" y="26540"/>
                </a:lnTo>
                <a:lnTo>
                  <a:pt x="18100" y="26550"/>
                </a:lnTo>
                <a:lnTo>
                  <a:pt x="18100" y="26560"/>
                </a:lnTo>
                <a:lnTo>
                  <a:pt x="18090" y="26570"/>
                </a:lnTo>
                <a:lnTo>
                  <a:pt x="18090" y="26580"/>
                </a:lnTo>
                <a:lnTo>
                  <a:pt x="18080" y="26590"/>
                </a:lnTo>
                <a:lnTo>
                  <a:pt x="18070" y="26600"/>
                </a:lnTo>
                <a:lnTo>
                  <a:pt x="18070" y="26620"/>
                </a:lnTo>
                <a:lnTo>
                  <a:pt x="18070" y="26630"/>
                </a:lnTo>
                <a:lnTo>
                  <a:pt x="18080" y="26650"/>
                </a:lnTo>
                <a:lnTo>
                  <a:pt x="18080" y="26660"/>
                </a:lnTo>
                <a:lnTo>
                  <a:pt x="18090" y="26660"/>
                </a:lnTo>
                <a:lnTo>
                  <a:pt x="18100" y="26690"/>
                </a:lnTo>
                <a:lnTo>
                  <a:pt x="18110" y="26720"/>
                </a:lnTo>
                <a:lnTo>
                  <a:pt x="18120" y="26740"/>
                </a:lnTo>
                <a:lnTo>
                  <a:pt x="18130" y="26750"/>
                </a:lnTo>
                <a:lnTo>
                  <a:pt x="18130" y="26760"/>
                </a:lnTo>
                <a:lnTo>
                  <a:pt x="18130" y="26770"/>
                </a:lnTo>
                <a:lnTo>
                  <a:pt x="18130" y="26780"/>
                </a:lnTo>
                <a:lnTo>
                  <a:pt x="18130" y="26790"/>
                </a:lnTo>
                <a:lnTo>
                  <a:pt x="18130" y="26800"/>
                </a:lnTo>
                <a:lnTo>
                  <a:pt x="18130" y="26810"/>
                </a:lnTo>
                <a:lnTo>
                  <a:pt x="18120" y="26820"/>
                </a:lnTo>
                <a:lnTo>
                  <a:pt x="18120" y="26830"/>
                </a:lnTo>
                <a:lnTo>
                  <a:pt x="18110" y="26830"/>
                </a:lnTo>
                <a:lnTo>
                  <a:pt x="18110" y="26840"/>
                </a:lnTo>
                <a:lnTo>
                  <a:pt x="18110" y="26850"/>
                </a:lnTo>
                <a:lnTo>
                  <a:pt x="18100" y="26850"/>
                </a:lnTo>
                <a:lnTo>
                  <a:pt x="18100" y="26860"/>
                </a:lnTo>
                <a:lnTo>
                  <a:pt x="18100" y="26870"/>
                </a:lnTo>
                <a:lnTo>
                  <a:pt x="18130" y="26880"/>
                </a:lnTo>
                <a:lnTo>
                  <a:pt x="18140" y="26880"/>
                </a:lnTo>
                <a:lnTo>
                  <a:pt x="18150" y="26880"/>
                </a:lnTo>
                <a:lnTo>
                  <a:pt x="18160" y="26880"/>
                </a:lnTo>
                <a:lnTo>
                  <a:pt x="18180" y="26880"/>
                </a:lnTo>
                <a:lnTo>
                  <a:pt x="18190" y="26870"/>
                </a:lnTo>
                <a:lnTo>
                  <a:pt x="18210" y="26870"/>
                </a:lnTo>
                <a:lnTo>
                  <a:pt x="18220" y="26870"/>
                </a:lnTo>
                <a:lnTo>
                  <a:pt x="18240" y="26860"/>
                </a:lnTo>
                <a:lnTo>
                  <a:pt x="18250" y="26860"/>
                </a:lnTo>
                <a:lnTo>
                  <a:pt x="18270" y="26860"/>
                </a:lnTo>
                <a:lnTo>
                  <a:pt x="18280" y="26870"/>
                </a:lnTo>
                <a:lnTo>
                  <a:pt x="18290" y="26880"/>
                </a:lnTo>
                <a:lnTo>
                  <a:pt x="18300" y="26900"/>
                </a:lnTo>
                <a:lnTo>
                  <a:pt x="18300" y="26910"/>
                </a:lnTo>
                <a:lnTo>
                  <a:pt x="18310" y="26920"/>
                </a:lnTo>
                <a:lnTo>
                  <a:pt x="18320" y="26930"/>
                </a:lnTo>
                <a:lnTo>
                  <a:pt x="18330" y="26940"/>
                </a:lnTo>
                <a:lnTo>
                  <a:pt x="18340" y="26950"/>
                </a:lnTo>
                <a:lnTo>
                  <a:pt x="18360" y="26960"/>
                </a:lnTo>
                <a:lnTo>
                  <a:pt x="18370" y="26960"/>
                </a:lnTo>
                <a:lnTo>
                  <a:pt x="18380" y="26960"/>
                </a:lnTo>
                <a:lnTo>
                  <a:pt x="18380" y="26980"/>
                </a:lnTo>
                <a:lnTo>
                  <a:pt x="18380" y="27000"/>
                </a:lnTo>
                <a:lnTo>
                  <a:pt x="18370" y="27010"/>
                </a:lnTo>
                <a:lnTo>
                  <a:pt x="18360" y="27010"/>
                </a:lnTo>
                <a:lnTo>
                  <a:pt x="18350" y="27020"/>
                </a:lnTo>
                <a:lnTo>
                  <a:pt x="18330" y="27020"/>
                </a:lnTo>
                <a:lnTo>
                  <a:pt x="18320" y="27030"/>
                </a:lnTo>
                <a:lnTo>
                  <a:pt x="18300" y="27030"/>
                </a:lnTo>
                <a:lnTo>
                  <a:pt x="18290" y="27040"/>
                </a:lnTo>
                <a:lnTo>
                  <a:pt x="18280" y="27040"/>
                </a:lnTo>
                <a:lnTo>
                  <a:pt x="18280" y="27050"/>
                </a:lnTo>
                <a:lnTo>
                  <a:pt x="18290" y="27060"/>
                </a:lnTo>
                <a:lnTo>
                  <a:pt x="18300" y="27070"/>
                </a:lnTo>
                <a:lnTo>
                  <a:pt x="18310" y="27070"/>
                </a:lnTo>
                <a:lnTo>
                  <a:pt x="18320" y="27060"/>
                </a:lnTo>
                <a:lnTo>
                  <a:pt x="18340" y="27050"/>
                </a:lnTo>
                <a:lnTo>
                  <a:pt x="18370" y="27040"/>
                </a:lnTo>
                <a:lnTo>
                  <a:pt x="18390" y="27040"/>
                </a:lnTo>
                <a:lnTo>
                  <a:pt x="18400" y="27040"/>
                </a:lnTo>
                <a:lnTo>
                  <a:pt x="18410" y="27040"/>
                </a:lnTo>
                <a:lnTo>
                  <a:pt x="18410" y="27050"/>
                </a:lnTo>
                <a:lnTo>
                  <a:pt x="18400" y="27060"/>
                </a:lnTo>
                <a:lnTo>
                  <a:pt x="18380" y="27070"/>
                </a:lnTo>
                <a:lnTo>
                  <a:pt x="18370" y="27080"/>
                </a:lnTo>
                <a:lnTo>
                  <a:pt x="18360" y="27090"/>
                </a:lnTo>
                <a:lnTo>
                  <a:pt x="18350" y="27110"/>
                </a:lnTo>
                <a:lnTo>
                  <a:pt x="18340" y="27110"/>
                </a:lnTo>
                <a:lnTo>
                  <a:pt x="18330" y="27120"/>
                </a:lnTo>
                <a:lnTo>
                  <a:pt x="18320" y="27130"/>
                </a:lnTo>
                <a:lnTo>
                  <a:pt x="18310" y="27150"/>
                </a:lnTo>
                <a:lnTo>
                  <a:pt x="18310" y="27160"/>
                </a:lnTo>
                <a:lnTo>
                  <a:pt x="18310" y="27180"/>
                </a:lnTo>
                <a:lnTo>
                  <a:pt x="18310" y="27190"/>
                </a:lnTo>
                <a:lnTo>
                  <a:pt x="18310" y="27200"/>
                </a:lnTo>
                <a:lnTo>
                  <a:pt x="18300" y="27220"/>
                </a:lnTo>
                <a:lnTo>
                  <a:pt x="18290" y="27220"/>
                </a:lnTo>
                <a:lnTo>
                  <a:pt x="18280" y="27230"/>
                </a:lnTo>
                <a:lnTo>
                  <a:pt x="18260" y="27240"/>
                </a:lnTo>
                <a:lnTo>
                  <a:pt x="18250" y="27240"/>
                </a:lnTo>
                <a:lnTo>
                  <a:pt x="18230" y="27240"/>
                </a:lnTo>
                <a:lnTo>
                  <a:pt x="18220" y="27250"/>
                </a:lnTo>
                <a:lnTo>
                  <a:pt x="18210" y="27260"/>
                </a:lnTo>
                <a:lnTo>
                  <a:pt x="18220" y="27280"/>
                </a:lnTo>
                <a:lnTo>
                  <a:pt x="18220" y="27300"/>
                </a:lnTo>
                <a:lnTo>
                  <a:pt x="18230" y="27310"/>
                </a:lnTo>
                <a:lnTo>
                  <a:pt x="18230" y="27320"/>
                </a:lnTo>
                <a:lnTo>
                  <a:pt x="18230" y="27340"/>
                </a:lnTo>
                <a:lnTo>
                  <a:pt x="18230" y="27350"/>
                </a:lnTo>
                <a:lnTo>
                  <a:pt x="18240" y="27360"/>
                </a:lnTo>
                <a:lnTo>
                  <a:pt x="18240" y="27370"/>
                </a:lnTo>
                <a:lnTo>
                  <a:pt x="18240" y="27380"/>
                </a:lnTo>
                <a:lnTo>
                  <a:pt x="18240" y="27390"/>
                </a:lnTo>
                <a:lnTo>
                  <a:pt x="18240" y="27410"/>
                </a:lnTo>
                <a:lnTo>
                  <a:pt x="18240" y="27420"/>
                </a:lnTo>
                <a:lnTo>
                  <a:pt x="18250" y="27440"/>
                </a:lnTo>
                <a:lnTo>
                  <a:pt x="18250" y="27450"/>
                </a:lnTo>
                <a:lnTo>
                  <a:pt x="18250" y="27470"/>
                </a:lnTo>
                <a:lnTo>
                  <a:pt x="18260" y="27480"/>
                </a:lnTo>
                <a:lnTo>
                  <a:pt x="18260" y="27500"/>
                </a:lnTo>
                <a:lnTo>
                  <a:pt x="18260" y="27510"/>
                </a:lnTo>
                <a:lnTo>
                  <a:pt x="18260" y="27530"/>
                </a:lnTo>
                <a:lnTo>
                  <a:pt x="18270" y="27540"/>
                </a:lnTo>
                <a:lnTo>
                  <a:pt x="18270" y="27560"/>
                </a:lnTo>
                <a:lnTo>
                  <a:pt x="18270" y="27570"/>
                </a:lnTo>
                <a:lnTo>
                  <a:pt x="18270" y="27580"/>
                </a:lnTo>
                <a:lnTo>
                  <a:pt x="18280" y="27600"/>
                </a:lnTo>
                <a:lnTo>
                  <a:pt x="18280" y="27610"/>
                </a:lnTo>
                <a:lnTo>
                  <a:pt x="18270" y="27620"/>
                </a:lnTo>
                <a:lnTo>
                  <a:pt x="18250" y="27620"/>
                </a:lnTo>
                <a:lnTo>
                  <a:pt x="18240" y="27620"/>
                </a:lnTo>
                <a:lnTo>
                  <a:pt x="18220" y="27610"/>
                </a:lnTo>
                <a:lnTo>
                  <a:pt x="18210" y="27610"/>
                </a:lnTo>
                <a:lnTo>
                  <a:pt x="18190" y="27610"/>
                </a:lnTo>
                <a:lnTo>
                  <a:pt x="18180" y="27610"/>
                </a:lnTo>
                <a:lnTo>
                  <a:pt x="18160" y="27610"/>
                </a:lnTo>
                <a:lnTo>
                  <a:pt x="18150" y="27610"/>
                </a:lnTo>
                <a:lnTo>
                  <a:pt x="18130" y="27610"/>
                </a:lnTo>
                <a:lnTo>
                  <a:pt x="18120" y="27610"/>
                </a:lnTo>
                <a:lnTo>
                  <a:pt x="18110" y="27610"/>
                </a:lnTo>
                <a:lnTo>
                  <a:pt x="18100" y="27610"/>
                </a:lnTo>
                <a:lnTo>
                  <a:pt x="18090" y="27600"/>
                </a:lnTo>
                <a:lnTo>
                  <a:pt x="18080" y="27600"/>
                </a:lnTo>
                <a:lnTo>
                  <a:pt x="18080" y="27590"/>
                </a:lnTo>
                <a:lnTo>
                  <a:pt x="18070" y="27580"/>
                </a:lnTo>
                <a:lnTo>
                  <a:pt x="18050" y="27580"/>
                </a:lnTo>
                <a:lnTo>
                  <a:pt x="18020" y="27570"/>
                </a:lnTo>
                <a:lnTo>
                  <a:pt x="18000" y="27560"/>
                </a:lnTo>
                <a:lnTo>
                  <a:pt x="17990" y="27560"/>
                </a:lnTo>
                <a:lnTo>
                  <a:pt x="17980" y="27560"/>
                </a:lnTo>
                <a:lnTo>
                  <a:pt x="17960" y="27550"/>
                </a:lnTo>
                <a:lnTo>
                  <a:pt x="17950" y="27540"/>
                </a:lnTo>
                <a:lnTo>
                  <a:pt x="17930" y="27540"/>
                </a:lnTo>
                <a:lnTo>
                  <a:pt x="17920" y="27530"/>
                </a:lnTo>
                <a:lnTo>
                  <a:pt x="17910" y="27530"/>
                </a:lnTo>
                <a:lnTo>
                  <a:pt x="17890" y="27530"/>
                </a:lnTo>
                <a:lnTo>
                  <a:pt x="17880" y="27520"/>
                </a:lnTo>
                <a:lnTo>
                  <a:pt x="17870" y="27510"/>
                </a:lnTo>
                <a:lnTo>
                  <a:pt x="17860" y="27510"/>
                </a:lnTo>
                <a:lnTo>
                  <a:pt x="17840" y="27520"/>
                </a:lnTo>
                <a:lnTo>
                  <a:pt x="17830" y="27520"/>
                </a:lnTo>
                <a:lnTo>
                  <a:pt x="17800" y="27530"/>
                </a:lnTo>
                <a:lnTo>
                  <a:pt x="17780" y="27530"/>
                </a:lnTo>
                <a:lnTo>
                  <a:pt x="17780" y="27540"/>
                </a:lnTo>
                <a:lnTo>
                  <a:pt x="17770" y="27540"/>
                </a:lnTo>
                <a:lnTo>
                  <a:pt x="17760" y="27560"/>
                </a:lnTo>
                <a:lnTo>
                  <a:pt x="17750" y="27560"/>
                </a:lnTo>
                <a:lnTo>
                  <a:pt x="17730" y="27570"/>
                </a:lnTo>
                <a:lnTo>
                  <a:pt x="17720" y="27570"/>
                </a:lnTo>
                <a:lnTo>
                  <a:pt x="17720" y="27580"/>
                </a:lnTo>
                <a:lnTo>
                  <a:pt x="17710" y="27590"/>
                </a:lnTo>
                <a:lnTo>
                  <a:pt x="17700" y="27600"/>
                </a:lnTo>
                <a:lnTo>
                  <a:pt x="17700" y="27620"/>
                </a:lnTo>
                <a:lnTo>
                  <a:pt x="17700" y="27630"/>
                </a:lnTo>
                <a:lnTo>
                  <a:pt x="17690" y="27650"/>
                </a:lnTo>
                <a:lnTo>
                  <a:pt x="17690" y="27660"/>
                </a:lnTo>
                <a:lnTo>
                  <a:pt x="17680" y="27670"/>
                </a:lnTo>
                <a:lnTo>
                  <a:pt x="17660" y="27680"/>
                </a:lnTo>
                <a:lnTo>
                  <a:pt x="17650" y="27680"/>
                </a:lnTo>
                <a:lnTo>
                  <a:pt x="17640" y="27690"/>
                </a:lnTo>
                <a:lnTo>
                  <a:pt x="17630" y="27710"/>
                </a:lnTo>
                <a:lnTo>
                  <a:pt x="17630" y="27720"/>
                </a:lnTo>
                <a:lnTo>
                  <a:pt x="17630" y="27740"/>
                </a:lnTo>
                <a:lnTo>
                  <a:pt x="17630" y="27750"/>
                </a:lnTo>
                <a:lnTo>
                  <a:pt x="17630" y="27760"/>
                </a:lnTo>
                <a:lnTo>
                  <a:pt x="17630" y="27780"/>
                </a:lnTo>
                <a:lnTo>
                  <a:pt x="17620" y="27790"/>
                </a:lnTo>
                <a:lnTo>
                  <a:pt x="17620" y="27800"/>
                </a:lnTo>
                <a:lnTo>
                  <a:pt x="17620" y="27810"/>
                </a:lnTo>
                <a:lnTo>
                  <a:pt x="17620" y="27820"/>
                </a:lnTo>
                <a:lnTo>
                  <a:pt x="17610" y="27830"/>
                </a:lnTo>
                <a:lnTo>
                  <a:pt x="17600" y="27850"/>
                </a:lnTo>
                <a:lnTo>
                  <a:pt x="17600" y="27860"/>
                </a:lnTo>
                <a:lnTo>
                  <a:pt x="17590" y="27860"/>
                </a:lnTo>
                <a:lnTo>
                  <a:pt x="17590" y="27870"/>
                </a:lnTo>
                <a:lnTo>
                  <a:pt x="17580" y="27880"/>
                </a:lnTo>
                <a:lnTo>
                  <a:pt x="17570" y="27890"/>
                </a:lnTo>
                <a:lnTo>
                  <a:pt x="17570" y="27910"/>
                </a:lnTo>
                <a:lnTo>
                  <a:pt x="17560" y="27920"/>
                </a:lnTo>
                <a:lnTo>
                  <a:pt x="17560" y="27930"/>
                </a:lnTo>
                <a:lnTo>
                  <a:pt x="17550" y="27950"/>
                </a:lnTo>
                <a:lnTo>
                  <a:pt x="17560" y="27950"/>
                </a:lnTo>
                <a:lnTo>
                  <a:pt x="17560" y="27960"/>
                </a:lnTo>
                <a:lnTo>
                  <a:pt x="17560" y="27970"/>
                </a:lnTo>
                <a:lnTo>
                  <a:pt x="17570" y="27990"/>
                </a:lnTo>
                <a:lnTo>
                  <a:pt x="17570" y="28000"/>
                </a:lnTo>
                <a:lnTo>
                  <a:pt x="17580" y="28010"/>
                </a:lnTo>
                <a:lnTo>
                  <a:pt x="17590" y="28020"/>
                </a:lnTo>
                <a:lnTo>
                  <a:pt x="17600" y="28030"/>
                </a:lnTo>
                <a:lnTo>
                  <a:pt x="17620" y="28030"/>
                </a:lnTo>
                <a:lnTo>
                  <a:pt x="17630" y="28030"/>
                </a:lnTo>
                <a:lnTo>
                  <a:pt x="17640" y="28040"/>
                </a:lnTo>
                <a:lnTo>
                  <a:pt x="17650" y="28050"/>
                </a:lnTo>
                <a:lnTo>
                  <a:pt x="17670" y="28060"/>
                </a:lnTo>
                <a:lnTo>
                  <a:pt x="17680" y="28070"/>
                </a:lnTo>
                <a:lnTo>
                  <a:pt x="17690" y="28070"/>
                </a:lnTo>
                <a:lnTo>
                  <a:pt x="17700" y="28080"/>
                </a:lnTo>
                <a:lnTo>
                  <a:pt x="17710" y="28090"/>
                </a:lnTo>
                <a:lnTo>
                  <a:pt x="17720" y="28100"/>
                </a:lnTo>
                <a:lnTo>
                  <a:pt x="17730" y="28110"/>
                </a:lnTo>
                <a:lnTo>
                  <a:pt x="17740" y="28110"/>
                </a:lnTo>
                <a:lnTo>
                  <a:pt x="17750" y="28130"/>
                </a:lnTo>
                <a:lnTo>
                  <a:pt x="17740" y="28160"/>
                </a:lnTo>
                <a:lnTo>
                  <a:pt x="17730" y="28170"/>
                </a:lnTo>
                <a:lnTo>
                  <a:pt x="17690" y="28240"/>
                </a:lnTo>
                <a:lnTo>
                  <a:pt x="17670" y="28290"/>
                </a:lnTo>
                <a:lnTo>
                  <a:pt x="17650" y="28310"/>
                </a:lnTo>
                <a:lnTo>
                  <a:pt x="17640" y="28330"/>
                </a:lnTo>
                <a:lnTo>
                  <a:pt x="17620" y="28350"/>
                </a:lnTo>
                <a:lnTo>
                  <a:pt x="17590" y="28390"/>
                </a:lnTo>
                <a:lnTo>
                  <a:pt x="17570" y="28410"/>
                </a:lnTo>
                <a:lnTo>
                  <a:pt x="17540" y="28450"/>
                </a:lnTo>
                <a:lnTo>
                  <a:pt x="17520" y="28460"/>
                </a:lnTo>
                <a:lnTo>
                  <a:pt x="17520" y="28470"/>
                </a:lnTo>
                <a:lnTo>
                  <a:pt x="17520" y="28480"/>
                </a:lnTo>
                <a:lnTo>
                  <a:pt x="17520" y="28490"/>
                </a:lnTo>
                <a:lnTo>
                  <a:pt x="17510" y="28490"/>
                </a:lnTo>
                <a:lnTo>
                  <a:pt x="17500" y="28490"/>
                </a:lnTo>
                <a:lnTo>
                  <a:pt x="17500" y="28500"/>
                </a:lnTo>
                <a:lnTo>
                  <a:pt x="17510" y="28510"/>
                </a:lnTo>
                <a:lnTo>
                  <a:pt x="17470" y="28520"/>
                </a:lnTo>
                <a:lnTo>
                  <a:pt x="17460" y="28510"/>
                </a:lnTo>
                <a:lnTo>
                  <a:pt x="17450" y="28510"/>
                </a:lnTo>
                <a:lnTo>
                  <a:pt x="17440" y="28500"/>
                </a:lnTo>
                <a:lnTo>
                  <a:pt x="17430" y="28500"/>
                </a:lnTo>
                <a:lnTo>
                  <a:pt x="17420" y="28490"/>
                </a:lnTo>
                <a:lnTo>
                  <a:pt x="17410" y="28480"/>
                </a:lnTo>
                <a:lnTo>
                  <a:pt x="17410" y="28470"/>
                </a:lnTo>
                <a:lnTo>
                  <a:pt x="17410" y="28460"/>
                </a:lnTo>
                <a:lnTo>
                  <a:pt x="17400" y="28460"/>
                </a:lnTo>
                <a:lnTo>
                  <a:pt x="17390" y="28460"/>
                </a:lnTo>
                <a:lnTo>
                  <a:pt x="17380" y="28460"/>
                </a:lnTo>
                <a:lnTo>
                  <a:pt x="17370" y="28460"/>
                </a:lnTo>
                <a:lnTo>
                  <a:pt x="17370" y="28450"/>
                </a:lnTo>
                <a:lnTo>
                  <a:pt x="17360" y="28450"/>
                </a:lnTo>
                <a:lnTo>
                  <a:pt x="17350" y="28450"/>
                </a:lnTo>
                <a:lnTo>
                  <a:pt x="17340" y="28450"/>
                </a:lnTo>
                <a:lnTo>
                  <a:pt x="17330" y="28440"/>
                </a:lnTo>
                <a:lnTo>
                  <a:pt x="17320" y="28430"/>
                </a:lnTo>
                <a:lnTo>
                  <a:pt x="17320" y="28440"/>
                </a:lnTo>
                <a:lnTo>
                  <a:pt x="17310" y="28440"/>
                </a:lnTo>
                <a:lnTo>
                  <a:pt x="17300" y="28440"/>
                </a:lnTo>
                <a:lnTo>
                  <a:pt x="17290" y="28440"/>
                </a:lnTo>
                <a:lnTo>
                  <a:pt x="17280" y="28440"/>
                </a:lnTo>
                <a:lnTo>
                  <a:pt x="17270" y="28440"/>
                </a:lnTo>
                <a:lnTo>
                  <a:pt x="17260" y="28440"/>
                </a:lnTo>
                <a:lnTo>
                  <a:pt x="17250" y="28440"/>
                </a:lnTo>
                <a:lnTo>
                  <a:pt x="17250" y="28430"/>
                </a:lnTo>
                <a:lnTo>
                  <a:pt x="17240" y="28430"/>
                </a:lnTo>
                <a:lnTo>
                  <a:pt x="17240" y="28440"/>
                </a:lnTo>
                <a:lnTo>
                  <a:pt x="17230" y="28440"/>
                </a:lnTo>
                <a:lnTo>
                  <a:pt x="17230" y="28450"/>
                </a:lnTo>
                <a:lnTo>
                  <a:pt x="17220" y="28440"/>
                </a:lnTo>
                <a:lnTo>
                  <a:pt x="17210" y="28440"/>
                </a:lnTo>
                <a:lnTo>
                  <a:pt x="17210" y="28430"/>
                </a:lnTo>
                <a:lnTo>
                  <a:pt x="17200" y="28430"/>
                </a:lnTo>
                <a:lnTo>
                  <a:pt x="17190" y="28440"/>
                </a:lnTo>
                <a:lnTo>
                  <a:pt x="17190" y="28450"/>
                </a:lnTo>
                <a:lnTo>
                  <a:pt x="17180" y="28460"/>
                </a:lnTo>
                <a:lnTo>
                  <a:pt x="17190" y="28460"/>
                </a:lnTo>
                <a:lnTo>
                  <a:pt x="17180" y="28470"/>
                </a:lnTo>
                <a:lnTo>
                  <a:pt x="17170" y="28470"/>
                </a:lnTo>
                <a:lnTo>
                  <a:pt x="17160" y="28450"/>
                </a:lnTo>
                <a:lnTo>
                  <a:pt x="17150" y="28440"/>
                </a:lnTo>
                <a:lnTo>
                  <a:pt x="17140" y="28450"/>
                </a:lnTo>
                <a:lnTo>
                  <a:pt x="17130" y="28450"/>
                </a:lnTo>
                <a:lnTo>
                  <a:pt x="17130" y="28440"/>
                </a:lnTo>
                <a:lnTo>
                  <a:pt x="17120" y="28440"/>
                </a:lnTo>
                <a:lnTo>
                  <a:pt x="17110" y="28440"/>
                </a:lnTo>
                <a:lnTo>
                  <a:pt x="17100" y="28430"/>
                </a:lnTo>
                <a:lnTo>
                  <a:pt x="17090" y="28430"/>
                </a:lnTo>
                <a:lnTo>
                  <a:pt x="17080" y="28430"/>
                </a:lnTo>
                <a:lnTo>
                  <a:pt x="17080" y="28440"/>
                </a:lnTo>
                <a:lnTo>
                  <a:pt x="17070" y="28440"/>
                </a:lnTo>
                <a:lnTo>
                  <a:pt x="17060" y="28440"/>
                </a:lnTo>
                <a:lnTo>
                  <a:pt x="17050" y="28440"/>
                </a:lnTo>
                <a:lnTo>
                  <a:pt x="17040" y="28440"/>
                </a:lnTo>
                <a:lnTo>
                  <a:pt x="17030" y="28440"/>
                </a:lnTo>
                <a:lnTo>
                  <a:pt x="17020" y="28440"/>
                </a:lnTo>
                <a:lnTo>
                  <a:pt x="17010" y="28440"/>
                </a:lnTo>
                <a:lnTo>
                  <a:pt x="17010" y="28430"/>
                </a:lnTo>
                <a:lnTo>
                  <a:pt x="17000" y="28430"/>
                </a:lnTo>
                <a:lnTo>
                  <a:pt x="16990" y="28430"/>
                </a:lnTo>
                <a:lnTo>
                  <a:pt x="16990" y="28420"/>
                </a:lnTo>
                <a:lnTo>
                  <a:pt x="16980" y="28420"/>
                </a:lnTo>
                <a:lnTo>
                  <a:pt x="16980" y="28410"/>
                </a:lnTo>
                <a:lnTo>
                  <a:pt x="16970" y="28410"/>
                </a:lnTo>
                <a:lnTo>
                  <a:pt x="16960" y="28410"/>
                </a:lnTo>
                <a:lnTo>
                  <a:pt x="16950" y="28410"/>
                </a:lnTo>
                <a:lnTo>
                  <a:pt x="16940" y="28400"/>
                </a:lnTo>
                <a:lnTo>
                  <a:pt x="16930" y="28400"/>
                </a:lnTo>
                <a:lnTo>
                  <a:pt x="16920" y="28400"/>
                </a:lnTo>
                <a:lnTo>
                  <a:pt x="16910" y="28400"/>
                </a:lnTo>
                <a:lnTo>
                  <a:pt x="16900" y="28400"/>
                </a:lnTo>
                <a:lnTo>
                  <a:pt x="16900" y="28410"/>
                </a:lnTo>
                <a:lnTo>
                  <a:pt x="16890" y="28410"/>
                </a:lnTo>
                <a:lnTo>
                  <a:pt x="16890" y="28400"/>
                </a:lnTo>
                <a:lnTo>
                  <a:pt x="16890" y="28410"/>
                </a:lnTo>
                <a:lnTo>
                  <a:pt x="16880" y="28410"/>
                </a:lnTo>
                <a:lnTo>
                  <a:pt x="16880" y="28400"/>
                </a:lnTo>
                <a:lnTo>
                  <a:pt x="16870" y="28400"/>
                </a:lnTo>
                <a:lnTo>
                  <a:pt x="16870" y="28390"/>
                </a:lnTo>
                <a:lnTo>
                  <a:pt x="16860" y="28390"/>
                </a:lnTo>
                <a:lnTo>
                  <a:pt x="16860" y="28400"/>
                </a:lnTo>
                <a:lnTo>
                  <a:pt x="16850" y="28400"/>
                </a:lnTo>
                <a:lnTo>
                  <a:pt x="16850" y="28390"/>
                </a:lnTo>
                <a:lnTo>
                  <a:pt x="16840" y="28390"/>
                </a:lnTo>
                <a:lnTo>
                  <a:pt x="16830" y="28400"/>
                </a:lnTo>
                <a:lnTo>
                  <a:pt x="16820" y="28400"/>
                </a:lnTo>
                <a:lnTo>
                  <a:pt x="16810" y="28400"/>
                </a:lnTo>
                <a:lnTo>
                  <a:pt x="16810" y="28390"/>
                </a:lnTo>
                <a:lnTo>
                  <a:pt x="16810" y="28380"/>
                </a:lnTo>
                <a:lnTo>
                  <a:pt x="16800" y="28380"/>
                </a:lnTo>
                <a:lnTo>
                  <a:pt x="16790" y="28380"/>
                </a:lnTo>
                <a:lnTo>
                  <a:pt x="16780" y="28380"/>
                </a:lnTo>
                <a:lnTo>
                  <a:pt x="16770" y="28380"/>
                </a:lnTo>
                <a:lnTo>
                  <a:pt x="16760" y="28380"/>
                </a:lnTo>
                <a:lnTo>
                  <a:pt x="16750" y="28380"/>
                </a:lnTo>
                <a:lnTo>
                  <a:pt x="16740" y="28380"/>
                </a:lnTo>
                <a:lnTo>
                  <a:pt x="16730" y="28380"/>
                </a:lnTo>
                <a:lnTo>
                  <a:pt x="16730" y="28390"/>
                </a:lnTo>
                <a:lnTo>
                  <a:pt x="16720" y="28390"/>
                </a:lnTo>
                <a:lnTo>
                  <a:pt x="16710" y="28390"/>
                </a:lnTo>
                <a:lnTo>
                  <a:pt x="16710" y="28380"/>
                </a:lnTo>
                <a:lnTo>
                  <a:pt x="16710" y="28370"/>
                </a:lnTo>
                <a:lnTo>
                  <a:pt x="16700" y="28370"/>
                </a:lnTo>
                <a:lnTo>
                  <a:pt x="16700" y="28360"/>
                </a:lnTo>
                <a:lnTo>
                  <a:pt x="16690" y="28360"/>
                </a:lnTo>
                <a:lnTo>
                  <a:pt x="16680" y="28360"/>
                </a:lnTo>
                <a:lnTo>
                  <a:pt x="16670" y="28360"/>
                </a:lnTo>
                <a:lnTo>
                  <a:pt x="16660" y="28370"/>
                </a:lnTo>
                <a:lnTo>
                  <a:pt x="16650" y="28370"/>
                </a:lnTo>
                <a:lnTo>
                  <a:pt x="16650" y="28360"/>
                </a:lnTo>
                <a:lnTo>
                  <a:pt x="16640" y="28360"/>
                </a:lnTo>
                <a:lnTo>
                  <a:pt x="16640" y="28370"/>
                </a:lnTo>
                <a:lnTo>
                  <a:pt x="16630" y="28370"/>
                </a:lnTo>
                <a:lnTo>
                  <a:pt x="16630" y="28380"/>
                </a:lnTo>
                <a:lnTo>
                  <a:pt x="16630" y="28390"/>
                </a:lnTo>
                <a:lnTo>
                  <a:pt x="16620" y="28390"/>
                </a:lnTo>
                <a:lnTo>
                  <a:pt x="16620" y="28400"/>
                </a:lnTo>
                <a:lnTo>
                  <a:pt x="16610" y="28400"/>
                </a:lnTo>
                <a:lnTo>
                  <a:pt x="16600" y="28400"/>
                </a:lnTo>
                <a:lnTo>
                  <a:pt x="16590" y="28400"/>
                </a:lnTo>
                <a:lnTo>
                  <a:pt x="16580" y="28400"/>
                </a:lnTo>
                <a:lnTo>
                  <a:pt x="16580" y="28410"/>
                </a:lnTo>
                <a:lnTo>
                  <a:pt x="16580" y="28420"/>
                </a:lnTo>
                <a:lnTo>
                  <a:pt x="16570" y="28420"/>
                </a:lnTo>
                <a:lnTo>
                  <a:pt x="16560" y="28420"/>
                </a:lnTo>
                <a:lnTo>
                  <a:pt x="16550" y="28420"/>
                </a:lnTo>
                <a:lnTo>
                  <a:pt x="16540" y="28420"/>
                </a:lnTo>
                <a:lnTo>
                  <a:pt x="16530" y="28410"/>
                </a:lnTo>
                <a:lnTo>
                  <a:pt x="16520" y="28410"/>
                </a:lnTo>
                <a:lnTo>
                  <a:pt x="16520" y="28400"/>
                </a:lnTo>
                <a:lnTo>
                  <a:pt x="16510" y="28400"/>
                </a:lnTo>
                <a:lnTo>
                  <a:pt x="16500" y="28400"/>
                </a:lnTo>
                <a:lnTo>
                  <a:pt x="16490" y="28400"/>
                </a:lnTo>
                <a:lnTo>
                  <a:pt x="16480" y="28400"/>
                </a:lnTo>
                <a:lnTo>
                  <a:pt x="16470" y="28400"/>
                </a:lnTo>
                <a:lnTo>
                  <a:pt x="16460" y="28400"/>
                </a:lnTo>
                <a:lnTo>
                  <a:pt x="16450" y="28400"/>
                </a:lnTo>
                <a:lnTo>
                  <a:pt x="16440" y="28390"/>
                </a:lnTo>
                <a:lnTo>
                  <a:pt x="16430" y="28380"/>
                </a:lnTo>
                <a:lnTo>
                  <a:pt x="16420" y="28380"/>
                </a:lnTo>
                <a:lnTo>
                  <a:pt x="16410" y="28380"/>
                </a:lnTo>
                <a:lnTo>
                  <a:pt x="16400" y="28380"/>
                </a:lnTo>
                <a:lnTo>
                  <a:pt x="16390" y="28380"/>
                </a:lnTo>
                <a:lnTo>
                  <a:pt x="16380" y="28380"/>
                </a:lnTo>
                <a:lnTo>
                  <a:pt x="16380" y="28370"/>
                </a:lnTo>
                <a:lnTo>
                  <a:pt x="16370" y="28360"/>
                </a:lnTo>
                <a:lnTo>
                  <a:pt x="16360" y="28350"/>
                </a:lnTo>
                <a:lnTo>
                  <a:pt x="16360" y="28360"/>
                </a:lnTo>
                <a:lnTo>
                  <a:pt x="16350" y="28370"/>
                </a:lnTo>
                <a:lnTo>
                  <a:pt x="16350" y="28380"/>
                </a:lnTo>
                <a:lnTo>
                  <a:pt x="16340" y="28380"/>
                </a:lnTo>
                <a:lnTo>
                  <a:pt x="16330" y="28390"/>
                </a:lnTo>
                <a:lnTo>
                  <a:pt x="16320" y="28390"/>
                </a:lnTo>
                <a:lnTo>
                  <a:pt x="16320" y="28380"/>
                </a:lnTo>
                <a:lnTo>
                  <a:pt x="16310" y="28380"/>
                </a:lnTo>
                <a:lnTo>
                  <a:pt x="16310" y="28370"/>
                </a:lnTo>
                <a:lnTo>
                  <a:pt x="16310" y="28360"/>
                </a:lnTo>
                <a:lnTo>
                  <a:pt x="16310" y="28350"/>
                </a:lnTo>
                <a:lnTo>
                  <a:pt x="16320" y="28350"/>
                </a:lnTo>
                <a:lnTo>
                  <a:pt x="16330" y="28340"/>
                </a:lnTo>
                <a:lnTo>
                  <a:pt x="16330" y="28330"/>
                </a:lnTo>
                <a:lnTo>
                  <a:pt x="16330" y="28320"/>
                </a:lnTo>
                <a:lnTo>
                  <a:pt x="16320" y="28320"/>
                </a:lnTo>
                <a:lnTo>
                  <a:pt x="16310" y="28320"/>
                </a:lnTo>
                <a:lnTo>
                  <a:pt x="16300" y="28310"/>
                </a:lnTo>
                <a:lnTo>
                  <a:pt x="16300" y="28320"/>
                </a:lnTo>
                <a:lnTo>
                  <a:pt x="16290" y="28320"/>
                </a:lnTo>
                <a:lnTo>
                  <a:pt x="16270" y="28330"/>
                </a:lnTo>
                <a:lnTo>
                  <a:pt x="16260" y="28330"/>
                </a:lnTo>
                <a:lnTo>
                  <a:pt x="16260" y="28340"/>
                </a:lnTo>
                <a:lnTo>
                  <a:pt x="16250" y="28360"/>
                </a:lnTo>
                <a:lnTo>
                  <a:pt x="16250" y="28370"/>
                </a:lnTo>
                <a:lnTo>
                  <a:pt x="16240" y="28370"/>
                </a:lnTo>
                <a:lnTo>
                  <a:pt x="16230" y="28380"/>
                </a:lnTo>
                <a:lnTo>
                  <a:pt x="16220" y="28390"/>
                </a:lnTo>
                <a:lnTo>
                  <a:pt x="16210" y="28400"/>
                </a:lnTo>
                <a:lnTo>
                  <a:pt x="16200" y="28400"/>
                </a:lnTo>
                <a:lnTo>
                  <a:pt x="16140" y="28400"/>
                </a:lnTo>
                <a:lnTo>
                  <a:pt x="16070" y="28400"/>
                </a:lnTo>
                <a:lnTo>
                  <a:pt x="16020" y="28400"/>
                </a:lnTo>
                <a:lnTo>
                  <a:pt x="15980" y="28390"/>
                </a:lnTo>
                <a:lnTo>
                  <a:pt x="15950" y="28400"/>
                </a:lnTo>
                <a:lnTo>
                  <a:pt x="15910" y="28400"/>
                </a:lnTo>
                <a:lnTo>
                  <a:pt x="15870" y="28410"/>
                </a:lnTo>
                <a:lnTo>
                  <a:pt x="15850" y="28420"/>
                </a:lnTo>
                <a:lnTo>
                  <a:pt x="15790" y="28430"/>
                </a:lnTo>
                <a:lnTo>
                  <a:pt x="15720" y="28440"/>
                </a:lnTo>
                <a:lnTo>
                  <a:pt x="15630" y="28470"/>
                </a:lnTo>
                <a:lnTo>
                  <a:pt x="15610" y="28480"/>
                </a:lnTo>
                <a:lnTo>
                  <a:pt x="15600" y="28480"/>
                </a:lnTo>
                <a:lnTo>
                  <a:pt x="15590" y="28480"/>
                </a:lnTo>
                <a:lnTo>
                  <a:pt x="15580" y="28480"/>
                </a:lnTo>
                <a:lnTo>
                  <a:pt x="15570" y="28480"/>
                </a:lnTo>
                <a:lnTo>
                  <a:pt x="15560" y="28480"/>
                </a:lnTo>
                <a:lnTo>
                  <a:pt x="15550" y="28480"/>
                </a:lnTo>
                <a:lnTo>
                  <a:pt x="15540" y="28480"/>
                </a:lnTo>
                <a:lnTo>
                  <a:pt x="15530" y="28480"/>
                </a:lnTo>
                <a:lnTo>
                  <a:pt x="15520" y="28480"/>
                </a:lnTo>
                <a:lnTo>
                  <a:pt x="15510" y="28480"/>
                </a:lnTo>
                <a:lnTo>
                  <a:pt x="15500" y="28480"/>
                </a:lnTo>
                <a:lnTo>
                  <a:pt x="15490" y="28480"/>
                </a:lnTo>
                <a:lnTo>
                  <a:pt x="15480" y="28480"/>
                </a:lnTo>
                <a:lnTo>
                  <a:pt x="15470" y="28480"/>
                </a:lnTo>
                <a:lnTo>
                  <a:pt x="15460" y="28480"/>
                </a:lnTo>
                <a:lnTo>
                  <a:pt x="15450" y="28480"/>
                </a:lnTo>
                <a:lnTo>
                  <a:pt x="15440" y="28480"/>
                </a:lnTo>
                <a:lnTo>
                  <a:pt x="15430" y="28480"/>
                </a:lnTo>
                <a:lnTo>
                  <a:pt x="15420" y="28480"/>
                </a:lnTo>
                <a:lnTo>
                  <a:pt x="15410" y="28490"/>
                </a:lnTo>
                <a:lnTo>
                  <a:pt x="15400" y="28490"/>
                </a:lnTo>
                <a:lnTo>
                  <a:pt x="15390" y="28490"/>
                </a:lnTo>
                <a:lnTo>
                  <a:pt x="15380" y="28490"/>
                </a:lnTo>
                <a:lnTo>
                  <a:pt x="15370" y="28490"/>
                </a:lnTo>
                <a:lnTo>
                  <a:pt x="15360" y="28490"/>
                </a:lnTo>
                <a:lnTo>
                  <a:pt x="15350" y="28490"/>
                </a:lnTo>
                <a:lnTo>
                  <a:pt x="15340" y="28490"/>
                </a:lnTo>
                <a:lnTo>
                  <a:pt x="15330" y="28490"/>
                </a:lnTo>
                <a:lnTo>
                  <a:pt x="15320" y="28490"/>
                </a:lnTo>
                <a:lnTo>
                  <a:pt x="15310" y="28490"/>
                </a:lnTo>
                <a:lnTo>
                  <a:pt x="15300" y="28490"/>
                </a:lnTo>
                <a:lnTo>
                  <a:pt x="15290" y="28490"/>
                </a:lnTo>
                <a:lnTo>
                  <a:pt x="15280" y="28490"/>
                </a:lnTo>
                <a:lnTo>
                  <a:pt x="15270" y="28490"/>
                </a:lnTo>
                <a:lnTo>
                  <a:pt x="15260" y="28500"/>
                </a:lnTo>
                <a:lnTo>
                  <a:pt x="15250" y="28500"/>
                </a:lnTo>
                <a:lnTo>
                  <a:pt x="15240" y="28510"/>
                </a:lnTo>
                <a:lnTo>
                  <a:pt x="15230" y="28510"/>
                </a:lnTo>
                <a:lnTo>
                  <a:pt x="15220" y="28510"/>
                </a:lnTo>
                <a:lnTo>
                  <a:pt x="15210" y="28520"/>
                </a:lnTo>
                <a:lnTo>
                  <a:pt x="15200" y="28520"/>
                </a:lnTo>
                <a:lnTo>
                  <a:pt x="15190" y="28520"/>
                </a:lnTo>
                <a:lnTo>
                  <a:pt x="15180" y="28520"/>
                </a:lnTo>
                <a:lnTo>
                  <a:pt x="15170" y="28530"/>
                </a:lnTo>
                <a:lnTo>
                  <a:pt x="15160" y="28530"/>
                </a:lnTo>
                <a:lnTo>
                  <a:pt x="15150" y="28530"/>
                </a:lnTo>
                <a:lnTo>
                  <a:pt x="15140" y="28530"/>
                </a:lnTo>
                <a:lnTo>
                  <a:pt x="15130" y="28540"/>
                </a:lnTo>
                <a:lnTo>
                  <a:pt x="15120" y="28540"/>
                </a:lnTo>
                <a:lnTo>
                  <a:pt x="15110" y="28540"/>
                </a:lnTo>
                <a:lnTo>
                  <a:pt x="15100" y="28540"/>
                </a:lnTo>
                <a:lnTo>
                  <a:pt x="15090" y="28540"/>
                </a:lnTo>
                <a:lnTo>
                  <a:pt x="15080" y="28540"/>
                </a:lnTo>
                <a:lnTo>
                  <a:pt x="15070" y="28540"/>
                </a:lnTo>
                <a:lnTo>
                  <a:pt x="15060" y="28550"/>
                </a:lnTo>
                <a:lnTo>
                  <a:pt x="14970" y="28580"/>
                </a:lnTo>
                <a:lnTo>
                  <a:pt x="14760" y="28680"/>
                </a:lnTo>
                <a:lnTo>
                  <a:pt x="14720" y="28690"/>
                </a:lnTo>
                <a:lnTo>
                  <a:pt x="14640" y="28700"/>
                </a:lnTo>
                <a:lnTo>
                  <a:pt x="14620" y="28710"/>
                </a:lnTo>
                <a:lnTo>
                  <a:pt x="14620" y="28700"/>
                </a:lnTo>
                <a:lnTo>
                  <a:pt x="14620" y="28680"/>
                </a:lnTo>
                <a:lnTo>
                  <a:pt x="14610" y="28650"/>
                </a:lnTo>
                <a:lnTo>
                  <a:pt x="14610" y="28640"/>
                </a:lnTo>
                <a:lnTo>
                  <a:pt x="14610" y="28590"/>
                </a:lnTo>
                <a:lnTo>
                  <a:pt x="14610" y="28530"/>
                </a:lnTo>
                <a:lnTo>
                  <a:pt x="14610" y="28470"/>
                </a:lnTo>
                <a:lnTo>
                  <a:pt x="14610" y="28460"/>
                </a:lnTo>
                <a:lnTo>
                  <a:pt x="14610" y="28450"/>
                </a:lnTo>
                <a:lnTo>
                  <a:pt x="14620" y="28440"/>
                </a:lnTo>
                <a:lnTo>
                  <a:pt x="14630" y="28380"/>
                </a:lnTo>
                <a:lnTo>
                  <a:pt x="14630" y="28320"/>
                </a:lnTo>
                <a:lnTo>
                  <a:pt x="14640" y="28280"/>
                </a:lnTo>
                <a:lnTo>
                  <a:pt x="14640" y="28230"/>
                </a:lnTo>
                <a:lnTo>
                  <a:pt x="14630" y="28170"/>
                </a:lnTo>
                <a:lnTo>
                  <a:pt x="14630" y="28140"/>
                </a:lnTo>
                <a:lnTo>
                  <a:pt x="14620" y="28100"/>
                </a:lnTo>
                <a:lnTo>
                  <a:pt x="14620" y="28080"/>
                </a:lnTo>
                <a:lnTo>
                  <a:pt x="14620" y="28050"/>
                </a:lnTo>
                <a:lnTo>
                  <a:pt x="14610" y="28000"/>
                </a:lnTo>
                <a:lnTo>
                  <a:pt x="14610" y="27990"/>
                </a:lnTo>
                <a:lnTo>
                  <a:pt x="14600" y="27870"/>
                </a:lnTo>
                <a:lnTo>
                  <a:pt x="14600" y="27860"/>
                </a:lnTo>
                <a:lnTo>
                  <a:pt x="14620" y="27780"/>
                </a:lnTo>
                <a:lnTo>
                  <a:pt x="14640" y="27720"/>
                </a:lnTo>
                <a:lnTo>
                  <a:pt x="14640" y="27700"/>
                </a:lnTo>
                <a:lnTo>
                  <a:pt x="14650" y="27690"/>
                </a:lnTo>
                <a:lnTo>
                  <a:pt x="14650" y="27650"/>
                </a:lnTo>
                <a:lnTo>
                  <a:pt x="14660" y="27620"/>
                </a:lnTo>
                <a:lnTo>
                  <a:pt x="14670" y="27600"/>
                </a:lnTo>
                <a:lnTo>
                  <a:pt x="14680" y="27550"/>
                </a:lnTo>
                <a:lnTo>
                  <a:pt x="14690" y="27500"/>
                </a:lnTo>
                <a:lnTo>
                  <a:pt x="14710" y="27470"/>
                </a:lnTo>
                <a:lnTo>
                  <a:pt x="14720" y="27440"/>
                </a:lnTo>
                <a:lnTo>
                  <a:pt x="14730" y="27420"/>
                </a:lnTo>
                <a:lnTo>
                  <a:pt x="14750" y="27400"/>
                </a:lnTo>
                <a:lnTo>
                  <a:pt x="14760" y="27390"/>
                </a:lnTo>
                <a:lnTo>
                  <a:pt x="14760" y="27380"/>
                </a:lnTo>
                <a:lnTo>
                  <a:pt x="14760" y="27370"/>
                </a:lnTo>
                <a:lnTo>
                  <a:pt x="14750" y="27350"/>
                </a:lnTo>
                <a:lnTo>
                  <a:pt x="14740" y="27350"/>
                </a:lnTo>
                <a:lnTo>
                  <a:pt x="14730" y="27350"/>
                </a:lnTo>
                <a:lnTo>
                  <a:pt x="14710" y="27340"/>
                </a:lnTo>
                <a:lnTo>
                  <a:pt x="14690" y="27330"/>
                </a:lnTo>
                <a:lnTo>
                  <a:pt x="14660" y="27320"/>
                </a:lnTo>
                <a:lnTo>
                  <a:pt x="14660" y="27310"/>
                </a:lnTo>
                <a:lnTo>
                  <a:pt x="14620" y="27280"/>
                </a:lnTo>
                <a:lnTo>
                  <a:pt x="14590" y="27230"/>
                </a:lnTo>
                <a:lnTo>
                  <a:pt x="14570" y="27210"/>
                </a:lnTo>
                <a:lnTo>
                  <a:pt x="14550" y="27180"/>
                </a:lnTo>
                <a:lnTo>
                  <a:pt x="14550" y="27140"/>
                </a:lnTo>
                <a:lnTo>
                  <a:pt x="14540" y="27110"/>
                </a:lnTo>
                <a:lnTo>
                  <a:pt x="14540" y="27080"/>
                </a:lnTo>
                <a:lnTo>
                  <a:pt x="14570" y="27030"/>
                </a:lnTo>
                <a:lnTo>
                  <a:pt x="14590" y="26980"/>
                </a:lnTo>
                <a:lnTo>
                  <a:pt x="14600" y="26970"/>
                </a:lnTo>
                <a:lnTo>
                  <a:pt x="14610" y="26940"/>
                </a:lnTo>
                <a:lnTo>
                  <a:pt x="14640" y="26900"/>
                </a:lnTo>
                <a:lnTo>
                  <a:pt x="14660" y="26880"/>
                </a:lnTo>
                <a:lnTo>
                  <a:pt x="14670" y="26870"/>
                </a:lnTo>
                <a:lnTo>
                  <a:pt x="14690" y="26840"/>
                </a:lnTo>
                <a:lnTo>
                  <a:pt x="14700" y="26830"/>
                </a:lnTo>
                <a:lnTo>
                  <a:pt x="14730" y="26770"/>
                </a:lnTo>
                <a:lnTo>
                  <a:pt x="14730" y="26750"/>
                </a:lnTo>
                <a:lnTo>
                  <a:pt x="14730" y="26700"/>
                </a:lnTo>
                <a:lnTo>
                  <a:pt x="14740" y="26670"/>
                </a:lnTo>
                <a:lnTo>
                  <a:pt x="14740" y="26660"/>
                </a:lnTo>
                <a:lnTo>
                  <a:pt x="14740" y="26650"/>
                </a:lnTo>
                <a:lnTo>
                  <a:pt x="14740" y="26620"/>
                </a:lnTo>
                <a:lnTo>
                  <a:pt x="14750" y="26520"/>
                </a:lnTo>
                <a:lnTo>
                  <a:pt x="14760" y="26510"/>
                </a:lnTo>
                <a:lnTo>
                  <a:pt x="14760" y="26490"/>
                </a:lnTo>
                <a:lnTo>
                  <a:pt x="14760" y="26470"/>
                </a:lnTo>
                <a:lnTo>
                  <a:pt x="14760" y="26450"/>
                </a:lnTo>
                <a:lnTo>
                  <a:pt x="14760" y="26380"/>
                </a:lnTo>
                <a:lnTo>
                  <a:pt x="14760" y="26350"/>
                </a:lnTo>
                <a:lnTo>
                  <a:pt x="14760" y="26280"/>
                </a:lnTo>
                <a:lnTo>
                  <a:pt x="14760" y="26250"/>
                </a:lnTo>
                <a:lnTo>
                  <a:pt x="14760" y="26220"/>
                </a:lnTo>
                <a:lnTo>
                  <a:pt x="14760" y="26190"/>
                </a:lnTo>
                <a:lnTo>
                  <a:pt x="14760" y="26170"/>
                </a:lnTo>
                <a:lnTo>
                  <a:pt x="14750" y="26100"/>
                </a:lnTo>
                <a:lnTo>
                  <a:pt x="14750" y="26090"/>
                </a:lnTo>
                <a:lnTo>
                  <a:pt x="14750" y="26080"/>
                </a:lnTo>
                <a:lnTo>
                  <a:pt x="14750" y="26040"/>
                </a:lnTo>
                <a:lnTo>
                  <a:pt x="14750" y="26010"/>
                </a:lnTo>
                <a:lnTo>
                  <a:pt x="14720" y="25970"/>
                </a:lnTo>
                <a:lnTo>
                  <a:pt x="14670" y="25940"/>
                </a:lnTo>
                <a:lnTo>
                  <a:pt x="14640" y="25930"/>
                </a:lnTo>
                <a:lnTo>
                  <a:pt x="14610" y="25920"/>
                </a:lnTo>
                <a:lnTo>
                  <a:pt x="14530" y="25890"/>
                </a:lnTo>
                <a:lnTo>
                  <a:pt x="14470" y="25890"/>
                </a:lnTo>
                <a:lnTo>
                  <a:pt x="14420" y="25920"/>
                </a:lnTo>
                <a:lnTo>
                  <a:pt x="14370" y="25940"/>
                </a:lnTo>
                <a:lnTo>
                  <a:pt x="14300" y="25980"/>
                </a:lnTo>
                <a:lnTo>
                  <a:pt x="14130" y="26030"/>
                </a:lnTo>
                <a:lnTo>
                  <a:pt x="13960" y="26100"/>
                </a:lnTo>
                <a:lnTo>
                  <a:pt x="13750" y="26200"/>
                </a:lnTo>
                <a:lnTo>
                  <a:pt x="13600" y="26250"/>
                </a:lnTo>
                <a:lnTo>
                  <a:pt x="13330" y="26330"/>
                </a:lnTo>
                <a:lnTo>
                  <a:pt x="13260" y="26360"/>
                </a:lnTo>
                <a:lnTo>
                  <a:pt x="13250" y="26360"/>
                </a:lnTo>
                <a:lnTo>
                  <a:pt x="13230" y="26370"/>
                </a:lnTo>
                <a:lnTo>
                  <a:pt x="13220" y="26370"/>
                </a:lnTo>
                <a:lnTo>
                  <a:pt x="13160" y="26380"/>
                </a:lnTo>
                <a:lnTo>
                  <a:pt x="13090" y="26390"/>
                </a:lnTo>
                <a:lnTo>
                  <a:pt x="13060" y="26390"/>
                </a:lnTo>
                <a:lnTo>
                  <a:pt x="12910" y="26410"/>
                </a:lnTo>
                <a:lnTo>
                  <a:pt x="12900" y="26410"/>
                </a:lnTo>
                <a:lnTo>
                  <a:pt x="12770" y="26420"/>
                </a:lnTo>
                <a:lnTo>
                  <a:pt x="12610" y="26420"/>
                </a:lnTo>
                <a:lnTo>
                  <a:pt x="12500" y="26420"/>
                </a:lnTo>
                <a:lnTo>
                  <a:pt x="12430" y="26410"/>
                </a:lnTo>
                <a:lnTo>
                  <a:pt x="12420" y="26410"/>
                </a:lnTo>
                <a:lnTo>
                  <a:pt x="12410" y="26410"/>
                </a:lnTo>
                <a:lnTo>
                  <a:pt x="12310" y="26390"/>
                </a:lnTo>
                <a:lnTo>
                  <a:pt x="12260" y="26390"/>
                </a:lnTo>
                <a:lnTo>
                  <a:pt x="12170" y="26380"/>
                </a:lnTo>
                <a:lnTo>
                  <a:pt x="12140" y="26370"/>
                </a:lnTo>
                <a:lnTo>
                  <a:pt x="12120" y="26340"/>
                </a:lnTo>
                <a:lnTo>
                  <a:pt x="12100" y="26330"/>
                </a:lnTo>
                <a:lnTo>
                  <a:pt x="12080" y="26320"/>
                </a:lnTo>
                <a:lnTo>
                  <a:pt x="12070" y="26300"/>
                </a:lnTo>
                <a:lnTo>
                  <a:pt x="12050" y="26280"/>
                </a:lnTo>
                <a:lnTo>
                  <a:pt x="12040" y="26260"/>
                </a:lnTo>
                <a:lnTo>
                  <a:pt x="12030" y="26240"/>
                </a:lnTo>
                <a:lnTo>
                  <a:pt x="12010" y="26230"/>
                </a:lnTo>
                <a:lnTo>
                  <a:pt x="11990" y="26220"/>
                </a:lnTo>
                <a:lnTo>
                  <a:pt x="11930" y="26190"/>
                </a:lnTo>
                <a:lnTo>
                  <a:pt x="11910" y="26170"/>
                </a:lnTo>
                <a:lnTo>
                  <a:pt x="11850" y="26140"/>
                </a:lnTo>
                <a:lnTo>
                  <a:pt x="11830" y="26120"/>
                </a:lnTo>
                <a:lnTo>
                  <a:pt x="11810" y="26110"/>
                </a:lnTo>
                <a:lnTo>
                  <a:pt x="11790" y="26100"/>
                </a:lnTo>
                <a:lnTo>
                  <a:pt x="11780" y="26090"/>
                </a:lnTo>
                <a:lnTo>
                  <a:pt x="11730" y="26060"/>
                </a:lnTo>
                <a:lnTo>
                  <a:pt x="11720" y="26060"/>
                </a:lnTo>
                <a:lnTo>
                  <a:pt x="11710" y="26050"/>
                </a:lnTo>
                <a:lnTo>
                  <a:pt x="11700" y="26050"/>
                </a:lnTo>
                <a:lnTo>
                  <a:pt x="11690" y="26040"/>
                </a:lnTo>
                <a:lnTo>
                  <a:pt x="11700" y="26030"/>
                </a:lnTo>
                <a:lnTo>
                  <a:pt x="11700" y="26020"/>
                </a:lnTo>
                <a:lnTo>
                  <a:pt x="11690" y="26020"/>
                </a:lnTo>
                <a:lnTo>
                  <a:pt x="11680" y="26020"/>
                </a:lnTo>
                <a:lnTo>
                  <a:pt x="11680" y="26010"/>
                </a:lnTo>
                <a:lnTo>
                  <a:pt x="11680" y="26000"/>
                </a:lnTo>
                <a:lnTo>
                  <a:pt x="11690" y="26010"/>
                </a:lnTo>
                <a:lnTo>
                  <a:pt x="11690" y="26000"/>
                </a:lnTo>
                <a:lnTo>
                  <a:pt x="11700" y="25990"/>
                </a:lnTo>
                <a:lnTo>
                  <a:pt x="11700" y="25980"/>
                </a:lnTo>
                <a:lnTo>
                  <a:pt x="11700" y="25960"/>
                </a:lnTo>
                <a:lnTo>
                  <a:pt x="11710" y="25960"/>
                </a:lnTo>
                <a:lnTo>
                  <a:pt x="11710" y="25950"/>
                </a:lnTo>
                <a:lnTo>
                  <a:pt x="11700" y="25950"/>
                </a:lnTo>
                <a:lnTo>
                  <a:pt x="11710" y="25940"/>
                </a:lnTo>
                <a:lnTo>
                  <a:pt x="11720" y="25940"/>
                </a:lnTo>
                <a:lnTo>
                  <a:pt x="11710" y="25920"/>
                </a:lnTo>
                <a:lnTo>
                  <a:pt x="11710" y="25910"/>
                </a:lnTo>
                <a:lnTo>
                  <a:pt x="11710" y="25880"/>
                </a:lnTo>
                <a:lnTo>
                  <a:pt x="11720" y="25860"/>
                </a:lnTo>
                <a:lnTo>
                  <a:pt x="11730" y="25850"/>
                </a:lnTo>
                <a:lnTo>
                  <a:pt x="11740" y="25830"/>
                </a:lnTo>
                <a:lnTo>
                  <a:pt x="11730" y="25810"/>
                </a:lnTo>
                <a:lnTo>
                  <a:pt x="11730" y="25800"/>
                </a:lnTo>
                <a:lnTo>
                  <a:pt x="11740" y="25800"/>
                </a:lnTo>
                <a:lnTo>
                  <a:pt x="11750" y="25790"/>
                </a:lnTo>
                <a:lnTo>
                  <a:pt x="11750" y="25780"/>
                </a:lnTo>
                <a:lnTo>
                  <a:pt x="11740" y="25780"/>
                </a:lnTo>
                <a:lnTo>
                  <a:pt x="11740" y="25770"/>
                </a:lnTo>
                <a:lnTo>
                  <a:pt x="11730" y="25770"/>
                </a:lnTo>
                <a:lnTo>
                  <a:pt x="11730" y="25780"/>
                </a:lnTo>
                <a:lnTo>
                  <a:pt x="11720" y="25780"/>
                </a:lnTo>
                <a:lnTo>
                  <a:pt x="11710" y="25790"/>
                </a:lnTo>
                <a:lnTo>
                  <a:pt x="11710" y="25780"/>
                </a:lnTo>
                <a:lnTo>
                  <a:pt x="11720" y="25770"/>
                </a:lnTo>
                <a:lnTo>
                  <a:pt x="11720" y="25760"/>
                </a:lnTo>
                <a:lnTo>
                  <a:pt x="11720" y="25750"/>
                </a:lnTo>
                <a:lnTo>
                  <a:pt x="11720" y="25740"/>
                </a:lnTo>
                <a:lnTo>
                  <a:pt x="11730" y="25740"/>
                </a:lnTo>
                <a:lnTo>
                  <a:pt x="11740" y="25720"/>
                </a:lnTo>
                <a:lnTo>
                  <a:pt x="11750" y="25720"/>
                </a:lnTo>
                <a:lnTo>
                  <a:pt x="11770" y="25720"/>
                </a:lnTo>
                <a:lnTo>
                  <a:pt x="11780" y="25700"/>
                </a:lnTo>
                <a:lnTo>
                  <a:pt x="11790" y="25690"/>
                </a:lnTo>
                <a:lnTo>
                  <a:pt x="11800" y="25680"/>
                </a:lnTo>
                <a:lnTo>
                  <a:pt x="11800" y="25670"/>
                </a:lnTo>
                <a:lnTo>
                  <a:pt x="11810" y="25660"/>
                </a:lnTo>
                <a:lnTo>
                  <a:pt x="11800" y="25650"/>
                </a:lnTo>
                <a:lnTo>
                  <a:pt x="11800" y="25640"/>
                </a:lnTo>
                <a:lnTo>
                  <a:pt x="11800" y="25630"/>
                </a:lnTo>
                <a:lnTo>
                  <a:pt x="11800" y="25620"/>
                </a:lnTo>
                <a:lnTo>
                  <a:pt x="11780" y="25620"/>
                </a:lnTo>
                <a:lnTo>
                  <a:pt x="11760" y="25620"/>
                </a:lnTo>
                <a:lnTo>
                  <a:pt x="11750" y="25630"/>
                </a:lnTo>
                <a:lnTo>
                  <a:pt x="11750" y="25640"/>
                </a:lnTo>
                <a:lnTo>
                  <a:pt x="11740" y="25640"/>
                </a:lnTo>
                <a:lnTo>
                  <a:pt x="11740" y="25630"/>
                </a:lnTo>
                <a:lnTo>
                  <a:pt x="11750" y="25620"/>
                </a:lnTo>
                <a:lnTo>
                  <a:pt x="11750" y="25610"/>
                </a:lnTo>
                <a:lnTo>
                  <a:pt x="11760" y="25610"/>
                </a:lnTo>
                <a:lnTo>
                  <a:pt x="11770" y="25610"/>
                </a:lnTo>
                <a:lnTo>
                  <a:pt x="11780" y="25610"/>
                </a:lnTo>
                <a:lnTo>
                  <a:pt x="11780" y="25600"/>
                </a:lnTo>
                <a:lnTo>
                  <a:pt x="11780" y="25590"/>
                </a:lnTo>
                <a:lnTo>
                  <a:pt x="11770" y="25590"/>
                </a:lnTo>
                <a:lnTo>
                  <a:pt x="11760" y="25590"/>
                </a:lnTo>
                <a:lnTo>
                  <a:pt x="11750" y="25600"/>
                </a:lnTo>
                <a:lnTo>
                  <a:pt x="11740" y="25600"/>
                </a:lnTo>
                <a:lnTo>
                  <a:pt x="11730" y="25610"/>
                </a:lnTo>
                <a:lnTo>
                  <a:pt x="11730" y="25620"/>
                </a:lnTo>
                <a:lnTo>
                  <a:pt x="11730" y="25630"/>
                </a:lnTo>
                <a:lnTo>
                  <a:pt x="11730" y="25640"/>
                </a:lnTo>
                <a:lnTo>
                  <a:pt x="11730" y="25630"/>
                </a:lnTo>
                <a:lnTo>
                  <a:pt x="11720" y="25620"/>
                </a:lnTo>
                <a:lnTo>
                  <a:pt x="11720" y="25610"/>
                </a:lnTo>
                <a:lnTo>
                  <a:pt x="11720" y="25600"/>
                </a:lnTo>
                <a:lnTo>
                  <a:pt x="11720" y="25590"/>
                </a:lnTo>
                <a:lnTo>
                  <a:pt x="11710" y="25570"/>
                </a:lnTo>
                <a:lnTo>
                  <a:pt x="11710" y="25560"/>
                </a:lnTo>
                <a:lnTo>
                  <a:pt x="11720" y="25560"/>
                </a:lnTo>
                <a:lnTo>
                  <a:pt x="11720" y="25550"/>
                </a:lnTo>
                <a:lnTo>
                  <a:pt x="11720" y="25540"/>
                </a:lnTo>
                <a:lnTo>
                  <a:pt x="11730" y="25520"/>
                </a:lnTo>
                <a:lnTo>
                  <a:pt x="11740" y="25510"/>
                </a:lnTo>
                <a:lnTo>
                  <a:pt x="11740" y="25500"/>
                </a:lnTo>
                <a:lnTo>
                  <a:pt x="11750" y="25490"/>
                </a:lnTo>
                <a:lnTo>
                  <a:pt x="11760" y="25500"/>
                </a:lnTo>
                <a:lnTo>
                  <a:pt x="11770" y="25500"/>
                </a:lnTo>
                <a:lnTo>
                  <a:pt x="11780" y="25490"/>
                </a:lnTo>
                <a:lnTo>
                  <a:pt x="11780" y="25470"/>
                </a:lnTo>
                <a:lnTo>
                  <a:pt x="11780" y="25450"/>
                </a:lnTo>
                <a:lnTo>
                  <a:pt x="11770" y="25440"/>
                </a:lnTo>
                <a:lnTo>
                  <a:pt x="11780" y="25430"/>
                </a:lnTo>
                <a:lnTo>
                  <a:pt x="11780" y="25420"/>
                </a:lnTo>
                <a:lnTo>
                  <a:pt x="11790" y="25410"/>
                </a:lnTo>
                <a:lnTo>
                  <a:pt x="11790" y="25400"/>
                </a:lnTo>
                <a:lnTo>
                  <a:pt x="11780" y="25400"/>
                </a:lnTo>
                <a:lnTo>
                  <a:pt x="11770" y="25390"/>
                </a:lnTo>
                <a:lnTo>
                  <a:pt x="11770" y="25380"/>
                </a:lnTo>
                <a:lnTo>
                  <a:pt x="11780" y="25380"/>
                </a:lnTo>
                <a:lnTo>
                  <a:pt x="11780" y="25390"/>
                </a:lnTo>
                <a:lnTo>
                  <a:pt x="11790" y="25380"/>
                </a:lnTo>
                <a:lnTo>
                  <a:pt x="11780" y="25380"/>
                </a:lnTo>
                <a:lnTo>
                  <a:pt x="11780" y="25370"/>
                </a:lnTo>
                <a:lnTo>
                  <a:pt x="11790" y="25370"/>
                </a:lnTo>
                <a:lnTo>
                  <a:pt x="11790" y="25380"/>
                </a:lnTo>
                <a:lnTo>
                  <a:pt x="11800" y="25370"/>
                </a:lnTo>
                <a:lnTo>
                  <a:pt x="11810" y="25370"/>
                </a:lnTo>
                <a:lnTo>
                  <a:pt x="11800" y="25360"/>
                </a:lnTo>
                <a:lnTo>
                  <a:pt x="11790" y="25360"/>
                </a:lnTo>
                <a:lnTo>
                  <a:pt x="11790" y="25330"/>
                </a:lnTo>
                <a:lnTo>
                  <a:pt x="11790" y="25320"/>
                </a:lnTo>
                <a:lnTo>
                  <a:pt x="11800" y="25330"/>
                </a:lnTo>
                <a:lnTo>
                  <a:pt x="11810" y="25330"/>
                </a:lnTo>
                <a:lnTo>
                  <a:pt x="11810" y="25340"/>
                </a:lnTo>
                <a:lnTo>
                  <a:pt x="11820" y="25340"/>
                </a:lnTo>
                <a:lnTo>
                  <a:pt x="11830" y="25340"/>
                </a:lnTo>
                <a:lnTo>
                  <a:pt x="11840" y="25340"/>
                </a:lnTo>
                <a:lnTo>
                  <a:pt x="11840" y="25330"/>
                </a:lnTo>
                <a:lnTo>
                  <a:pt x="11840" y="25320"/>
                </a:lnTo>
                <a:lnTo>
                  <a:pt x="11840" y="25310"/>
                </a:lnTo>
                <a:lnTo>
                  <a:pt x="11830" y="25310"/>
                </a:lnTo>
                <a:lnTo>
                  <a:pt x="11820" y="25310"/>
                </a:lnTo>
                <a:lnTo>
                  <a:pt x="11810" y="25310"/>
                </a:lnTo>
                <a:lnTo>
                  <a:pt x="11810" y="25300"/>
                </a:lnTo>
                <a:lnTo>
                  <a:pt x="11820" y="25300"/>
                </a:lnTo>
                <a:lnTo>
                  <a:pt x="11830" y="25300"/>
                </a:lnTo>
                <a:lnTo>
                  <a:pt x="11840" y="25300"/>
                </a:lnTo>
                <a:lnTo>
                  <a:pt x="11850" y="25290"/>
                </a:lnTo>
                <a:lnTo>
                  <a:pt x="11850" y="25280"/>
                </a:lnTo>
                <a:lnTo>
                  <a:pt x="11830" y="25280"/>
                </a:lnTo>
                <a:lnTo>
                  <a:pt x="11820" y="25280"/>
                </a:lnTo>
                <a:lnTo>
                  <a:pt x="11820" y="25290"/>
                </a:lnTo>
                <a:lnTo>
                  <a:pt x="11810" y="25290"/>
                </a:lnTo>
                <a:lnTo>
                  <a:pt x="11800" y="25290"/>
                </a:lnTo>
                <a:lnTo>
                  <a:pt x="11800" y="25280"/>
                </a:lnTo>
                <a:lnTo>
                  <a:pt x="11810" y="25280"/>
                </a:lnTo>
                <a:lnTo>
                  <a:pt x="11810" y="25270"/>
                </a:lnTo>
                <a:lnTo>
                  <a:pt x="11800" y="25260"/>
                </a:lnTo>
                <a:lnTo>
                  <a:pt x="11800" y="25240"/>
                </a:lnTo>
                <a:lnTo>
                  <a:pt x="11810" y="25230"/>
                </a:lnTo>
                <a:lnTo>
                  <a:pt x="11830" y="25230"/>
                </a:lnTo>
                <a:lnTo>
                  <a:pt x="11830" y="25220"/>
                </a:lnTo>
                <a:lnTo>
                  <a:pt x="11830" y="25200"/>
                </a:lnTo>
                <a:lnTo>
                  <a:pt x="11820" y="25200"/>
                </a:lnTo>
                <a:lnTo>
                  <a:pt x="11810" y="25210"/>
                </a:lnTo>
                <a:lnTo>
                  <a:pt x="11790" y="25210"/>
                </a:lnTo>
                <a:lnTo>
                  <a:pt x="11790" y="25200"/>
                </a:lnTo>
                <a:lnTo>
                  <a:pt x="11790" y="25190"/>
                </a:lnTo>
                <a:lnTo>
                  <a:pt x="11790" y="25180"/>
                </a:lnTo>
                <a:lnTo>
                  <a:pt x="11780" y="25180"/>
                </a:lnTo>
                <a:lnTo>
                  <a:pt x="11780" y="25160"/>
                </a:lnTo>
                <a:lnTo>
                  <a:pt x="11770" y="25140"/>
                </a:lnTo>
                <a:lnTo>
                  <a:pt x="11770" y="25130"/>
                </a:lnTo>
                <a:lnTo>
                  <a:pt x="11770" y="25120"/>
                </a:lnTo>
                <a:lnTo>
                  <a:pt x="11760" y="25110"/>
                </a:lnTo>
                <a:lnTo>
                  <a:pt x="11760" y="25100"/>
                </a:lnTo>
                <a:lnTo>
                  <a:pt x="11760" y="25090"/>
                </a:lnTo>
                <a:lnTo>
                  <a:pt x="11770" y="25100"/>
                </a:lnTo>
                <a:lnTo>
                  <a:pt x="11770" y="25090"/>
                </a:lnTo>
                <a:lnTo>
                  <a:pt x="11770" y="25080"/>
                </a:lnTo>
                <a:lnTo>
                  <a:pt x="11770" y="25070"/>
                </a:lnTo>
                <a:lnTo>
                  <a:pt x="11770" y="25060"/>
                </a:lnTo>
                <a:lnTo>
                  <a:pt x="11770" y="25050"/>
                </a:lnTo>
                <a:lnTo>
                  <a:pt x="11770" y="25040"/>
                </a:lnTo>
                <a:lnTo>
                  <a:pt x="11770" y="25030"/>
                </a:lnTo>
                <a:lnTo>
                  <a:pt x="11770" y="25020"/>
                </a:lnTo>
                <a:lnTo>
                  <a:pt x="11780" y="25020"/>
                </a:lnTo>
                <a:lnTo>
                  <a:pt x="11780" y="25000"/>
                </a:lnTo>
                <a:lnTo>
                  <a:pt x="11790" y="25000"/>
                </a:lnTo>
                <a:lnTo>
                  <a:pt x="11790" y="24990"/>
                </a:lnTo>
                <a:lnTo>
                  <a:pt x="11800" y="24980"/>
                </a:lnTo>
                <a:lnTo>
                  <a:pt x="11800" y="24990"/>
                </a:lnTo>
                <a:lnTo>
                  <a:pt x="11790" y="25000"/>
                </a:lnTo>
                <a:lnTo>
                  <a:pt x="11790" y="25010"/>
                </a:lnTo>
                <a:lnTo>
                  <a:pt x="11800" y="25010"/>
                </a:lnTo>
                <a:lnTo>
                  <a:pt x="11810" y="25010"/>
                </a:lnTo>
                <a:lnTo>
                  <a:pt x="11820" y="25000"/>
                </a:lnTo>
                <a:lnTo>
                  <a:pt x="11830" y="24990"/>
                </a:lnTo>
                <a:lnTo>
                  <a:pt x="11840" y="24980"/>
                </a:lnTo>
                <a:lnTo>
                  <a:pt x="11850" y="24970"/>
                </a:lnTo>
                <a:lnTo>
                  <a:pt x="11850" y="24950"/>
                </a:lnTo>
                <a:lnTo>
                  <a:pt x="11860" y="24930"/>
                </a:lnTo>
                <a:lnTo>
                  <a:pt x="11870" y="24920"/>
                </a:lnTo>
                <a:lnTo>
                  <a:pt x="11870" y="24910"/>
                </a:lnTo>
                <a:lnTo>
                  <a:pt x="11880" y="24890"/>
                </a:lnTo>
                <a:lnTo>
                  <a:pt x="11880" y="24870"/>
                </a:lnTo>
                <a:lnTo>
                  <a:pt x="11880" y="24840"/>
                </a:lnTo>
                <a:lnTo>
                  <a:pt x="11880" y="24800"/>
                </a:lnTo>
                <a:lnTo>
                  <a:pt x="11880" y="24780"/>
                </a:lnTo>
                <a:lnTo>
                  <a:pt x="11870" y="24770"/>
                </a:lnTo>
                <a:lnTo>
                  <a:pt x="11860" y="24760"/>
                </a:lnTo>
                <a:lnTo>
                  <a:pt x="11840" y="24750"/>
                </a:lnTo>
                <a:lnTo>
                  <a:pt x="11830" y="24740"/>
                </a:lnTo>
                <a:lnTo>
                  <a:pt x="11830" y="24720"/>
                </a:lnTo>
                <a:lnTo>
                  <a:pt x="11830" y="24710"/>
                </a:lnTo>
                <a:lnTo>
                  <a:pt x="11840" y="24700"/>
                </a:lnTo>
                <a:lnTo>
                  <a:pt x="11860" y="24710"/>
                </a:lnTo>
                <a:lnTo>
                  <a:pt x="11870" y="24690"/>
                </a:lnTo>
                <a:lnTo>
                  <a:pt x="11880" y="24670"/>
                </a:lnTo>
                <a:lnTo>
                  <a:pt x="11890" y="24670"/>
                </a:lnTo>
                <a:lnTo>
                  <a:pt x="11900" y="24670"/>
                </a:lnTo>
                <a:lnTo>
                  <a:pt x="11910" y="24650"/>
                </a:lnTo>
                <a:lnTo>
                  <a:pt x="11910" y="24640"/>
                </a:lnTo>
                <a:lnTo>
                  <a:pt x="11910" y="24620"/>
                </a:lnTo>
                <a:lnTo>
                  <a:pt x="11910" y="24610"/>
                </a:lnTo>
                <a:lnTo>
                  <a:pt x="11900" y="24600"/>
                </a:lnTo>
                <a:lnTo>
                  <a:pt x="11890" y="24590"/>
                </a:lnTo>
                <a:lnTo>
                  <a:pt x="11880" y="24590"/>
                </a:lnTo>
                <a:lnTo>
                  <a:pt x="11870" y="24590"/>
                </a:lnTo>
                <a:lnTo>
                  <a:pt x="11860" y="24590"/>
                </a:lnTo>
                <a:lnTo>
                  <a:pt x="11850" y="24580"/>
                </a:lnTo>
                <a:lnTo>
                  <a:pt x="11850" y="24560"/>
                </a:lnTo>
                <a:lnTo>
                  <a:pt x="11850" y="24550"/>
                </a:lnTo>
                <a:lnTo>
                  <a:pt x="11850" y="24540"/>
                </a:lnTo>
                <a:lnTo>
                  <a:pt x="11850" y="24530"/>
                </a:lnTo>
                <a:lnTo>
                  <a:pt x="11850" y="24520"/>
                </a:lnTo>
                <a:lnTo>
                  <a:pt x="11850" y="24510"/>
                </a:lnTo>
                <a:lnTo>
                  <a:pt x="11840" y="24510"/>
                </a:lnTo>
                <a:lnTo>
                  <a:pt x="11840" y="24500"/>
                </a:lnTo>
                <a:lnTo>
                  <a:pt x="11840" y="24490"/>
                </a:lnTo>
                <a:lnTo>
                  <a:pt x="11840" y="24480"/>
                </a:lnTo>
                <a:lnTo>
                  <a:pt x="11830" y="24470"/>
                </a:lnTo>
                <a:lnTo>
                  <a:pt x="11820" y="24450"/>
                </a:lnTo>
                <a:lnTo>
                  <a:pt x="11810" y="24440"/>
                </a:lnTo>
                <a:lnTo>
                  <a:pt x="11800" y="24420"/>
                </a:lnTo>
                <a:lnTo>
                  <a:pt x="11790" y="24410"/>
                </a:lnTo>
                <a:lnTo>
                  <a:pt x="11780" y="24400"/>
                </a:lnTo>
                <a:lnTo>
                  <a:pt x="11780" y="24390"/>
                </a:lnTo>
                <a:lnTo>
                  <a:pt x="11770" y="24390"/>
                </a:lnTo>
                <a:lnTo>
                  <a:pt x="11770" y="24380"/>
                </a:lnTo>
                <a:lnTo>
                  <a:pt x="11780" y="24360"/>
                </a:lnTo>
                <a:lnTo>
                  <a:pt x="11790" y="24340"/>
                </a:lnTo>
                <a:lnTo>
                  <a:pt x="11800" y="24340"/>
                </a:lnTo>
                <a:lnTo>
                  <a:pt x="11810" y="24320"/>
                </a:lnTo>
                <a:lnTo>
                  <a:pt x="11810" y="24310"/>
                </a:lnTo>
                <a:lnTo>
                  <a:pt x="11800" y="24290"/>
                </a:lnTo>
                <a:lnTo>
                  <a:pt x="11810" y="24280"/>
                </a:lnTo>
                <a:lnTo>
                  <a:pt x="11810" y="24270"/>
                </a:lnTo>
                <a:lnTo>
                  <a:pt x="11800" y="24260"/>
                </a:lnTo>
                <a:lnTo>
                  <a:pt x="11810" y="24250"/>
                </a:lnTo>
                <a:lnTo>
                  <a:pt x="11810" y="24240"/>
                </a:lnTo>
                <a:lnTo>
                  <a:pt x="11820" y="24250"/>
                </a:lnTo>
                <a:lnTo>
                  <a:pt x="11820" y="24240"/>
                </a:lnTo>
                <a:lnTo>
                  <a:pt x="11830" y="24240"/>
                </a:lnTo>
                <a:lnTo>
                  <a:pt x="11830" y="24230"/>
                </a:lnTo>
                <a:lnTo>
                  <a:pt x="11820" y="24230"/>
                </a:lnTo>
                <a:lnTo>
                  <a:pt x="11810" y="24230"/>
                </a:lnTo>
                <a:lnTo>
                  <a:pt x="11800" y="24220"/>
                </a:lnTo>
                <a:lnTo>
                  <a:pt x="11790" y="24190"/>
                </a:lnTo>
                <a:lnTo>
                  <a:pt x="11770" y="24160"/>
                </a:lnTo>
                <a:lnTo>
                  <a:pt x="11760" y="24130"/>
                </a:lnTo>
                <a:lnTo>
                  <a:pt x="11760" y="24110"/>
                </a:lnTo>
                <a:lnTo>
                  <a:pt x="11750" y="24090"/>
                </a:lnTo>
                <a:lnTo>
                  <a:pt x="11740" y="24090"/>
                </a:lnTo>
                <a:lnTo>
                  <a:pt x="11740" y="24070"/>
                </a:lnTo>
                <a:lnTo>
                  <a:pt x="11750" y="24070"/>
                </a:lnTo>
                <a:lnTo>
                  <a:pt x="11760" y="24060"/>
                </a:lnTo>
                <a:lnTo>
                  <a:pt x="11760" y="24050"/>
                </a:lnTo>
                <a:lnTo>
                  <a:pt x="11750" y="24060"/>
                </a:lnTo>
                <a:lnTo>
                  <a:pt x="11740" y="24060"/>
                </a:lnTo>
                <a:lnTo>
                  <a:pt x="11740" y="24040"/>
                </a:lnTo>
                <a:lnTo>
                  <a:pt x="11740" y="24030"/>
                </a:lnTo>
                <a:lnTo>
                  <a:pt x="11740" y="24020"/>
                </a:lnTo>
                <a:lnTo>
                  <a:pt x="11740" y="24010"/>
                </a:lnTo>
                <a:lnTo>
                  <a:pt x="11730" y="24000"/>
                </a:lnTo>
                <a:lnTo>
                  <a:pt x="11740" y="24000"/>
                </a:lnTo>
                <a:lnTo>
                  <a:pt x="11740" y="23990"/>
                </a:lnTo>
                <a:lnTo>
                  <a:pt x="11740" y="23980"/>
                </a:lnTo>
                <a:lnTo>
                  <a:pt x="11740" y="23970"/>
                </a:lnTo>
                <a:lnTo>
                  <a:pt x="11740" y="23960"/>
                </a:lnTo>
                <a:lnTo>
                  <a:pt x="11740" y="23950"/>
                </a:lnTo>
                <a:lnTo>
                  <a:pt x="11730" y="23950"/>
                </a:lnTo>
                <a:lnTo>
                  <a:pt x="11730" y="23940"/>
                </a:lnTo>
                <a:lnTo>
                  <a:pt x="11730" y="23930"/>
                </a:lnTo>
                <a:lnTo>
                  <a:pt x="11730" y="23920"/>
                </a:lnTo>
                <a:lnTo>
                  <a:pt x="11730" y="23910"/>
                </a:lnTo>
                <a:lnTo>
                  <a:pt x="11720" y="23900"/>
                </a:lnTo>
                <a:lnTo>
                  <a:pt x="11720" y="23890"/>
                </a:lnTo>
                <a:lnTo>
                  <a:pt x="11720" y="23880"/>
                </a:lnTo>
                <a:lnTo>
                  <a:pt x="11720" y="23870"/>
                </a:lnTo>
                <a:lnTo>
                  <a:pt x="11720" y="23860"/>
                </a:lnTo>
                <a:lnTo>
                  <a:pt x="11720" y="23850"/>
                </a:lnTo>
                <a:lnTo>
                  <a:pt x="11730" y="23840"/>
                </a:lnTo>
                <a:lnTo>
                  <a:pt x="11730" y="23830"/>
                </a:lnTo>
                <a:lnTo>
                  <a:pt x="11730" y="23820"/>
                </a:lnTo>
                <a:lnTo>
                  <a:pt x="11720" y="23820"/>
                </a:lnTo>
                <a:lnTo>
                  <a:pt x="11720" y="23810"/>
                </a:lnTo>
                <a:lnTo>
                  <a:pt x="11730" y="23810"/>
                </a:lnTo>
                <a:lnTo>
                  <a:pt x="11720" y="23800"/>
                </a:lnTo>
                <a:lnTo>
                  <a:pt x="11720" y="23770"/>
                </a:lnTo>
                <a:lnTo>
                  <a:pt x="11730" y="23760"/>
                </a:lnTo>
                <a:lnTo>
                  <a:pt x="11740" y="23760"/>
                </a:lnTo>
                <a:lnTo>
                  <a:pt x="11740" y="23750"/>
                </a:lnTo>
                <a:lnTo>
                  <a:pt x="11740" y="23740"/>
                </a:lnTo>
                <a:lnTo>
                  <a:pt x="11740" y="23730"/>
                </a:lnTo>
                <a:lnTo>
                  <a:pt x="11750" y="23730"/>
                </a:lnTo>
                <a:lnTo>
                  <a:pt x="11760" y="23730"/>
                </a:lnTo>
                <a:lnTo>
                  <a:pt x="11760" y="23720"/>
                </a:lnTo>
                <a:lnTo>
                  <a:pt x="11770" y="23720"/>
                </a:lnTo>
                <a:lnTo>
                  <a:pt x="11780" y="23710"/>
                </a:lnTo>
                <a:lnTo>
                  <a:pt x="11780" y="23700"/>
                </a:lnTo>
                <a:lnTo>
                  <a:pt x="11790" y="23700"/>
                </a:lnTo>
                <a:lnTo>
                  <a:pt x="11800" y="23700"/>
                </a:lnTo>
                <a:lnTo>
                  <a:pt x="11810" y="23690"/>
                </a:lnTo>
                <a:lnTo>
                  <a:pt x="11810" y="23680"/>
                </a:lnTo>
                <a:lnTo>
                  <a:pt x="11810" y="23670"/>
                </a:lnTo>
                <a:lnTo>
                  <a:pt x="11820" y="23650"/>
                </a:lnTo>
                <a:lnTo>
                  <a:pt x="11820" y="23640"/>
                </a:lnTo>
                <a:lnTo>
                  <a:pt x="11820" y="23630"/>
                </a:lnTo>
                <a:lnTo>
                  <a:pt x="11820" y="23620"/>
                </a:lnTo>
                <a:lnTo>
                  <a:pt x="11820" y="23610"/>
                </a:lnTo>
                <a:lnTo>
                  <a:pt x="11820" y="23600"/>
                </a:lnTo>
                <a:lnTo>
                  <a:pt x="11820" y="23590"/>
                </a:lnTo>
                <a:lnTo>
                  <a:pt x="11820" y="23570"/>
                </a:lnTo>
                <a:lnTo>
                  <a:pt x="11820" y="23550"/>
                </a:lnTo>
                <a:lnTo>
                  <a:pt x="11810" y="23550"/>
                </a:lnTo>
                <a:lnTo>
                  <a:pt x="11810" y="23540"/>
                </a:lnTo>
                <a:lnTo>
                  <a:pt x="11810" y="23550"/>
                </a:lnTo>
                <a:lnTo>
                  <a:pt x="11810" y="23560"/>
                </a:lnTo>
                <a:lnTo>
                  <a:pt x="11810" y="23570"/>
                </a:lnTo>
                <a:lnTo>
                  <a:pt x="11810" y="23580"/>
                </a:lnTo>
                <a:lnTo>
                  <a:pt x="11790" y="23590"/>
                </a:lnTo>
                <a:lnTo>
                  <a:pt x="11780" y="23610"/>
                </a:lnTo>
                <a:lnTo>
                  <a:pt x="11780" y="23630"/>
                </a:lnTo>
                <a:lnTo>
                  <a:pt x="11780" y="23640"/>
                </a:lnTo>
                <a:lnTo>
                  <a:pt x="11790" y="23660"/>
                </a:lnTo>
                <a:lnTo>
                  <a:pt x="11790" y="23670"/>
                </a:lnTo>
                <a:lnTo>
                  <a:pt x="11780" y="23670"/>
                </a:lnTo>
                <a:lnTo>
                  <a:pt x="11780" y="23680"/>
                </a:lnTo>
                <a:lnTo>
                  <a:pt x="11770" y="23680"/>
                </a:lnTo>
                <a:lnTo>
                  <a:pt x="11770" y="23670"/>
                </a:lnTo>
                <a:lnTo>
                  <a:pt x="11770" y="23660"/>
                </a:lnTo>
                <a:lnTo>
                  <a:pt x="11760" y="23650"/>
                </a:lnTo>
                <a:lnTo>
                  <a:pt x="11760" y="23640"/>
                </a:lnTo>
                <a:lnTo>
                  <a:pt x="11750" y="23620"/>
                </a:lnTo>
                <a:lnTo>
                  <a:pt x="11750" y="23610"/>
                </a:lnTo>
                <a:lnTo>
                  <a:pt x="11740" y="23600"/>
                </a:lnTo>
                <a:lnTo>
                  <a:pt x="11740" y="23580"/>
                </a:lnTo>
                <a:lnTo>
                  <a:pt x="11730" y="23560"/>
                </a:lnTo>
                <a:lnTo>
                  <a:pt x="11720" y="23550"/>
                </a:lnTo>
                <a:lnTo>
                  <a:pt x="11710" y="23530"/>
                </a:lnTo>
                <a:lnTo>
                  <a:pt x="11700" y="23520"/>
                </a:lnTo>
                <a:lnTo>
                  <a:pt x="11690" y="23510"/>
                </a:lnTo>
                <a:lnTo>
                  <a:pt x="11680" y="23490"/>
                </a:lnTo>
                <a:lnTo>
                  <a:pt x="11670" y="23490"/>
                </a:lnTo>
                <a:lnTo>
                  <a:pt x="11660" y="23480"/>
                </a:lnTo>
                <a:lnTo>
                  <a:pt x="11660" y="23470"/>
                </a:lnTo>
                <a:lnTo>
                  <a:pt x="11650" y="23470"/>
                </a:lnTo>
                <a:lnTo>
                  <a:pt x="11650" y="23460"/>
                </a:lnTo>
                <a:lnTo>
                  <a:pt x="11660" y="23460"/>
                </a:lnTo>
                <a:lnTo>
                  <a:pt x="11660" y="23450"/>
                </a:lnTo>
                <a:lnTo>
                  <a:pt x="11670" y="23440"/>
                </a:lnTo>
                <a:lnTo>
                  <a:pt x="11680" y="23440"/>
                </a:lnTo>
                <a:lnTo>
                  <a:pt x="11670" y="23440"/>
                </a:lnTo>
                <a:lnTo>
                  <a:pt x="11680" y="23450"/>
                </a:lnTo>
                <a:lnTo>
                  <a:pt x="11690" y="23450"/>
                </a:lnTo>
                <a:lnTo>
                  <a:pt x="11690" y="23460"/>
                </a:lnTo>
                <a:lnTo>
                  <a:pt x="11690" y="23470"/>
                </a:lnTo>
                <a:lnTo>
                  <a:pt x="11690" y="23480"/>
                </a:lnTo>
                <a:lnTo>
                  <a:pt x="11700" y="23480"/>
                </a:lnTo>
                <a:lnTo>
                  <a:pt x="11710" y="23480"/>
                </a:lnTo>
                <a:lnTo>
                  <a:pt x="11710" y="23470"/>
                </a:lnTo>
                <a:lnTo>
                  <a:pt x="11720" y="23470"/>
                </a:lnTo>
                <a:lnTo>
                  <a:pt x="11720" y="23480"/>
                </a:lnTo>
                <a:lnTo>
                  <a:pt x="11730" y="23490"/>
                </a:lnTo>
                <a:lnTo>
                  <a:pt x="11740" y="23480"/>
                </a:lnTo>
                <a:lnTo>
                  <a:pt x="11750" y="23470"/>
                </a:lnTo>
                <a:lnTo>
                  <a:pt x="11750" y="23450"/>
                </a:lnTo>
                <a:lnTo>
                  <a:pt x="11740" y="23440"/>
                </a:lnTo>
                <a:lnTo>
                  <a:pt x="11730" y="23440"/>
                </a:lnTo>
                <a:lnTo>
                  <a:pt x="11730" y="23430"/>
                </a:lnTo>
                <a:lnTo>
                  <a:pt x="11730" y="23440"/>
                </a:lnTo>
                <a:lnTo>
                  <a:pt x="11710" y="23440"/>
                </a:lnTo>
                <a:lnTo>
                  <a:pt x="11710" y="23430"/>
                </a:lnTo>
                <a:lnTo>
                  <a:pt x="11700" y="23430"/>
                </a:lnTo>
                <a:lnTo>
                  <a:pt x="11700" y="23420"/>
                </a:lnTo>
                <a:lnTo>
                  <a:pt x="11690" y="23390"/>
                </a:lnTo>
                <a:lnTo>
                  <a:pt x="11680" y="23390"/>
                </a:lnTo>
                <a:lnTo>
                  <a:pt x="11670" y="23380"/>
                </a:lnTo>
                <a:lnTo>
                  <a:pt x="11660" y="23370"/>
                </a:lnTo>
                <a:lnTo>
                  <a:pt x="11660" y="23380"/>
                </a:lnTo>
                <a:lnTo>
                  <a:pt x="11660" y="23390"/>
                </a:lnTo>
                <a:lnTo>
                  <a:pt x="11670" y="23390"/>
                </a:lnTo>
                <a:lnTo>
                  <a:pt x="11670" y="23400"/>
                </a:lnTo>
                <a:lnTo>
                  <a:pt x="11660" y="23400"/>
                </a:lnTo>
                <a:lnTo>
                  <a:pt x="11670" y="23400"/>
                </a:lnTo>
                <a:lnTo>
                  <a:pt x="11660" y="23400"/>
                </a:lnTo>
                <a:lnTo>
                  <a:pt x="11670" y="23400"/>
                </a:lnTo>
                <a:lnTo>
                  <a:pt x="11670" y="23410"/>
                </a:lnTo>
                <a:lnTo>
                  <a:pt x="11660" y="23410"/>
                </a:lnTo>
                <a:lnTo>
                  <a:pt x="11660" y="23400"/>
                </a:lnTo>
                <a:lnTo>
                  <a:pt x="11650" y="23390"/>
                </a:lnTo>
                <a:lnTo>
                  <a:pt x="11650" y="23380"/>
                </a:lnTo>
                <a:lnTo>
                  <a:pt x="11640" y="23360"/>
                </a:lnTo>
                <a:lnTo>
                  <a:pt x="11630" y="23350"/>
                </a:lnTo>
                <a:lnTo>
                  <a:pt x="11630" y="23340"/>
                </a:lnTo>
                <a:lnTo>
                  <a:pt x="11620" y="23330"/>
                </a:lnTo>
                <a:lnTo>
                  <a:pt x="11620" y="23320"/>
                </a:lnTo>
                <a:lnTo>
                  <a:pt x="11630" y="23320"/>
                </a:lnTo>
                <a:lnTo>
                  <a:pt x="11630" y="23330"/>
                </a:lnTo>
                <a:lnTo>
                  <a:pt x="11630" y="23340"/>
                </a:lnTo>
                <a:lnTo>
                  <a:pt x="11640" y="23340"/>
                </a:lnTo>
                <a:lnTo>
                  <a:pt x="11630" y="23330"/>
                </a:lnTo>
                <a:lnTo>
                  <a:pt x="11630" y="23320"/>
                </a:lnTo>
                <a:lnTo>
                  <a:pt x="11630" y="23330"/>
                </a:lnTo>
                <a:lnTo>
                  <a:pt x="11630" y="23320"/>
                </a:lnTo>
                <a:lnTo>
                  <a:pt x="11620" y="23320"/>
                </a:lnTo>
                <a:lnTo>
                  <a:pt x="11620" y="23310"/>
                </a:lnTo>
                <a:lnTo>
                  <a:pt x="11620" y="23300"/>
                </a:lnTo>
                <a:lnTo>
                  <a:pt x="11610" y="23290"/>
                </a:lnTo>
                <a:lnTo>
                  <a:pt x="11600" y="23290"/>
                </a:lnTo>
                <a:lnTo>
                  <a:pt x="11600" y="23280"/>
                </a:lnTo>
                <a:lnTo>
                  <a:pt x="11600" y="23270"/>
                </a:lnTo>
                <a:lnTo>
                  <a:pt x="11600" y="23280"/>
                </a:lnTo>
                <a:lnTo>
                  <a:pt x="11610" y="23290"/>
                </a:lnTo>
                <a:lnTo>
                  <a:pt x="11610" y="23280"/>
                </a:lnTo>
                <a:lnTo>
                  <a:pt x="11620" y="23280"/>
                </a:lnTo>
                <a:lnTo>
                  <a:pt x="11620" y="23290"/>
                </a:lnTo>
                <a:lnTo>
                  <a:pt x="11630" y="23290"/>
                </a:lnTo>
                <a:lnTo>
                  <a:pt x="11630" y="23300"/>
                </a:lnTo>
                <a:lnTo>
                  <a:pt x="11630" y="23290"/>
                </a:lnTo>
                <a:lnTo>
                  <a:pt x="11630" y="23280"/>
                </a:lnTo>
                <a:lnTo>
                  <a:pt x="11640" y="23280"/>
                </a:lnTo>
                <a:lnTo>
                  <a:pt x="11640" y="23270"/>
                </a:lnTo>
                <a:lnTo>
                  <a:pt x="11640" y="23260"/>
                </a:lnTo>
                <a:lnTo>
                  <a:pt x="11640" y="23250"/>
                </a:lnTo>
                <a:lnTo>
                  <a:pt x="11640" y="23240"/>
                </a:lnTo>
                <a:lnTo>
                  <a:pt x="11640" y="23220"/>
                </a:lnTo>
                <a:lnTo>
                  <a:pt x="11650" y="23220"/>
                </a:lnTo>
                <a:lnTo>
                  <a:pt x="11650" y="23210"/>
                </a:lnTo>
                <a:lnTo>
                  <a:pt x="11650" y="23200"/>
                </a:lnTo>
                <a:lnTo>
                  <a:pt x="11640" y="23200"/>
                </a:lnTo>
                <a:lnTo>
                  <a:pt x="11640" y="23190"/>
                </a:lnTo>
                <a:lnTo>
                  <a:pt x="11630" y="23190"/>
                </a:lnTo>
                <a:lnTo>
                  <a:pt x="11630" y="23180"/>
                </a:lnTo>
                <a:lnTo>
                  <a:pt x="11630" y="23170"/>
                </a:lnTo>
                <a:lnTo>
                  <a:pt x="11620" y="23170"/>
                </a:lnTo>
                <a:lnTo>
                  <a:pt x="11620" y="23160"/>
                </a:lnTo>
                <a:lnTo>
                  <a:pt x="11620" y="23150"/>
                </a:lnTo>
                <a:lnTo>
                  <a:pt x="11620" y="23140"/>
                </a:lnTo>
                <a:lnTo>
                  <a:pt x="11610" y="23130"/>
                </a:lnTo>
                <a:lnTo>
                  <a:pt x="11610" y="23120"/>
                </a:lnTo>
                <a:lnTo>
                  <a:pt x="11610" y="23110"/>
                </a:lnTo>
                <a:lnTo>
                  <a:pt x="11620" y="23080"/>
                </a:lnTo>
                <a:lnTo>
                  <a:pt x="11620" y="23090"/>
                </a:lnTo>
                <a:lnTo>
                  <a:pt x="11620" y="23100"/>
                </a:lnTo>
                <a:lnTo>
                  <a:pt x="11620" y="23110"/>
                </a:lnTo>
                <a:lnTo>
                  <a:pt x="11620" y="23120"/>
                </a:lnTo>
                <a:lnTo>
                  <a:pt x="11630" y="23120"/>
                </a:lnTo>
                <a:lnTo>
                  <a:pt x="11630" y="23110"/>
                </a:lnTo>
                <a:lnTo>
                  <a:pt x="11620" y="23110"/>
                </a:lnTo>
                <a:lnTo>
                  <a:pt x="11650" y="23100"/>
                </a:lnTo>
                <a:lnTo>
                  <a:pt x="11670" y="23100"/>
                </a:lnTo>
                <a:lnTo>
                  <a:pt x="11670" y="23090"/>
                </a:lnTo>
                <a:lnTo>
                  <a:pt x="11680" y="23080"/>
                </a:lnTo>
                <a:lnTo>
                  <a:pt x="11670" y="23070"/>
                </a:lnTo>
                <a:lnTo>
                  <a:pt x="11670" y="23060"/>
                </a:lnTo>
                <a:lnTo>
                  <a:pt x="11650" y="23040"/>
                </a:lnTo>
                <a:lnTo>
                  <a:pt x="11640" y="23040"/>
                </a:lnTo>
                <a:lnTo>
                  <a:pt x="11630" y="23040"/>
                </a:lnTo>
                <a:lnTo>
                  <a:pt x="11630" y="23050"/>
                </a:lnTo>
                <a:lnTo>
                  <a:pt x="11620" y="23050"/>
                </a:lnTo>
                <a:lnTo>
                  <a:pt x="11620" y="23040"/>
                </a:lnTo>
                <a:lnTo>
                  <a:pt x="11610" y="23030"/>
                </a:lnTo>
                <a:lnTo>
                  <a:pt x="11610" y="23020"/>
                </a:lnTo>
                <a:lnTo>
                  <a:pt x="11600" y="23010"/>
                </a:lnTo>
                <a:lnTo>
                  <a:pt x="11600" y="23000"/>
                </a:lnTo>
                <a:lnTo>
                  <a:pt x="11590" y="23000"/>
                </a:lnTo>
                <a:lnTo>
                  <a:pt x="11590" y="22990"/>
                </a:lnTo>
                <a:lnTo>
                  <a:pt x="11590" y="22980"/>
                </a:lnTo>
                <a:lnTo>
                  <a:pt x="11590" y="22970"/>
                </a:lnTo>
                <a:lnTo>
                  <a:pt x="11580" y="22950"/>
                </a:lnTo>
                <a:lnTo>
                  <a:pt x="11570" y="22940"/>
                </a:lnTo>
                <a:lnTo>
                  <a:pt x="11580" y="22940"/>
                </a:lnTo>
                <a:lnTo>
                  <a:pt x="11590" y="22940"/>
                </a:lnTo>
                <a:lnTo>
                  <a:pt x="11580" y="22940"/>
                </a:lnTo>
                <a:lnTo>
                  <a:pt x="11570" y="22940"/>
                </a:lnTo>
                <a:lnTo>
                  <a:pt x="11570" y="22930"/>
                </a:lnTo>
                <a:lnTo>
                  <a:pt x="11560" y="22930"/>
                </a:lnTo>
                <a:lnTo>
                  <a:pt x="11560" y="22920"/>
                </a:lnTo>
                <a:lnTo>
                  <a:pt x="11570" y="22920"/>
                </a:lnTo>
                <a:lnTo>
                  <a:pt x="11570" y="22930"/>
                </a:lnTo>
                <a:lnTo>
                  <a:pt x="11570" y="22920"/>
                </a:lnTo>
                <a:lnTo>
                  <a:pt x="11580" y="22920"/>
                </a:lnTo>
                <a:lnTo>
                  <a:pt x="11570" y="22920"/>
                </a:lnTo>
                <a:lnTo>
                  <a:pt x="11580" y="22910"/>
                </a:lnTo>
                <a:lnTo>
                  <a:pt x="11570" y="22910"/>
                </a:lnTo>
                <a:lnTo>
                  <a:pt x="11560" y="22910"/>
                </a:lnTo>
                <a:lnTo>
                  <a:pt x="11560" y="22900"/>
                </a:lnTo>
                <a:lnTo>
                  <a:pt x="11570" y="22900"/>
                </a:lnTo>
                <a:lnTo>
                  <a:pt x="11560" y="22900"/>
                </a:lnTo>
                <a:lnTo>
                  <a:pt x="11560" y="22890"/>
                </a:lnTo>
                <a:lnTo>
                  <a:pt x="11560" y="22880"/>
                </a:lnTo>
                <a:lnTo>
                  <a:pt x="11550" y="22880"/>
                </a:lnTo>
                <a:lnTo>
                  <a:pt x="11560" y="22880"/>
                </a:lnTo>
                <a:lnTo>
                  <a:pt x="11560" y="22870"/>
                </a:lnTo>
                <a:lnTo>
                  <a:pt x="11550" y="22870"/>
                </a:lnTo>
                <a:lnTo>
                  <a:pt x="11550" y="22860"/>
                </a:lnTo>
                <a:lnTo>
                  <a:pt x="11550" y="22850"/>
                </a:lnTo>
                <a:lnTo>
                  <a:pt x="11550" y="22840"/>
                </a:lnTo>
                <a:lnTo>
                  <a:pt x="11550" y="22830"/>
                </a:lnTo>
                <a:lnTo>
                  <a:pt x="11550" y="22820"/>
                </a:lnTo>
                <a:lnTo>
                  <a:pt x="11540" y="22810"/>
                </a:lnTo>
                <a:lnTo>
                  <a:pt x="11540" y="22800"/>
                </a:lnTo>
                <a:lnTo>
                  <a:pt x="11540" y="22790"/>
                </a:lnTo>
                <a:lnTo>
                  <a:pt x="11540" y="22780"/>
                </a:lnTo>
                <a:lnTo>
                  <a:pt x="11540" y="22770"/>
                </a:lnTo>
                <a:lnTo>
                  <a:pt x="11540" y="22760"/>
                </a:lnTo>
                <a:lnTo>
                  <a:pt x="11540" y="22750"/>
                </a:lnTo>
                <a:lnTo>
                  <a:pt x="11550" y="22750"/>
                </a:lnTo>
                <a:lnTo>
                  <a:pt x="11560" y="22750"/>
                </a:lnTo>
                <a:lnTo>
                  <a:pt x="11560" y="22740"/>
                </a:lnTo>
                <a:lnTo>
                  <a:pt x="11550" y="22740"/>
                </a:lnTo>
                <a:lnTo>
                  <a:pt x="11540" y="22740"/>
                </a:lnTo>
                <a:lnTo>
                  <a:pt x="11540" y="22730"/>
                </a:lnTo>
                <a:lnTo>
                  <a:pt x="11550" y="22730"/>
                </a:lnTo>
                <a:lnTo>
                  <a:pt x="11560" y="22740"/>
                </a:lnTo>
                <a:lnTo>
                  <a:pt x="11560" y="22730"/>
                </a:lnTo>
                <a:lnTo>
                  <a:pt x="11550" y="22730"/>
                </a:lnTo>
                <a:lnTo>
                  <a:pt x="11540" y="22730"/>
                </a:lnTo>
                <a:lnTo>
                  <a:pt x="11540" y="22720"/>
                </a:lnTo>
                <a:lnTo>
                  <a:pt x="11550" y="22720"/>
                </a:lnTo>
                <a:lnTo>
                  <a:pt x="11560" y="22720"/>
                </a:lnTo>
                <a:lnTo>
                  <a:pt x="11550" y="22720"/>
                </a:lnTo>
                <a:lnTo>
                  <a:pt x="11540" y="22720"/>
                </a:lnTo>
                <a:lnTo>
                  <a:pt x="11540" y="22710"/>
                </a:lnTo>
                <a:lnTo>
                  <a:pt x="11540" y="22700"/>
                </a:lnTo>
                <a:lnTo>
                  <a:pt x="11550" y="22700"/>
                </a:lnTo>
                <a:lnTo>
                  <a:pt x="11550" y="22690"/>
                </a:lnTo>
                <a:lnTo>
                  <a:pt x="11550" y="22680"/>
                </a:lnTo>
                <a:lnTo>
                  <a:pt x="11560" y="22680"/>
                </a:lnTo>
                <a:lnTo>
                  <a:pt x="11560" y="22670"/>
                </a:lnTo>
                <a:lnTo>
                  <a:pt x="11570" y="22670"/>
                </a:lnTo>
                <a:lnTo>
                  <a:pt x="11570" y="22680"/>
                </a:lnTo>
                <a:lnTo>
                  <a:pt x="11570" y="22670"/>
                </a:lnTo>
                <a:lnTo>
                  <a:pt x="11560" y="22670"/>
                </a:lnTo>
                <a:lnTo>
                  <a:pt x="11560" y="22660"/>
                </a:lnTo>
                <a:lnTo>
                  <a:pt x="11560" y="22650"/>
                </a:lnTo>
                <a:lnTo>
                  <a:pt x="11560" y="22660"/>
                </a:lnTo>
                <a:lnTo>
                  <a:pt x="11570" y="22670"/>
                </a:lnTo>
                <a:lnTo>
                  <a:pt x="11570" y="22660"/>
                </a:lnTo>
                <a:lnTo>
                  <a:pt x="11570" y="22650"/>
                </a:lnTo>
                <a:lnTo>
                  <a:pt x="11570" y="22640"/>
                </a:lnTo>
                <a:lnTo>
                  <a:pt x="11570" y="22630"/>
                </a:lnTo>
                <a:lnTo>
                  <a:pt x="11570" y="22620"/>
                </a:lnTo>
                <a:lnTo>
                  <a:pt x="11560" y="22610"/>
                </a:lnTo>
                <a:lnTo>
                  <a:pt x="11560" y="22600"/>
                </a:lnTo>
                <a:lnTo>
                  <a:pt x="11560" y="22590"/>
                </a:lnTo>
                <a:lnTo>
                  <a:pt x="11560" y="22580"/>
                </a:lnTo>
                <a:lnTo>
                  <a:pt x="11560" y="22570"/>
                </a:lnTo>
                <a:lnTo>
                  <a:pt x="11550" y="22570"/>
                </a:lnTo>
                <a:lnTo>
                  <a:pt x="11550" y="22560"/>
                </a:lnTo>
                <a:lnTo>
                  <a:pt x="11550" y="22550"/>
                </a:lnTo>
                <a:lnTo>
                  <a:pt x="11540" y="22540"/>
                </a:lnTo>
                <a:lnTo>
                  <a:pt x="11540" y="22530"/>
                </a:lnTo>
                <a:lnTo>
                  <a:pt x="11530" y="22530"/>
                </a:lnTo>
                <a:lnTo>
                  <a:pt x="11530" y="22520"/>
                </a:lnTo>
                <a:lnTo>
                  <a:pt x="11520" y="22510"/>
                </a:lnTo>
                <a:lnTo>
                  <a:pt x="11520" y="22500"/>
                </a:lnTo>
                <a:lnTo>
                  <a:pt x="11510" y="22480"/>
                </a:lnTo>
                <a:lnTo>
                  <a:pt x="11500" y="22470"/>
                </a:lnTo>
                <a:lnTo>
                  <a:pt x="11500" y="22460"/>
                </a:lnTo>
                <a:lnTo>
                  <a:pt x="11480" y="22460"/>
                </a:lnTo>
                <a:lnTo>
                  <a:pt x="11470" y="22470"/>
                </a:lnTo>
                <a:lnTo>
                  <a:pt x="11460" y="22470"/>
                </a:lnTo>
                <a:lnTo>
                  <a:pt x="11450" y="22480"/>
                </a:lnTo>
                <a:lnTo>
                  <a:pt x="11440" y="22490"/>
                </a:lnTo>
                <a:lnTo>
                  <a:pt x="11430" y="22490"/>
                </a:lnTo>
                <a:lnTo>
                  <a:pt x="11420" y="22490"/>
                </a:lnTo>
                <a:lnTo>
                  <a:pt x="11410" y="22480"/>
                </a:lnTo>
                <a:lnTo>
                  <a:pt x="11420" y="22480"/>
                </a:lnTo>
                <a:lnTo>
                  <a:pt x="11420" y="22490"/>
                </a:lnTo>
                <a:lnTo>
                  <a:pt x="11420" y="22480"/>
                </a:lnTo>
                <a:lnTo>
                  <a:pt x="11430" y="22490"/>
                </a:lnTo>
                <a:lnTo>
                  <a:pt x="11440" y="22490"/>
                </a:lnTo>
                <a:lnTo>
                  <a:pt x="11450" y="22480"/>
                </a:lnTo>
                <a:lnTo>
                  <a:pt x="11450" y="22470"/>
                </a:lnTo>
                <a:lnTo>
                  <a:pt x="11460" y="22470"/>
                </a:lnTo>
                <a:lnTo>
                  <a:pt x="11470" y="22460"/>
                </a:lnTo>
                <a:lnTo>
                  <a:pt x="11480" y="22460"/>
                </a:lnTo>
                <a:lnTo>
                  <a:pt x="11480" y="22450"/>
                </a:lnTo>
                <a:lnTo>
                  <a:pt x="11470" y="22440"/>
                </a:lnTo>
                <a:lnTo>
                  <a:pt x="11450" y="22420"/>
                </a:lnTo>
                <a:lnTo>
                  <a:pt x="11440" y="22420"/>
                </a:lnTo>
                <a:lnTo>
                  <a:pt x="11430" y="22420"/>
                </a:lnTo>
                <a:lnTo>
                  <a:pt x="11410" y="22450"/>
                </a:lnTo>
                <a:lnTo>
                  <a:pt x="11390" y="22480"/>
                </a:lnTo>
                <a:lnTo>
                  <a:pt x="11420" y="22430"/>
                </a:lnTo>
                <a:lnTo>
                  <a:pt x="11430" y="22420"/>
                </a:lnTo>
                <a:lnTo>
                  <a:pt x="11430" y="22410"/>
                </a:lnTo>
                <a:lnTo>
                  <a:pt x="11440" y="22410"/>
                </a:lnTo>
                <a:lnTo>
                  <a:pt x="11450" y="22420"/>
                </a:lnTo>
                <a:lnTo>
                  <a:pt x="11460" y="22420"/>
                </a:lnTo>
                <a:lnTo>
                  <a:pt x="11470" y="22420"/>
                </a:lnTo>
                <a:lnTo>
                  <a:pt x="11480" y="22420"/>
                </a:lnTo>
                <a:lnTo>
                  <a:pt x="11490" y="22420"/>
                </a:lnTo>
                <a:lnTo>
                  <a:pt x="11490" y="22430"/>
                </a:lnTo>
                <a:lnTo>
                  <a:pt x="11490" y="22420"/>
                </a:lnTo>
                <a:lnTo>
                  <a:pt x="11490" y="22410"/>
                </a:lnTo>
                <a:lnTo>
                  <a:pt x="11480" y="22400"/>
                </a:lnTo>
                <a:lnTo>
                  <a:pt x="11480" y="22390"/>
                </a:lnTo>
                <a:lnTo>
                  <a:pt x="11490" y="22390"/>
                </a:lnTo>
                <a:lnTo>
                  <a:pt x="11480" y="22390"/>
                </a:lnTo>
                <a:lnTo>
                  <a:pt x="11480" y="22400"/>
                </a:lnTo>
                <a:lnTo>
                  <a:pt x="11490" y="22400"/>
                </a:lnTo>
                <a:lnTo>
                  <a:pt x="11480" y="22400"/>
                </a:lnTo>
                <a:lnTo>
                  <a:pt x="11490" y="22400"/>
                </a:lnTo>
                <a:lnTo>
                  <a:pt x="11490" y="22410"/>
                </a:lnTo>
                <a:lnTo>
                  <a:pt x="11490" y="22430"/>
                </a:lnTo>
                <a:lnTo>
                  <a:pt x="11500" y="22440"/>
                </a:lnTo>
                <a:lnTo>
                  <a:pt x="11500" y="22450"/>
                </a:lnTo>
                <a:lnTo>
                  <a:pt x="11510" y="22460"/>
                </a:lnTo>
                <a:lnTo>
                  <a:pt x="11510" y="22480"/>
                </a:lnTo>
                <a:lnTo>
                  <a:pt x="11520" y="22470"/>
                </a:lnTo>
                <a:lnTo>
                  <a:pt x="11520" y="22460"/>
                </a:lnTo>
                <a:lnTo>
                  <a:pt x="11530" y="22460"/>
                </a:lnTo>
                <a:lnTo>
                  <a:pt x="11530" y="22470"/>
                </a:lnTo>
                <a:lnTo>
                  <a:pt x="11530" y="22490"/>
                </a:lnTo>
                <a:lnTo>
                  <a:pt x="11530" y="22510"/>
                </a:lnTo>
                <a:lnTo>
                  <a:pt x="11540" y="22520"/>
                </a:lnTo>
                <a:lnTo>
                  <a:pt x="11550" y="22520"/>
                </a:lnTo>
                <a:lnTo>
                  <a:pt x="11560" y="22520"/>
                </a:lnTo>
                <a:lnTo>
                  <a:pt x="11570" y="22520"/>
                </a:lnTo>
                <a:lnTo>
                  <a:pt x="11580" y="22520"/>
                </a:lnTo>
                <a:lnTo>
                  <a:pt x="11590" y="22510"/>
                </a:lnTo>
                <a:lnTo>
                  <a:pt x="11590" y="22490"/>
                </a:lnTo>
                <a:lnTo>
                  <a:pt x="11590" y="22480"/>
                </a:lnTo>
                <a:lnTo>
                  <a:pt x="11580" y="22460"/>
                </a:lnTo>
                <a:lnTo>
                  <a:pt x="11580" y="22450"/>
                </a:lnTo>
                <a:lnTo>
                  <a:pt x="11570" y="22450"/>
                </a:lnTo>
                <a:lnTo>
                  <a:pt x="11560" y="22430"/>
                </a:lnTo>
                <a:lnTo>
                  <a:pt x="11560" y="22420"/>
                </a:lnTo>
                <a:lnTo>
                  <a:pt x="11550" y="22400"/>
                </a:lnTo>
                <a:lnTo>
                  <a:pt x="11540" y="22390"/>
                </a:lnTo>
                <a:lnTo>
                  <a:pt x="11530" y="22380"/>
                </a:lnTo>
                <a:lnTo>
                  <a:pt x="11520" y="22380"/>
                </a:lnTo>
                <a:lnTo>
                  <a:pt x="11510" y="22370"/>
                </a:lnTo>
                <a:lnTo>
                  <a:pt x="11500" y="22370"/>
                </a:lnTo>
                <a:lnTo>
                  <a:pt x="11500" y="22360"/>
                </a:lnTo>
                <a:lnTo>
                  <a:pt x="11480" y="22340"/>
                </a:lnTo>
                <a:lnTo>
                  <a:pt x="11480" y="22330"/>
                </a:lnTo>
                <a:lnTo>
                  <a:pt x="11470" y="22330"/>
                </a:lnTo>
                <a:lnTo>
                  <a:pt x="11470" y="22320"/>
                </a:lnTo>
                <a:lnTo>
                  <a:pt x="11460" y="22310"/>
                </a:lnTo>
                <a:lnTo>
                  <a:pt x="11450" y="22310"/>
                </a:lnTo>
                <a:lnTo>
                  <a:pt x="11460" y="22300"/>
                </a:lnTo>
                <a:lnTo>
                  <a:pt x="11450" y="22300"/>
                </a:lnTo>
                <a:lnTo>
                  <a:pt x="11450" y="22290"/>
                </a:lnTo>
                <a:lnTo>
                  <a:pt x="11440" y="22290"/>
                </a:lnTo>
                <a:lnTo>
                  <a:pt x="11430" y="22290"/>
                </a:lnTo>
                <a:lnTo>
                  <a:pt x="11420" y="22290"/>
                </a:lnTo>
                <a:lnTo>
                  <a:pt x="11410" y="22290"/>
                </a:lnTo>
                <a:lnTo>
                  <a:pt x="11410" y="22280"/>
                </a:lnTo>
                <a:lnTo>
                  <a:pt x="11420" y="22280"/>
                </a:lnTo>
                <a:lnTo>
                  <a:pt x="11420" y="22270"/>
                </a:lnTo>
                <a:lnTo>
                  <a:pt x="11430" y="22260"/>
                </a:lnTo>
                <a:lnTo>
                  <a:pt x="11440" y="22260"/>
                </a:lnTo>
                <a:lnTo>
                  <a:pt x="11430" y="22260"/>
                </a:lnTo>
                <a:lnTo>
                  <a:pt x="11440" y="22250"/>
                </a:lnTo>
                <a:lnTo>
                  <a:pt x="11430" y="22250"/>
                </a:lnTo>
                <a:lnTo>
                  <a:pt x="11430" y="22240"/>
                </a:lnTo>
                <a:lnTo>
                  <a:pt x="11430" y="22230"/>
                </a:lnTo>
                <a:lnTo>
                  <a:pt x="11430" y="22240"/>
                </a:lnTo>
                <a:lnTo>
                  <a:pt x="11420" y="22240"/>
                </a:lnTo>
                <a:lnTo>
                  <a:pt x="11410" y="22220"/>
                </a:lnTo>
                <a:lnTo>
                  <a:pt x="11400" y="22220"/>
                </a:lnTo>
                <a:lnTo>
                  <a:pt x="11410" y="22210"/>
                </a:lnTo>
                <a:lnTo>
                  <a:pt x="11400" y="22210"/>
                </a:lnTo>
                <a:lnTo>
                  <a:pt x="11390" y="22200"/>
                </a:lnTo>
                <a:lnTo>
                  <a:pt x="11400" y="22200"/>
                </a:lnTo>
                <a:lnTo>
                  <a:pt x="11410" y="22200"/>
                </a:lnTo>
                <a:lnTo>
                  <a:pt x="11410" y="22190"/>
                </a:lnTo>
                <a:lnTo>
                  <a:pt x="11410" y="22180"/>
                </a:lnTo>
                <a:lnTo>
                  <a:pt x="11400" y="22180"/>
                </a:lnTo>
                <a:lnTo>
                  <a:pt x="11390" y="22180"/>
                </a:lnTo>
                <a:lnTo>
                  <a:pt x="11390" y="22170"/>
                </a:lnTo>
                <a:lnTo>
                  <a:pt x="11380" y="22170"/>
                </a:lnTo>
                <a:lnTo>
                  <a:pt x="11390" y="22170"/>
                </a:lnTo>
                <a:lnTo>
                  <a:pt x="11390" y="22160"/>
                </a:lnTo>
                <a:lnTo>
                  <a:pt x="11400" y="22170"/>
                </a:lnTo>
                <a:lnTo>
                  <a:pt x="11400" y="22160"/>
                </a:lnTo>
                <a:lnTo>
                  <a:pt x="11400" y="22150"/>
                </a:lnTo>
                <a:lnTo>
                  <a:pt x="11400" y="22140"/>
                </a:lnTo>
                <a:lnTo>
                  <a:pt x="11400" y="22150"/>
                </a:lnTo>
                <a:lnTo>
                  <a:pt x="11400" y="22140"/>
                </a:lnTo>
                <a:lnTo>
                  <a:pt x="11410" y="22140"/>
                </a:lnTo>
                <a:lnTo>
                  <a:pt x="11410" y="22130"/>
                </a:lnTo>
                <a:lnTo>
                  <a:pt x="11410" y="22120"/>
                </a:lnTo>
                <a:lnTo>
                  <a:pt x="11400" y="22090"/>
                </a:lnTo>
                <a:lnTo>
                  <a:pt x="11400" y="22080"/>
                </a:lnTo>
                <a:lnTo>
                  <a:pt x="11390" y="22080"/>
                </a:lnTo>
                <a:lnTo>
                  <a:pt x="11380" y="22080"/>
                </a:lnTo>
                <a:lnTo>
                  <a:pt x="11380" y="22070"/>
                </a:lnTo>
                <a:lnTo>
                  <a:pt x="11390" y="22070"/>
                </a:lnTo>
                <a:lnTo>
                  <a:pt x="11380" y="22060"/>
                </a:lnTo>
                <a:lnTo>
                  <a:pt x="11390" y="22060"/>
                </a:lnTo>
                <a:lnTo>
                  <a:pt x="11380" y="22060"/>
                </a:lnTo>
                <a:lnTo>
                  <a:pt x="11380" y="22050"/>
                </a:lnTo>
                <a:lnTo>
                  <a:pt x="11380" y="22040"/>
                </a:lnTo>
                <a:lnTo>
                  <a:pt x="11380" y="22030"/>
                </a:lnTo>
                <a:lnTo>
                  <a:pt x="11410" y="22030"/>
                </a:lnTo>
                <a:lnTo>
                  <a:pt x="11420" y="22030"/>
                </a:lnTo>
                <a:lnTo>
                  <a:pt x="11450" y="22030"/>
                </a:lnTo>
                <a:lnTo>
                  <a:pt x="11460" y="22030"/>
                </a:lnTo>
                <a:lnTo>
                  <a:pt x="11500" y="22030"/>
                </a:lnTo>
                <a:lnTo>
                  <a:pt x="11500" y="22260"/>
                </a:lnTo>
                <a:lnTo>
                  <a:pt x="11510" y="22280"/>
                </a:lnTo>
                <a:lnTo>
                  <a:pt x="11790" y="22180"/>
                </a:lnTo>
                <a:lnTo>
                  <a:pt x="11800" y="22210"/>
                </a:lnTo>
                <a:lnTo>
                  <a:pt x="11870" y="22200"/>
                </a:lnTo>
                <a:lnTo>
                  <a:pt x="11940" y="22190"/>
                </a:lnTo>
                <a:lnTo>
                  <a:pt x="11990" y="22180"/>
                </a:lnTo>
                <a:lnTo>
                  <a:pt x="12000" y="22180"/>
                </a:lnTo>
                <a:lnTo>
                  <a:pt x="12070" y="22170"/>
                </a:lnTo>
                <a:lnTo>
                  <a:pt x="12130" y="22160"/>
                </a:lnTo>
                <a:lnTo>
                  <a:pt x="12200" y="22140"/>
                </a:lnTo>
                <a:lnTo>
                  <a:pt x="12270" y="22130"/>
                </a:lnTo>
                <a:lnTo>
                  <a:pt x="12330" y="22120"/>
                </a:lnTo>
                <a:lnTo>
                  <a:pt x="12400" y="22110"/>
                </a:lnTo>
                <a:lnTo>
                  <a:pt x="12470" y="22100"/>
                </a:lnTo>
                <a:lnTo>
                  <a:pt x="12530" y="22070"/>
                </a:lnTo>
                <a:lnTo>
                  <a:pt x="12590" y="22070"/>
                </a:lnTo>
                <a:lnTo>
                  <a:pt x="12650" y="22060"/>
                </a:lnTo>
                <a:lnTo>
                  <a:pt x="12700" y="22040"/>
                </a:lnTo>
                <a:lnTo>
                  <a:pt x="12660" y="22000"/>
                </a:lnTo>
                <a:lnTo>
                  <a:pt x="12570" y="22000"/>
                </a:lnTo>
                <a:lnTo>
                  <a:pt x="12610" y="21880"/>
                </a:lnTo>
                <a:lnTo>
                  <a:pt x="12630" y="21800"/>
                </a:lnTo>
                <a:lnTo>
                  <a:pt x="12600" y="21740"/>
                </a:lnTo>
                <a:lnTo>
                  <a:pt x="12570" y="21680"/>
                </a:lnTo>
                <a:lnTo>
                  <a:pt x="12590" y="21600"/>
                </a:lnTo>
                <a:lnTo>
                  <a:pt x="12600" y="21530"/>
                </a:lnTo>
                <a:lnTo>
                  <a:pt x="12610" y="21460"/>
                </a:lnTo>
                <a:lnTo>
                  <a:pt x="12620" y="21400"/>
                </a:lnTo>
                <a:lnTo>
                  <a:pt x="12700" y="21380"/>
                </a:lnTo>
                <a:lnTo>
                  <a:pt x="12810" y="21350"/>
                </a:lnTo>
                <a:lnTo>
                  <a:pt x="13120" y="21160"/>
                </a:lnTo>
                <a:lnTo>
                  <a:pt x="13140" y="21140"/>
                </a:lnTo>
                <a:lnTo>
                  <a:pt x="13160" y="21140"/>
                </a:lnTo>
                <a:lnTo>
                  <a:pt x="13170" y="21150"/>
                </a:lnTo>
                <a:lnTo>
                  <a:pt x="13230" y="21140"/>
                </a:lnTo>
                <a:lnTo>
                  <a:pt x="13300" y="21130"/>
                </a:lnTo>
                <a:lnTo>
                  <a:pt x="13370" y="21130"/>
                </a:lnTo>
                <a:lnTo>
                  <a:pt x="13430" y="21130"/>
                </a:lnTo>
                <a:lnTo>
                  <a:pt x="13490" y="21090"/>
                </a:lnTo>
                <a:lnTo>
                  <a:pt x="13560" y="21100"/>
                </a:lnTo>
                <a:lnTo>
                  <a:pt x="13570" y="21100"/>
                </a:lnTo>
                <a:lnTo>
                  <a:pt x="13610" y="21100"/>
                </a:lnTo>
                <a:lnTo>
                  <a:pt x="13620" y="21100"/>
                </a:lnTo>
                <a:lnTo>
                  <a:pt x="13630" y="21100"/>
                </a:lnTo>
                <a:lnTo>
                  <a:pt x="13740" y="21100"/>
                </a:lnTo>
                <a:lnTo>
                  <a:pt x="13810" y="21100"/>
                </a:lnTo>
                <a:lnTo>
                  <a:pt x="13880" y="21100"/>
                </a:lnTo>
                <a:lnTo>
                  <a:pt x="13890" y="20950"/>
                </a:lnTo>
                <a:lnTo>
                  <a:pt x="13920" y="20760"/>
                </a:lnTo>
                <a:lnTo>
                  <a:pt x="13940" y="20760"/>
                </a:lnTo>
                <a:lnTo>
                  <a:pt x="13950" y="20690"/>
                </a:lnTo>
                <a:lnTo>
                  <a:pt x="13940" y="20620"/>
                </a:lnTo>
                <a:lnTo>
                  <a:pt x="14010" y="20600"/>
                </a:lnTo>
                <a:lnTo>
                  <a:pt x="14030" y="20530"/>
                </a:lnTo>
                <a:lnTo>
                  <a:pt x="14030" y="20470"/>
                </a:lnTo>
                <a:lnTo>
                  <a:pt x="14010" y="20410"/>
                </a:lnTo>
                <a:lnTo>
                  <a:pt x="14050" y="20360"/>
                </a:lnTo>
                <a:lnTo>
                  <a:pt x="14060" y="20300"/>
                </a:lnTo>
                <a:lnTo>
                  <a:pt x="14040" y="20230"/>
                </a:lnTo>
                <a:lnTo>
                  <a:pt x="14020" y="20160"/>
                </a:lnTo>
                <a:lnTo>
                  <a:pt x="13990" y="20100"/>
                </a:lnTo>
                <a:lnTo>
                  <a:pt x="14020" y="20060"/>
                </a:lnTo>
                <a:lnTo>
                  <a:pt x="14180" y="20110"/>
                </a:lnTo>
                <a:lnTo>
                  <a:pt x="14230" y="20100"/>
                </a:lnTo>
                <a:lnTo>
                  <a:pt x="14270" y="20120"/>
                </a:lnTo>
                <a:lnTo>
                  <a:pt x="14320" y="20140"/>
                </a:lnTo>
                <a:lnTo>
                  <a:pt x="14390" y="20170"/>
                </a:lnTo>
                <a:lnTo>
                  <a:pt x="14490" y="20210"/>
                </a:lnTo>
                <a:lnTo>
                  <a:pt x="14500" y="20210"/>
                </a:lnTo>
                <a:lnTo>
                  <a:pt x="14550" y="20200"/>
                </a:lnTo>
                <a:lnTo>
                  <a:pt x="14560" y="20200"/>
                </a:lnTo>
                <a:lnTo>
                  <a:pt x="14580" y="20200"/>
                </a:lnTo>
                <a:lnTo>
                  <a:pt x="14600" y="20210"/>
                </a:lnTo>
                <a:lnTo>
                  <a:pt x="14610" y="20210"/>
                </a:lnTo>
                <a:lnTo>
                  <a:pt x="14620" y="20220"/>
                </a:lnTo>
                <a:lnTo>
                  <a:pt x="14630" y="20260"/>
                </a:lnTo>
                <a:lnTo>
                  <a:pt x="14690" y="2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