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Hadramawt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Hadramawt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77180" y="2620"/>
                </a:moveTo>
                <a:lnTo>
                  <a:pt x="77090" y="2660"/>
                </a:lnTo>
                <a:lnTo>
                  <a:pt x="77060" y="2680"/>
                </a:lnTo>
                <a:lnTo>
                  <a:pt x="77050" y="2690"/>
                </a:lnTo>
                <a:lnTo>
                  <a:pt x="76800" y="2840"/>
                </a:lnTo>
                <a:lnTo>
                  <a:pt x="76790" y="2850"/>
                </a:lnTo>
                <a:lnTo>
                  <a:pt x="76340" y="3170"/>
                </a:lnTo>
                <a:lnTo>
                  <a:pt x="75910" y="3470"/>
                </a:lnTo>
                <a:lnTo>
                  <a:pt x="75700" y="3640"/>
                </a:lnTo>
                <a:lnTo>
                  <a:pt x="75340" y="3910"/>
                </a:lnTo>
                <a:lnTo>
                  <a:pt x="75040" y="4190"/>
                </a:lnTo>
                <a:lnTo>
                  <a:pt x="74860" y="4360"/>
                </a:lnTo>
                <a:lnTo>
                  <a:pt x="74570" y="4680"/>
                </a:lnTo>
                <a:lnTo>
                  <a:pt x="74550" y="4700"/>
                </a:lnTo>
                <a:lnTo>
                  <a:pt x="74460" y="4820"/>
                </a:lnTo>
                <a:lnTo>
                  <a:pt x="74270" y="5080"/>
                </a:lnTo>
                <a:lnTo>
                  <a:pt x="74210" y="5190"/>
                </a:lnTo>
                <a:lnTo>
                  <a:pt x="74140" y="5320"/>
                </a:lnTo>
                <a:lnTo>
                  <a:pt x="74010" y="5540"/>
                </a:lnTo>
                <a:lnTo>
                  <a:pt x="73980" y="5600"/>
                </a:lnTo>
                <a:lnTo>
                  <a:pt x="73970" y="5620"/>
                </a:lnTo>
                <a:lnTo>
                  <a:pt x="73960" y="5630"/>
                </a:lnTo>
                <a:lnTo>
                  <a:pt x="73940" y="5670"/>
                </a:lnTo>
                <a:lnTo>
                  <a:pt x="73930" y="5730"/>
                </a:lnTo>
                <a:lnTo>
                  <a:pt x="73920" y="5790"/>
                </a:lnTo>
                <a:lnTo>
                  <a:pt x="73920" y="5840"/>
                </a:lnTo>
                <a:lnTo>
                  <a:pt x="73920" y="5860"/>
                </a:lnTo>
                <a:lnTo>
                  <a:pt x="73930" y="5930"/>
                </a:lnTo>
                <a:lnTo>
                  <a:pt x="73930" y="5950"/>
                </a:lnTo>
                <a:lnTo>
                  <a:pt x="73940" y="6010"/>
                </a:lnTo>
                <a:lnTo>
                  <a:pt x="73940" y="6030"/>
                </a:lnTo>
                <a:lnTo>
                  <a:pt x="73940" y="6050"/>
                </a:lnTo>
                <a:lnTo>
                  <a:pt x="73950" y="6120"/>
                </a:lnTo>
                <a:lnTo>
                  <a:pt x="73960" y="6160"/>
                </a:lnTo>
                <a:lnTo>
                  <a:pt x="73970" y="6200"/>
                </a:lnTo>
                <a:lnTo>
                  <a:pt x="73970" y="6250"/>
                </a:lnTo>
                <a:lnTo>
                  <a:pt x="73980" y="6290"/>
                </a:lnTo>
                <a:lnTo>
                  <a:pt x="73980" y="6350"/>
                </a:lnTo>
                <a:lnTo>
                  <a:pt x="73980" y="6360"/>
                </a:lnTo>
                <a:lnTo>
                  <a:pt x="73980" y="6380"/>
                </a:lnTo>
                <a:lnTo>
                  <a:pt x="73970" y="6390"/>
                </a:lnTo>
                <a:lnTo>
                  <a:pt x="73960" y="6480"/>
                </a:lnTo>
                <a:lnTo>
                  <a:pt x="73950" y="6580"/>
                </a:lnTo>
                <a:lnTo>
                  <a:pt x="73930" y="6660"/>
                </a:lnTo>
                <a:lnTo>
                  <a:pt x="73910" y="6750"/>
                </a:lnTo>
                <a:lnTo>
                  <a:pt x="73900" y="6800"/>
                </a:lnTo>
                <a:lnTo>
                  <a:pt x="73880" y="6850"/>
                </a:lnTo>
                <a:lnTo>
                  <a:pt x="73870" y="6880"/>
                </a:lnTo>
                <a:lnTo>
                  <a:pt x="73840" y="6940"/>
                </a:lnTo>
                <a:lnTo>
                  <a:pt x="73680" y="7280"/>
                </a:lnTo>
                <a:lnTo>
                  <a:pt x="73630" y="7470"/>
                </a:lnTo>
                <a:lnTo>
                  <a:pt x="73590" y="7580"/>
                </a:lnTo>
                <a:lnTo>
                  <a:pt x="73560" y="7700"/>
                </a:lnTo>
                <a:lnTo>
                  <a:pt x="73450" y="8060"/>
                </a:lnTo>
                <a:lnTo>
                  <a:pt x="73450" y="8100"/>
                </a:lnTo>
                <a:lnTo>
                  <a:pt x="73440" y="8160"/>
                </a:lnTo>
                <a:lnTo>
                  <a:pt x="73410" y="8310"/>
                </a:lnTo>
                <a:lnTo>
                  <a:pt x="73410" y="8360"/>
                </a:lnTo>
                <a:lnTo>
                  <a:pt x="73410" y="8390"/>
                </a:lnTo>
                <a:lnTo>
                  <a:pt x="73400" y="8950"/>
                </a:lnTo>
                <a:lnTo>
                  <a:pt x="73400" y="9090"/>
                </a:lnTo>
                <a:lnTo>
                  <a:pt x="73400" y="9100"/>
                </a:lnTo>
                <a:lnTo>
                  <a:pt x="73390" y="9530"/>
                </a:lnTo>
                <a:lnTo>
                  <a:pt x="73390" y="9540"/>
                </a:lnTo>
                <a:lnTo>
                  <a:pt x="73390" y="9670"/>
                </a:lnTo>
                <a:lnTo>
                  <a:pt x="73380" y="9920"/>
                </a:lnTo>
                <a:lnTo>
                  <a:pt x="73360" y="10330"/>
                </a:lnTo>
                <a:lnTo>
                  <a:pt x="73340" y="10610"/>
                </a:lnTo>
                <a:lnTo>
                  <a:pt x="73330" y="10660"/>
                </a:lnTo>
                <a:lnTo>
                  <a:pt x="73290" y="11060"/>
                </a:lnTo>
                <a:lnTo>
                  <a:pt x="73290" y="11120"/>
                </a:lnTo>
                <a:lnTo>
                  <a:pt x="73270" y="11380"/>
                </a:lnTo>
                <a:lnTo>
                  <a:pt x="73260" y="11420"/>
                </a:lnTo>
                <a:lnTo>
                  <a:pt x="73220" y="11590"/>
                </a:lnTo>
                <a:lnTo>
                  <a:pt x="73190" y="11750"/>
                </a:lnTo>
                <a:lnTo>
                  <a:pt x="73120" y="11940"/>
                </a:lnTo>
                <a:lnTo>
                  <a:pt x="73110" y="11980"/>
                </a:lnTo>
                <a:lnTo>
                  <a:pt x="73020" y="12220"/>
                </a:lnTo>
                <a:lnTo>
                  <a:pt x="72960" y="12390"/>
                </a:lnTo>
                <a:lnTo>
                  <a:pt x="72940" y="12430"/>
                </a:lnTo>
                <a:lnTo>
                  <a:pt x="72840" y="12630"/>
                </a:lnTo>
                <a:lnTo>
                  <a:pt x="72720" y="12900"/>
                </a:lnTo>
                <a:lnTo>
                  <a:pt x="72630" y="13080"/>
                </a:lnTo>
                <a:lnTo>
                  <a:pt x="72590" y="13180"/>
                </a:lnTo>
                <a:lnTo>
                  <a:pt x="72560" y="13250"/>
                </a:lnTo>
                <a:lnTo>
                  <a:pt x="72520" y="13340"/>
                </a:lnTo>
                <a:lnTo>
                  <a:pt x="72510" y="13380"/>
                </a:lnTo>
                <a:lnTo>
                  <a:pt x="72450" y="13560"/>
                </a:lnTo>
                <a:lnTo>
                  <a:pt x="72340" y="13820"/>
                </a:lnTo>
                <a:lnTo>
                  <a:pt x="72330" y="13840"/>
                </a:lnTo>
                <a:lnTo>
                  <a:pt x="72240" y="14160"/>
                </a:lnTo>
                <a:lnTo>
                  <a:pt x="72170" y="14300"/>
                </a:lnTo>
                <a:lnTo>
                  <a:pt x="72030" y="14600"/>
                </a:lnTo>
                <a:lnTo>
                  <a:pt x="71940" y="14750"/>
                </a:lnTo>
                <a:lnTo>
                  <a:pt x="71860" y="14880"/>
                </a:lnTo>
                <a:lnTo>
                  <a:pt x="71790" y="14960"/>
                </a:lnTo>
                <a:lnTo>
                  <a:pt x="71640" y="15180"/>
                </a:lnTo>
                <a:lnTo>
                  <a:pt x="71550" y="15380"/>
                </a:lnTo>
                <a:lnTo>
                  <a:pt x="71470" y="15560"/>
                </a:lnTo>
                <a:lnTo>
                  <a:pt x="71360" y="15830"/>
                </a:lnTo>
                <a:lnTo>
                  <a:pt x="71310" y="15990"/>
                </a:lnTo>
                <a:lnTo>
                  <a:pt x="71290" y="16070"/>
                </a:lnTo>
                <a:lnTo>
                  <a:pt x="71220" y="16300"/>
                </a:lnTo>
                <a:lnTo>
                  <a:pt x="71210" y="16350"/>
                </a:lnTo>
                <a:lnTo>
                  <a:pt x="71180" y="16480"/>
                </a:lnTo>
                <a:lnTo>
                  <a:pt x="71170" y="16540"/>
                </a:lnTo>
                <a:lnTo>
                  <a:pt x="71140" y="16700"/>
                </a:lnTo>
                <a:lnTo>
                  <a:pt x="71120" y="16860"/>
                </a:lnTo>
                <a:lnTo>
                  <a:pt x="71120" y="16940"/>
                </a:lnTo>
                <a:lnTo>
                  <a:pt x="71110" y="16980"/>
                </a:lnTo>
                <a:lnTo>
                  <a:pt x="71100" y="17120"/>
                </a:lnTo>
                <a:lnTo>
                  <a:pt x="71080" y="17320"/>
                </a:lnTo>
                <a:lnTo>
                  <a:pt x="71030" y="17360"/>
                </a:lnTo>
                <a:lnTo>
                  <a:pt x="71010" y="17370"/>
                </a:lnTo>
                <a:lnTo>
                  <a:pt x="71000" y="17370"/>
                </a:lnTo>
                <a:lnTo>
                  <a:pt x="70960" y="17390"/>
                </a:lnTo>
                <a:lnTo>
                  <a:pt x="70940" y="17400"/>
                </a:lnTo>
                <a:lnTo>
                  <a:pt x="70930" y="17410"/>
                </a:lnTo>
                <a:lnTo>
                  <a:pt x="70890" y="17420"/>
                </a:lnTo>
                <a:lnTo>
                  <a:pt x="70860" y="17430"/>
                </a:lnTo>
                <a:lnTo>
                  <a:pt x="70860" y="17440"/>
                </a:lnTo>
                <a:lnTo>
                  <a:pt x="70820" y="17450"/>
                </a:lnTo>
                <a:lnTo>
                  <a:pt x="70800" y="17460"/>
                </a:lnTo>
                <a:lnTo>
                  <a:pt x="70780" y="17470"/>
                </a:lnTo>
                <a:lnTo>
                  <a:pt x="70750" y="17500"/>
                </a:lnTo>
                <a:lnTo>
                  <a:pt x="70730" y="17520"/>
                </a:lnTo>
                <a:lnTo>
                  <a:pt x="70690" y="17550"/>
                </a:lnTo>
                <a:lnTo>
                  <a:pt x="70660" y="17570"/>
                </a:lnTo>
                <a:lnTo>
                  <a:pt x="70620" y="17600"/>
                </a:lnTo>
                <a:lnTo>
                  <a:pt x="70580" y="17610"/>
                </a:lnTo>
                <a:lnTo>
                  <a:pt x="70550" y="17640"/>
                </a:lnTo>
                <a:lnTo>
                  <a:pt x="70510" y="17660"/>
                </a:lnTo>
                <a:lnTo>
                  <a:pt x="70470" y="17680"/>
                </a:lnTo>
                <a:lnTo>
                  <a:pt x="70440" y="17700"/>
                </a:lnTo>
                <a:lnTo>
                  <a:pt x="70410" y="17720"/>
                </a:lnTo>
                <a:lnTo>
                  <a:pt x="70380" y="17740"/>
                </a:lnTo>
                <a:lnTo>
                  <a:pt x="70350" y="17760"/>
                </a:lnTo>
                <a:lnTo>
                  <a:pt x="70320" y="17780"/>
                </a:lnTo>
                <a:lnTo>
                  <a:pt x="70280" y="17810"/>
                </a:lnTo>
                <a:lnTo>
                  <a:pt x="70250" y="17840"/>
                </a:lnTo>
                <a:lnTo>
                  <a:pt x="70220" y="17870"/>
                </a:lnTo>
                <a:lnTo>
                  <a:pt x="70190" y="17890"/>
                </a:lnTo>
                <a:lnTo>
                  <a:pt x="70160" y="17920"/>
                </a:lnTo>
                <a:lnTo>
                  <a:pt x="70140" y="17940"/>
                </a:lnTo>
                <a:lnTo>
                  <a:pt x="70110" y="17970"/>
                </a:lnTo>
                <a:lnTo>
                  <a:pt x="70080" y="18010"/>
                </a:lnTo>
                <a:lnTo>
                  <a:pt x="70060" y="18030"/>
                </a:lnTo>
                <a:lnTo>
                  <a:pt x="70030" y="18060"/>
                </a:lnTo>
                <a:lnTo>
                  <a:pt x="70000" y="18090"/>
                </a:lnTo>
                <a:lnTo>
                  <a:pt x="69970" y="18120"/>
                </a:lnTo>
                <a:lnTo>
                  <a:pt x="69940" y="18140"/>
                </a:lnTo>
                <a:lnTo>
                  <a:pt x="69910" y="18160"/>
                </a:lnTo>
                <a:lnTo>
                  <a:pt x="69880" y="18190"/>
                </a:lnTo>
                <a:lnTo>
                  <a:pt x="69850" y="18210"/>
                </a:lnTo>
                <a:lnTo>
                  <a:pt x="69820" y="18230"/>
                </a:lnTo>
                <a:lnTo>
                  <a:pt x="69770" y="18260"/>
                </a:lnTo>
                <a:lnTo>
                  <a:pt x="69740" y="18270"/>
                </a:lnTo>
                <a:lnTo>
                  <a:pt x="69700" y="18290"/>
                </a:lnTo>
                <a:lnTo>
                  <a:pt x="69670" y="18300"/>
                </a:lnTo>
                <a:lnTo>
                  <a:pt x="69630" y="18320"/>
                </a:lnTo>
                <a:lnTo>
                  <a:pt x="69590" y="18340"/>
                </a:lnTo>
                <a:lnTo>
                  <a:pt x="69540" y="18350"/>
                </a:lnTo>
                <a:lnTo>
                  <a:pt x="69500" y="18370"/>
                </a:lnTo>
                <a:lnTo>
                  <a:pt x="69470" y="18390"/>
                </a:lnTo>
                <a:lnTo>
                  <a:pt x="69440" y="18410"/>
                </a:lnTo>
                <a:lnTo>
                  <a:pt x="69390" y="18410"/>
                </a:lnTo>
                <a:lnTo>
                  <a:pt x="69350" y="18430"/>
                </a:lnTo>
                <a:lnTo>
                  <a:pt x="69310" y="18440"/>
                </a:lnTo>
                <a:lnTo>
                  <a:pt x="69260" y="18460"/>
                </a:lnTo>
                <a:lnTo>
                  <a:pt x="69230" y="18460"/>
                </a:lnTo>
                <a:lnTo>
                  <a:pt x="69200" y="18480"/>
                </a:lnTo>
                <a:lnTo>
                  <a:pt x="69170" y="18500"/>
                </a:lnTo>
                <a:lnTo>
                  <a:pt x="69130" y="18510"/>
                </a:lnTo>
                <a:lnTo>
                  <a:pt x="69090" y="18520"/>
                </a:lnTo>
                <a:lnTo>
                  <a:pt x="69050" y="18520"/>
                </a:lnTo>
                <a:lnTo>
                  <a:pt x="69010" y="18520"/>
                </a:lnTo>
                <a:lnTo>
                  <a:pt x="68980" y="18520"/>
                </a:lnTo>
                <a:lnTo>
                  <a:pt x="68930" y="18530"/>
                </a:lnTo>
                <a:lnTo>
                  <a:pt x="68890" y="18530"/>
                </a:lnTo>
                <a:lnTo>
                  <a:pt x="68850" y="18540"/>
                </a:lnTo>
                <a:lnTo>
                  <a:pt x="68820" y="18540"/>
                </a:lnTo>
                <a:lnTo>
                  <a:pt x="68780" y="18540"/>
                </a:lnTo>
                <a:lnTo>
                  <a:pt x="68740" y="18540"/>
                </a:lnTo>
                <a:lnTo>
                  <a:pt x="68700" y="18540"/>
                </a:lnTo>
                <a:lnTo>
                  <a:pt x="68660" y="18540"/>
                </a:lnTo>
                <a:lnTo>
                  <a:pt x="68620" y="18540"/>
                </a:lnTo>
                <a:lnTo>
                  <a:pt x="68580" y="18540"/>
                </a:lnTo>
                <a:lnTo>
                  <a:pt x="68540" y="18540"/>
                </a:lnTo>
                <a:lnTo>
                  <a:pt x="68500" y="18540"/>
                </a:lnTo>
                <a:lnTo>
                  <a:pt x="68470" y="18530"/>
                </a:lnTo>
                <a:lnTo>
                  <a:pt x="68420" y="18530"/>
                </a:lnTo>
                <a:lnTo>
                  <a:pt x="68390" y="18530"/>
                </a:lnTo>
                <a:lnTo>
                  <a:pt x="68350" y="18530"/>
                </a:lnTo>
                <a:lnTo>
                  <a:pt x="68310" y="18530"/>
                </a:lnTo>
                <a:lnTo>
                  <a:pt x="68270" y="18520"/>
                </a:lnTo>
                <a:lnTo>
                  <a:pt x="68230" y="18510"/>
                </a:lnTo>
                <a:lnTo>
                  <a:pt x="68180" y="18510"/>
                </a:lnTo>
                <a:lnTo>
                  <a:pt x="68140" y="18500"/>
                </a:lnTo>
                <a:lnTo>
                  <a:pt x="68110" y="18500"/>
                </a:lnTo>
                <a:lnTo>
                  <a:pt x="68070" y="18500"/>
                </a:lnTo>
                <a:lnTo>
                  <a:pt x="68030" y="18490"/>
                </a:lnTo>
                <a:lnTo>
                  <a:pt x="68000" y="18490"/>
                </a:lnTo>
                <a:lnTo>
                  <a:pt x="67960" y="18490"/>
                </a:lnTo>
                <a:lnTo>
                  <a:pt x="67910" y="18490"/>
                </a:lnTo>
                <a:lnTo>
                  <a:pt x="67880" y="18490"/>
                </a:lnTo>
                <a:lnTo>
                  <a:pt x="67840" y="18500"/>
                </a:lnTo>
                <a:lnTo>
                  <a:pt x="67800" y="18510"/>
                </a:lnTo>
                <a:lnTo>
                  <a:pt x="67770" y="18520"/>
                </a:lnTo>
                <a:lnTo>
                  <a:pt x="67730" y="18520"/>
                </a:lnTo>
                <a:lnTo>
                  <a:pt x="67700" y="18530"/>
                </a:lnTo>
                <a:lnTo>
                  <a:pt x="67660" y="18540"/>
                </a:lnTo>
                <a:lnTo>
                  <a:pt x="67630" y="18550"/>
                </a:lnTo>
                <a:lnTo>
                  <a:pt x="67610" y="18580"/>
                </a:lnTo>
                <a:lnTo>
                  <a:pt x="67590" y="18620"/>
                </a:lnTo>
                <a:lnTo>
                  <a:pt x="67580" y="18660"/>
                </a:lnTo>
                <a:lnTo>
                  <a:pt x="67560" y="18700"/>
                </a:lnTo>
                <a:lnTo>
                  <a:pt x="67550" y="18730"/>
                </a:lnTo>
                <a:lnTo>
                  <a:pt x="67550" y="18770"/>
                </a:lnTo>
                <a:lnTo>
                  <a:pt x="67550" y="18810"/>
                </a:lnTo>
                <a:lnTo>
                  <a:pt x="67540" y="18840"/>
                </a:lnTo>
                <a:lnTo>
                  <a:pt x="67540" y="18870"/>
                </a:lnTo>
                <a:lnTo>
                  <a:pt x="67540" y="18930"/>
                </a:lnTo>
                <a:lnTo>
                  <a:pt x="67540" y="18970"/>
                </a:lnTo>
                <a:lnTo>
                  <a:pt x="67530" y="19000"/>
                </a:lnTo>
                <a:lnTo>
                  <a:pt x="67520" y="19040"/>
                </a:lnTo>
                <a:lnTo>
                  <a:pt x="67500" y="19080"/>
                </a:lnTo>
                <a:lnTo>
                  <a:pt x="67490" y="19110"/>
                </a:lnTo>
                <a:lnTo>
                  <a:pt x="67480" y="19150"/>
                </a:lnTo>
                <a:lnTo>
                  <a:pt x="67470" y="19180"/>
                </a:lnTo>
                <a:lnTo>
                  <a:pt x="67450" y="19220"/>
                </a:lnTo>
                <a:lnTo>
                  <a:pt x="67430" y="19260"/>
                </a:lnTo>
                <a:lnTo>
                  <a:pt x="67410" y="19290"/>
                </a:lnTo>
                <a:lnTo>
                  <a:pt x="67390" y="19320"/>
                </a:lnTo>
                <a:lnTo>
                  <a:pt x="67370" y="19360"/>
                </a:lnTo>
                <a:lnTo>
                  <a:pt x="67350" y="19400"/>
                </a:lnTo>
                <a:lnTo>
                  <a:pt x="67330" y="19440"/>
                </a:lnTo>
                <a:lnTo>
                  <a:pt x="67310" y="19470"/>
                </a:lnTo>
                <a:lnTo>
                  <a:pt x="67290" y="19510"/>
                </a:lnTo>
                <a:lnTo>
                  <a:pt x="67270" y="19540"/>
                </a:lnTo>
                <a:lnTo>
                  <a:pt x="67240" y="19570"/>
                </a:lnTo>
                <a:lnTo>
                  <a:pt x="67220" y="19600"/>
                </a:lnTo>
                <a:lnTo>
                  <a:pt x="67190" y="19630"/>
                </a:lnTo>
                <a:lnTo>
                  <a:pt x="67150" y="19660"/>
                </a:lnTo>
                <a:lnTo>
                  <a:pt x="67120" y="19680"/>
                </a:lnTo>
                <a:lnTo>
                  <a:pt x="67090" y="19710"/>
                </a:lnTo>
                <a:lnTo>
                  <a:pt x="67060" y="19740"/>
                </a:lnTo>
                <a:lnTo>
                  <a:pt x="67030" y="19760"/>
                </a:lnTo>
                <a:lnTo>
                  <a:pt x="67000" y="19790"/>
                </a:lnTo>
                <a:lnTo>
                  <a:pt x="66970" y="19820"/>
                </a:lnTo>
                <a:lnTo>
                  <a:pt x="66940" y="19840"/>
                </a:lnTo>
                <a:lnTo>
                  <a:pt x="66910" y="19870"/>
                </a:lnTo>
                <a:lnTo>
                  <a:pt x="66890" y="19890"/>
                </a:lnTo>
                <a:lnTo>
                  <a:pt x="66860" y="19920"/>
                </a:lnTo>
                <a:lnTo>
                  <a:pt x="66820" y="19950"/>
                </a:lnTo>
                <a:lnTo>
                  <a:pt x="66800" y="19970"/>
                </a:lnTo>
                <a:lnTo>
                  <a:pt x="66760" y="20000"/>
                </a:lnTo>
                <a:lnTo>
                  <a:pt x="66730" y="20020"/>
                </a:lnTo>
                <a:lnTo>
                  <a:pt x="66700" y="20030"/>
                </a:lnTo>
                <a:lnTo>
                  <a:pt x="66660" y="20050"/>
                </a:lnTo>
                <a:lnTo>
                  <a:pt x="66630" y="20060"/>
                </a:lnTo>
                <a:lnTo>
                  <a:pt x="66590" y="20060"/>
                </a:lnTo>
                <a:lnTo>
                  <a:pt x="66560" y="20060"/>
                </a:lnTo>
                <a:lnTo>
                  <a:pt x="66520" y="20060"/>
                </a:lnTo>
                <a:lnTo>
                  <a:pt x="66480" y="20050"/>
                </a:lnTo>
                <a:lnTo>
                  <a:pt x="66430" y="20050"/>
                </a:lnTo>
                <a:lnTo>
                  <a:pt x="66390" y="20040"/>
                </a:lnTo>
                <a:lnTo>
                  <a:pt x="66360" y="20030"/>
                </a:lnTo>
                <a:lnTo>
                  <a:pt x="66320" y="20030"/>
                </a:lnTo>
                <a:lnTo>
                  <a:pt x="66280" y="20020"/>
                </a:lnTo>
                <a:lnTo>
                  <a:pt x="66240" y="20020"/>
                </a:lnTo>
                <a:lnTo>
                  <a:pt x="66200" y="20020"/>
                </a:lnTo>
                <a:lnTo>
                  <a:pt x="66160" y="20020"/>
                </a:lnTo>
                <a:lnTo>
                  <a:pt x="66120" y="20010"/>
                </a:lnTo>
                <a:lnTo>
                  <a:pt x="66090" y="20010"/>
                </a:lnTo>
                <a:lnTo>
                  <a:pt x="66050" y="20010"/>
                </a:lnTo>
                <a:lnTo>
                  <a:pt x="66010" y="20010"/>
                </a:lnTo>
                <a:lnTo>
                  <a:pt x="65970" y="20000"/>
                </a:lnTo>
                <a:lnTo>
                  <a:pt x="65940" y="20000"/>
                </a:lnTo>
                <a:lnTo>
                  <a:pt x="65900" y="20000"/>
                </a:lnTo>
                <a:lnTo>
                  <a:pt x="65860" y="20000"/>
                </a:lnTo>
                <a:lnTo>
                  <a:pt x="65820" y="20000"/>
                </a:lnTo>
                <a:lnTo>
                  <a:pt x="65780" y="20000"/>
                </a:lnTo>
                <a:lnTo>
                  <a:pt x="65750" y="20000"/>
                </a:lnTo>
                <a:lnTo>
                  <a:pt x="65710" y="20000"/>
                </a:lnTo>
                <a:lnTo>
                  <a:pt x="65680" y="20010"/>
                </a:lnTo>
                <a:lnTo>
                  <a:pt x="65640" y="20020"/>
                </a:lnTo>
                <a:lnTo>
                  <a:pt x="65610" y="20030"/>
                </a:lnTo>
                <a:lnTo>
                  <a:pt x="65570" y="20030"/>
                </a:lnTo>
                <a:lnTo>
                  <a:pt x="65530" y="20040"/>
                </a:lnTo>
                <a:lnTo>
                  <a:pt x="65490" y="20050"/>
                </a:lnTo>
                <a:lnTo>
                  <a:pt x="65450" y="20060"/>
                </a:lnTo>
                <a:lnTo>
                  <a:pt x="65410" y="20060"/>
                </a:lnTo>
                <a:lnTo>
                  <a:pt x="65370" y="20070"/>
                </a:lnTo>
                <a:lnTo>
                  <a:pt x="65340" y="20070"/>
                </a:lnTo>
                <a:lnTo>
                  <a:pt x="65300" y="20070"/>
                </a:lnTo>
                <a:lnTo>
                  <a:pt x="65260" y="20070"/>
                </a:lnTo>
                <a:lnTo>
                  <a:pt x="65230" y="20080"/>
                </a:lnTo>
                <a:lnTo>
                  <a:pt x="65190" y="20080"/>
                </a:lnTo>
                <a:lnTo>
                  <a:pt x="65150" y="20080"/>
                </a:lnTo>
                <a:lnTo>
                  <a:pt x="65110" y="20080"/>
                </a:lnTo>
                <a:lnTo>
                  <a:pt x="65070" y="20080"/>
                </a:lnTo>
                <a:lnTo>
                  <a:pt x="65030" y="20080"/>
                </a:lnTo>
                <a:lnTo>
                  <a:pt x="65000" y="20090"/>
                </a:lnTo>
                <a:lnTo>
                  <a:pt x="64960" y="20090"/>
                </a:lnTo>
                <a:lnTo>
                  <a:pt x="64920" y="20100"/>
                </a:lnTo>
                <a:lnTo>
                  <a:pt x="64890" y="20100"/>
                </a:lnTo>
                <a:lnTo>
                  <a:pt x="64850" y="20100"/>
                </a:lnTo>
                <a:lnTo>
                  <a:pt x="64810" y="20090"/>
                </a:lnTo>
                <a:lnTo>
                  <a:pt x="64780" y="20090"/>
                </a:lnTo>
                <a:lnTo>
                  <a:pt x="64730" y="20090"/>
                </a:lnTo>
                <a:lnTo>
                  <a:pt x="64710" y="20090"/>
                </a:lnTo>
                <a:lnTo>
                  <a:pt x="64700" y="20090"/>
                </a:lnTo>
                <a:lnTo>
                  <a:pt x="64660" y="20090"/>
                </a:lnTo>
                <a:lnTo>
                  <a:pt x="64620" y="20100"/>
                </a:lnTo>
                <a:lnTo>
                  <a:pt x="64600" y="20120"/>
                </a:lnTo>
                <a:lnTo>
                  <a:pt x="64590" y="20120"/>
                </a:lnTo>
                <a:lnTo>
                  <a:pt x="64580" y="20160"/>
                </a:lnTo>
                <a:lnTo>
                  <a:pt x="64590" y="20160"/>
                </a:lnTo>
                <a:lnTo>
                  <a:pt x="64590" y="20180"/>
                </a:lnTo>
                <a:lnTo>
                  <a:pt x="64590" y="20200"/>
                </a:lnTo>
                <a:lnTo>
                  <a:pt x="64610" y="20230"/>
                </a:lnTo>
                <a:lnTo>
                  <a:pt x="64620" y="20230"/>
                </a:lnTo>
                <a:lnTo>
                  <a:pt x="64640" y="20250"/>
                </a:lnTo>
                <a:lnTo>
                  <a:pt x="64670" y="20270"/>
                </a:lnTo>
                <a:lnTo>
                  <a:pt x="64710" y="20290"/>
                </a:lnTo>
                <a:lnTo>
                  <a:pt x="64740" y="20300"/>
                </a:lnTo>
                <a:lnTo>
                  <a:pt x="64740" y="20310"/>
                </a:lnTo>
                <a:lnTo>
                  <a:pt x="64750" y="20310"/>
                </a:lnTo>
                <a:lnTo>
                  <a:pt x="64770" y="20330"/>
                </a:lnTo>
                <a:lnTo>
                  <a:pt x="64770" y="20340"/>
                </a:lnTo>
                <a:lnTo>
                  <a:pt x="64780" y="20360"/>
                </a:lnTo>
                <a:lnTo>
                  <a:pt x="64790" y="20400"/>
                </a:lnTo>
                <a:lnTo>
                  <a:pt x="64830" y="20410"/>
                </a:lnTo>
                <a:lnTo>
                  <a:pt x="64860" y="20430"/>
                </a:lnTo>
                <a:lnTo>
                  <a:pt x="64880" y="20460"/>
                </a:lnTo>
                <a:lnTo>
                  <a:pt x="64890" y="20500"/>
                </a:lnTo>
                <a:lnTo>
                  <a:pt x="64880" y="20510"/>
                </a:lnTo>
                <a:lnTo>
                  <a:pt x="64860" y="20530"/>
                </a:lnTo>
                <a:lnTo>
                  <a:pt x="64830" y="20550"/>
                </a:lnTo>
                <a:lnTo>
                  <a:pt x="64810" y="20570"/>
                </a:lnTo>
                <a:lnTo>
                  <a:pt x="64800" y="20580"/>
                </a:lnTo>
                <a:lnTo>
                  <a:pt x="64770" y="20590"/>
                </a:lnTo>
                <a:lnTo>
                  <a:pt x="64760" y="20600"/>
                </a:lnTo>
                <a:lnTo>
                  <a:pt x="64740" y="20620"/>
                </a:lnTo>
                <a:lnTo>
                  <a:pt x="64730" y="20650"/>
                </a:lnTo>
                <a:lnTo>
                  <a:pt x="64730" y="20660"/>
                </a:lnTo>
                <a:lnTo>
                  <a:pt x="64720" y="20670"/>
                </a:lnTo>
                <a:lnTo>
                  <a:pt x="64720" y="20700"/>
                </a:lnTo>
                <a:lnTo>
                  <a:pt x="64700" y="20730"/>
                </a:lnTo>
                <a:lnTo>
                  <a:pt x="64680" y="20760"/>
                </a:lnTo>
                <a:lnTo>
                  <a:pt x="64680" y="20770"/>
                </a:lnTo>
                <a:lnTo>
                  <a:pt x="64650" y="20800"/>
                </a:lnTo>
                <a:lnTo>
                  <a:pt x="64630" y="20810"/>
                </a:lnTo>
                <a:lnTo>
                  <a:pt x="64620" y="20820"/>
                </a:lnTo>
                <a:lnTo>
                  <a:pt x="64600" y="20850"/>
                </a:lnTo>
                <a:lnTo>
                  <a:pt x="64580" y="20880"/>
                </a:lnTo>
                <a:lnTo>
                  <a:pt x="64570" y="20920"/>
                </a:lnTo>
                <a:lnTo>
                  <a:pt x="64570" y="20940"/>
                </a:lnTo>
                <a:lnTo>
                  <a:pt x="64570" y="20950"/>
                </a:lnTo>
                <a:lnTo>
                  <a:pt x="64600" y="20970"/>
                </a:lnTo>
                <a:lnTo>
                  <a:pt x="64610" y="20980"/>
                </a:lnTo>
                <a:lnTo>
                  <a:pt x="64640" y="20990"/>
                </a:lnTo>
                <a:lnTo>
                  <a:pt x="64670" y="21000"/>
                </a:lnTo>
                <a:lnTo>
                  <a:pt x="64690" y="21000"/>
                </a:lnTo>
                <a:lnTo>
                  <a:pt x="64710" y="21000"/>
                </a:lnTo>
                <a:lnTo>
                  <a:pt x="64750" y="21010"/>
                </a:lnTo>
                <a:lnTo>
                  <a:pt x="64780" y="21030"/>
                </a:lnTo>
                <a:lnTo>
                  <a:pt x="64810" y="21050"/>
                </a:lnTo>
                <a:lnTo>
                  <a:pt x="64820" y="21060"/>
                </a:lnTo>
                <a:lnTo>
                  <a:pt x="64840" y="21070"/>
                </a:lnTo>
                <a:lnTo>
                  <a:pt x="64860" y="21090"/>
                </a:lnTo>
                <a:lnTo>
                  <a:pt x="64870" y="21100"/>
                </a:lnTo>
                <a:lnTo>
                  <a:pt x="64870" y="21120"/>
                </a:lnTo>
                <a:lnTo>
                  <a:pt x="64880" y="21130"/>
                </a:lnTo>
                <a:lnTo>
                  <a:pt x="64900" y="21160"/>
                </a:lnTo>
                <a:lnTo>
                  <a:pt x="64930" y="21180"/>
                </a:lnTo>
                <a:lnTo>
                  <a:pt x="64940" y="21180"/>
                </a:lnTo>
                <a:lnTo>
                  <a:pt x="64960" y="21200"/>
                </a:lnTo>
                <a:lnTo>
                  <a:pt x="64940" y="21240"/>
                </a:lnTo>
                <a:lnTo>
                  <a:pt x="64910" y="21250"/>
                </a:lnTo>
                <a:lnTo>
                  <a:pt x="64900" y="21250"/>
                </a:lnTo>
                <a:lnTo>
                  <a:pt x="64880" y="21270"/>
                </a:lnTo>
                <a:lnTo>
                  <a:pt x="64870" y="21310"/>
                </a:lnTo>
                <a:lnTo>
                  <a:pt x="64880" y="21320"/>
                </a:lnTo>
                <a:lnTo>
                  <a:pt x="64890" y="21340"/>
                </a:lnTo>
                <a:lnTo>
                  <a:pt x="64890" y="21370"/>
                </a:lnTo>
                <a:lnTo>
                  <a:pt x="64890" y="21380"/>
                </a:lnTo>
                <a:lnTo>
                  <a:pt x="64880" y="21420"/>
                </a:lnTo>
                <a:lnTo>
                  <a:pt x="64860" y="21450"/>
                </a:lnTo>
                <a:lnTo>
                  <a:pt x="64840" y="21480"/>
                </a:lnTo>
                <a:lnTo>
                  <a:pt x="64830" y="21500"/>
                </a:lnTo>
                <a:lnTo>
                  <a:pt x="64820" y="21520"/>
                </a:lnTo>
                <a:lnTo>
                  <a:pt x="64820" y="21530"/>
                </a:lnTo>
                <a:lnTo>
                  <a:pt x="64820" y="21560"/>
                </a:lnTo>
                <a:lnTo>
                  <a:pt x="64810" y="21590"/>
                </a:lnTo>
                <a:lnTo>
                  <a:pt x="64820" y="21640"/>
                </a:lnTo>
                <a:lnTo>
                  <a:pt x="64810" y="21670"/>
                </a:lnTo>
                <a:lnTo>
                  <a:pt x="64790" y="21700"/>
                </a:lnTo>
                <a:lnTo>
                  <a:pt x="64770" y="21730"/>
                </a:lnTo>
                <a:lnTo>
                  <a:pt x="64760" y="21760"/>
                </a:lnTo>
                <a:lnTo>
                  <a:pt x="64750" y="21770"/>
                </a:lnTo>
                <a:lnTo>
                  <a:pt x="64740" y="21800"/>
                </a:lnTo>
                <a:lnTo>
                  <a:pt x="64730" y="21840"/>
                </a:lnTo>
                <a:lnTo>
                  <a:pt x="64730" y="21870"/>
                </a:lnTo>
                <a:lnTo>
                  <a:pt x="64720" y="21880"/>
                </a:lnTo>
                <a:lnTo>
                  <a:pt x="64720" y="21910"/>
                </a:lnTo>
                <a:lnTo>
                  <a:pt x="64730" y="21940"/>
                </a:lnTo>
                <a:lnTo>
                  <a:pt x="64730" y="21950"/>
                </a:lnTo>
                <a:lnTo>
                  <a:pt x="64730" y="21960"/>
                </a:lnTo>
                <a:lnTo>
                  <a:pt x="64730" y="21990"/>
                </a:lnTo>
                <a:lnTo>
                  <a:pt x="64720" y="22020"/>
                </a:lnTo>
                <a:lnTo>
                  <a:pt x="64700" y="22040"/>
                </a:lnTo>
                <a:lnTo>
                  <a:pt x="64690" y="22050"/>
                </a:lnTo>
                <a:lnTo>
                  <a:pt x="64680" y="22070"/>
                </a:lnTo>
                <a:lnTo>
                  <a:pt x="64670" y="22080"/>
                </a:lnTo>
                <a:lnTo>
                  <a:pt x="64650" y="22110"/>
                </a:lnTo>
                <a:lnTo>
                  <a:pt x="64630" y="22150"/>
                </a:lnTo>
                <a:lnTo>
                  <a:pt x="64610" y="22180"/>
                </a:lnTo>
                <a:lnTo>
                  <a:pt x="64600" y="22200"/>
                </a:lnTo>
                <a:lnTo>
                  <a:pt x="64580" y="22220"/>
                </a:lnTo>
                <a:lnTo>
                  <a:pt x="64570" y="22240"/>
                </a:lnTo>
                <a:lnTo>
                  <a:pt x="64560" y="22250"/>
                </a:lnTo>
                <a:lnTo>
                  <a:pt x="64550" y="22290"/>
                </a:lnTo>
                <a:lnTo>
                  <a:pt x="64550" y="22330"/>
                </a:lnTo>
                <a:lnTo>
                  <a:pt x="64550" y="22360"/>
                </a:lnTo>
                <a:lnTo>
                  <a:pt x="64550" y="22370"/>
                </a:lnTo>
                <a:lnTo>
                  <a:pt x="64550" y="22400"/>
                </a:lnTo>
                <a:lnTo>
                  <a:pt x="64550" y="22430"/>
                </a:lnTo>
                <a:lnTo>
                  <a:pt x="64550" y="22440"/>
                </a:lnTo>
                <a:lnTo>
                  <a:pt x="64550" y="22450"/>
                </a:lnTo>
                <a:lnTo>
                  <a:pt x="64550" y="22480"/>
                </a:lnTo>
                <a:lnTo>
                  <a:pt x="64540" y="22520"/>
                </a:lnTo>
                <a:lnTo>
                  <a:pt x="64540" y="22530"/>
                </a:lnTo>
                <a:lnTo>
                  <a:pt x="64540" y="22560"/>
                </a:lnTo>
                <a:lnTo>
                  <a:pt x="64540" y="22600"/>
                </a:lnTo>
                <a:lnTo>
                  <a:pt x="64540" y="22640"/>
                </a:lnTo>
                <a:lnTo>
                  <a:pt x="64540" y="22670"/>
                </a:lnTo>
                <a:lnTo>
                  <a:pt x="64540" y="22680"/>
                </a:lnTo>
                <a:lnTo>
                  <a:pt x="64540" y="22690"/>
                </a:lnTo>
                <a:lnTo>
                  <a:pt x="64530" y="22720"/>
                </a:lnTo>
                <a:lnTo>
                  <a:pt x="64520" y="22740"/>
                </a:lnTo>
                <a:lnTo>
                  <a:pt x="64520" y="22750"/>
                </a:lnTo>
                <a:lnTo>
                  <a:pt x="64510" y="22760"/>
                </a:lnTo>
                <a:lnTo>
                  <a:pt x="64500" y="22790"/>
                </a:lnTo>
                <a:lnTo>
                  <a:pt x="64490" y="22800"/>
                </a:lnTo>
                <a:lnTo>
                  <a:pt x="64480" y="22820"/>
                </a:lnTo>
                <a:lnTo>
                  <a:pt x="64480" y="22830"/>
                </a:lnTo>
                <a:lnTo>
                  <a:pt x="64470" y="22850"/>
                </a:lnTo>
                <a:lnTo>
                  <a:pt x="64450" y="22890"/>
                </a:lnTo>
                <a:lnTo>
                  <a:pt x="64450" y="22900"/>
                </a:lnTo>
                <a:lnTo>
                  <a:pt x="64450" y="22930"/>
                </a:lnTo>
                <a:lnTo>
                  <a:pt x="64450" y="22940"/>
                </a:lnTo>
                <a:lnTo>
                  <a:pt x="64460" y="22960"/>
                </a:lnTo>
                <a:lnTo>
                  <a:pt x="64460" y="22980"/>
                </a:lnTo>
                <a:lnTo>
                  <a:pt x="64460" y="23000"/>
                </a:lnTo>
                <a:lnTo>
                  <a:pt x="64460" y="23020"/>
                </a:lnTo>
                <a:lnTo>
                  <a:pt x="64450" y="23040"/>
                </a:lnTo>
                <a:lnTo>
                  <a:pt x="64450" y="23050"/>
                </a:lnTo>
                <a:lnTo>
                  <a:pt x="64440" y="23080"/>
                </a:lnTo>
                <a:lnTo>
                  <a:pt x="64430" y="23100"/>
                </a:lnTo>
                <a:lnTo>
                  <a:pt x="64430" y="23110"/>
                </a:lnTo>
                <a:lnTo>
                  <a:pt x="64410" y="23150"/>
                </a:lnTo>
                <a:lnTo>
                  <a:pt x="64390" y="23160"/>
                </a:lnTo>
                <a:lnTo>
                  <a:pt x="64380" y="23170"/>
                </a:lnTo>
                <a:lnTo>
                  <a:pt x="64350" y="23200"/>
                </a:lnTo>
                <a:lnTo>
                  <a:pt x="64340" y="23210"/>
                </a:lnTo>
                <a:lnTo>
                  <a:pt x="64330" y="23230"/>
                </a:lnTo>
                <a:lnTo>
                  <a:pt x="64320" y="23240"/>
                </a:lnTo>
                <a:lnTo>
                  <a:pt x="64300" y="23250"/>
                </a:lnTo>
                <a:lnTo>
                  <a:pt x="64270" y="23280"/>
                </a:lnTo>
                <a:lnTo>
                  <a:pt x="64240" y="23300"/>
                </a:lnTo>
                <a:lnTo>
                  <a:pt x="64230" y="23340"/>
                </a:lnTo>
                <a:lnTo>
                  <a:pt x="64220" y="23360"/>
                </a:lnTo>
                <a:lnTo>
                  <a:pt x="64220" y="23380"/>
                </a:lnTo>
                <a:lnTo>
                  <a:pt x="64210" y="23420"/>
                </a:lnTo>
                <a:lnTo>
                  <a:pt x="64210" y="23450"/>
                </a:lnTo>
                <a:lnTo>
                  <a:pt x="64210" y="23460"/>
                </a:lnTo>
                <a:lnTo>
                  <a:pt x="64210" y="23490"/>
                </a:lnTo>
                <a:lnTo>
                  <a:pt x="64210" y="23530"/>
                </a:lnTo>
                <a:lnTo>
                  <a:pt x="64200" y="23560"/>
                </a:lnTo>
                <a:lnTo>
                  <a:pt x="64200" y="23610"/>
                </a:lnTo>
                <a:lnTo>
                  <a:pt x="64200" y="23640"/>
                </a:lnTo>
                <a:lnTo>
                  <a:pt x="64200" y="23650"/>
                </a:lnTo>
                <a:lnTo>
                  <a:pt x="64200" y="23660"/>
                </a:lnTo>
                <a:lnTo>
                  <a:pt x="64200" y="23690"/>
                </a:lnTo>
                <a:lnTo>
                  <a:pt x="64200" y="23710"/>
                </a:lnTo>
                <a:lnTo>
                  <a:pt x="64190" y="23720"/>
                </a:lnTo>
                <a:lnTo>
                  <a:pt x="64190" y="23740"/>
                </a:lnTo>
                <a:lnTo>
                  <a:pt x="64180" y="23760"/>
                </a:lnTo>
                <a:lnTo>
                  <a:pt x="64170" y="23770"/>
                </a:lnTo>
                <a:lnTo>
                  <a:pt x="64160" y="23790"/>
                </a:lnTo>
                <a:lnTo>
                  <a:pt x="64160" y="23820"/>
                </a:lnTo>
                <a:lnTo>
                  <a:pt x="64160" y="23890"/>
                </a:lnTo>
                <a:lnTo>
                  <a:pt x="64190" y="23900"/>
                </a:lnTo>
                <a:lnTo>
                  <a:pt x="64230" y="23910"/>
                </a:lnTo>
                <a:lnTo>
                  <a:pt x="64260" y="23920"/>
                </a:lnTo>
                <a:lnTo>
                  <a:pt x="64300" y="23940"/>
                </a:lnTo>
                <a:lnTo>
                  <a:pt x="64340" y="23950"/>
                </a:lnTo>
                <a:lnTo>
                  <a:pt x="64370" y="23960"/>
                </a:lnTo>
                <a:lnTo>
                  <a:pt x="64380" y="23960"/>
                </a:lnTo>
                <a:lnTo>
                  <a:pt x="64410" y="23980"/>
                </a:lnTo>
                <a:lnTo>
                  <a:pt x="64440" y="24000"/>
                </a:lnTo>
                <a:lnTo>
                  <a:pt x="64480" y="24020"/>
                </a:lnTo>
                <a:lnTo>
                  <a:pt x="64510" y="24030"/>
                </a:lnTo>
                <a:lnTo>
                  <a:pt x="64510" y="24040"/>
                </a:lnTo>
                <a:lnTo>
                  <a:pt x="64540" y="24060"/>
                </a:lnTo>
                <a:lnTo>
                  <a:pt x="64560" y="24090"/>
                </a:lnTo>
                <a:lnTo>
                  <a:pt x="64590" y="24100"/>
                </a:lnTo>
                <a:lnTo>
                  <a:pt x="64590" y="24110"/>
                </a:lnTo>
                <a:lnTo>
                  <a:pt x="64630" y="24110"/>
                </a:lnTo>
                <a:lnTo>
                  <a:pt x="64650" y="24130"/>
                </a:lnTo>
                <a:lnTo>
                  <a:pt x="64660" y="24140"/>
                </a:lnTo>
                <a:lnTo>
                  <a:pt x="64660" y="24150"/>
                </a:lnTo>
                <a:lnTo>
                  <a:pt x="64680" y="24170"/>
                </a:lnTo>
                <a:lnTo>
                  <a:pt x="64680" y="24180"/>
                </a:lnTo>
                <a:lnTo>
                  <a:pt x="64690" y="24200"/>
                </a:lnTo>
                <a:lnTo>
                  <a:pt x="64710" y="24230"/>
                </a:lnTo>
                <a:lnTo>
                  <a:pt x="64710" y="24240"/>
                </a:lnTo>
                <a:lnTo>
                  <a:pt x="64730" y="24270"/>
                </a:lnTo>
                <a:lnTo>
                  <a:pt x="64750" y="24300"/>
                </a:lnTo>
                <a:lnTo>
                  <a:pt x="64770" y="24340"/>
                </a:lnTo>
                <a:lnTo>
                  <a:pt x="64790" y="24350"/>
                </a:lnTo>
                <a:lnTo>
                  <a:pt x="64800" y="24360"/>
                </a:lnTo>
                <a:lnTo>
                  <a:pt x="64830" y="24370"/>
                </a:lnTo>
                <a:lnTo>
                  <a:pt x="64840" y="24370"/>
                </a:lnTo>
                <a:lnTo>
                  <a:pt x="64870" y="24390"/>
                </a:lnTo>
                <a:lnTo>
                  <a:pt x="64890" y="24410"/>
                </a:lnTo>
                <a:lnTo>
                  <a:pt x="64890" y="24420"/>
                </a:lnTo>
                <a:lnTo>
                  <a:pt x="64910" y="24450"/>
                </a:lnTo>
                <a:lnTo>
                  <a:pt x="64900" y="24490"/>
                </a:lnTo>
                <a:lnTo>
                  <a:pt x="64890" y="24520"/>
                </a:lnTo>
                <a:lnTo>
                  <a:pt x="64870" y="24550"/>
                </a:lnTo>
                <a:lnTo>
                  <a:pt x="64840" y="24580"/>
                </a:lnTo>
                <a:lnTo>
                  <a:pt x="64820" y="24610"/>
                </a:lnTo>
                <a:lnTo>
                  <a:pt x="64800" y="24630"/>
                </a:lnTo>
                <a:lnTo>
                  <a:pt x="64770" y="24660"/>
                </a:lnTo>
                <a:lnTo>
                  <a:pt x="64750" y="24700"/>
                </a:lnTo>
                <a:lnTo>
                  <a:pt x="64720" y="24740"/>
                </a:lnTo>
                <a:lnTo>
                  <a:pt x="64700" y="24760"/>
                </a:lnTo>
                <a:lnTo>
                  <a:pt x="64670" y="24790"/>
                </a:lnTo>
                <a:lnTo>
                  <a:pt x="64650" y="24820"/>
                </a:lnTo>
                <a:lnTo>
                  <a:pt x="64650" y="24850"/>
                </a:lnTo>
                <a:lnTo>
                  <a:pt x="64640" y="24860"/>
                </a:lnTo>
                <a:lnTo>
                  <a:pt x="64640" y="24900"/>
                </a:lnTo>
                <a:lnTo>
                  <a:pt x="64630" y="24940"/>
                </a:lnTo>
                <a:lnTo>
                  <a:pt x="64610" y="24970"/>
                </a:lnTo>
                <a:lnTo>
                  <a:pt x="64600" y="25010"/>
                </a:lnTo>
                <a:lnTo>
                  <a:pt x="64580" y="25040"/>
                </a:lnTo>
                <a:lnTo>
                  <a:pt x="64560" y="25070"/>
                </a:lnTo>
                <a:lnTo>
                  <a:pt x="64530" y="25100"/>
                </a:lnTo>
                <a:lnTo>
                  <a:pt x="64510" y="25130"/>
                </a:lnTo>
                <a:lnTo>
                  <a:pt x="64490" y="25160"/>
                </a:lnTo>
                <a:lnTo>
                  <a:pt x="64490" y="25200"/>
                </a:lnTo>
                <a:lnTo>
                  <a:pt x="64490" y="25240"/>
                </a:lnTo>
                <a:lnTo>
                  <a:pt x="64500" y="25280"/>
                </a:lnTo>
                <a:lnTo>
                  <a:pt x="64490" y="25320"/>
                </a:lnTo>
                <a:lnTo>
                  <a:pt x="64470" y="25360"/>
                </a:lnTo>
                <a:lnTo>
                  <a:pt x="64440" y="25390"/>
                </a:lnTo>
                <a:lnTo>
                  <a:pt x="64410" y="25410"/>
                </a:lnTo>
                <a:lnTo>
                  <a:pt x="64390" y="25430"/>
                </a:lnTo>
                <a:lnTo>
                  <a:pt x="64360" y="25460"/>
                </a:lnTo>
                <a:lnTo>
                  <a:pt x="64340" y="25500"/>
                </a:lnTo>
                <a:lnTo>
                  <a:pt x="64310" y="25520"/>
                </a:lnTo>
                <a:lnTo>
                  <a:pt x="64280" y="25530"/>
                </a:lnTo>
                <a:lnTo>
                  <a:pt x="64240" y="25550"/>
                </a:lnTo>
                <a:lnTo>
                  <a:pt x="64210" y="25560"/>
                </a:lnTo>
                <a:lnTo>
                  <a:pt x="64170" y="25580"/>
                </a:lnTo>
                <a:lnTo>
                  <a:pt x="64150" y="25610"/>
                </a:lnTo>
                <a:lnTo>
                  <a:pt x="64120" y="25630"/>
                </a:lnTo>
                <a:lnTo>
                  <a:pt x="64100" y="25660"/>
                </a:lnTo>
                <a:lnTo>
                  <a:pt x="64110" y="25700"/>
                </a:lnTo>
                <a:lnTo>
                  <a:pt x="64120" y="25730"/>
                </a:lnTo>
                <a:lnTo>
                  <a:pt x="64140" y="25760"/>
                </a:lnTo>
                <a:lnTo>
                  <a:pt x="64180" y="25780"/>
                </a:lnTo>
                <a:lnTo>
                  <a:pt x="64190" y="25820"/>
                </a:lnTo>
                <a:lnTo>
                  <a:pt x="64170" y="25850"/>
                </a:lnTo>
                <a:lnTo>
                  <a:pt x="64150" y="25880"/>
                </a:lnTo>
                <a:lnTo>
                  <a:pt x="64180" y="25910"/>
                </a:lnTo>
                <a:lnTo>
                  <a:pt x="64210" y="25930"/>
                </a:lnTo>
                <a:lnTo>
                  <a:pt x="64220" y="25970"/>
                </a:lnTo>
                <a:lnTo>
                  <a:pt x="64220" y="26000"/>
                </a:lnTo>
                <a:lnTo>
                  <a:pt x="64190" y="26030"/>
                </a:lnTo>
                <a:lnTo>
                  <a:pt x="64160" y="26040"/>
                </a:lnTo>
                <a:lnTo>
                  <a:pt x="64120" y="26050"/>
                </a:lnTo>
                <a:lnTo>
                  <a:pt x="64090" y="26070"/>
                </a:lnTo>
                <a:lnTo>
                  <a:pt x="64080" y="26100"/>
                </a:lnTo>
                <a:lnTo>
                  <a:pt x="64070" y="26140"/>
                </a:lnTo>
                <a:lnTo>
                  <a:pt x="64060" y="26180"/>
                </a:lnTo>
                <a:lnTo>
                  <a:pt x="64040" y="26220"/>
                </a:lnTo>
                <a:lnTo>
                  <a:pt x="64030" y="26260"/>
                </a:lnTo>
                <a:lnTo>
                  <a:pt x="64030" y="26300"/>
                </a:lnTo>
                <a:lnTo>
                  <a:pt x="64020" y="26340"/>
                </a:lnTo>
                <a:lnTo>
                  <a:pt x="64020" y="26380"/>
                </a:lnTo>
                <a:lnTo>
                  <a:pt x="64020" y="26420"/>
                </a:lnTo>
                <a:lnTo>
                  <a:pt x="64020" y="26460"/>
                </a:lnTo>
                <a:lnTo>
                  <a:pt x="64040" y="26490"/>
                </a:lnTo>
                <a:lnTo>
                  <a:pt x="64060" y="26520"/>
                </a:lnTo>
                <a:lnTo>
                  <a:pt x="64090" y="26550"/>
                </a:lnTo>
                <a:lnTo>
                  <a:pt x="64110" y="26580"/>
                </a:lnTo>
                <a:lnTo>
                  <a:pt x="64130" y="26610"/>
                </a:lnTo>
                <a:lnTo>
                  <a:pt x="64140" y="26640"/>
                </a:lnTo>
                <a:lnTo>
                  <a:pt x="64150" y="26680"/>
                </a:lnTo>
                <a:lnTo>
                  <a:pt x="64150" y="26720"/>
                </a:lnTo>
                <a:lnTo>
                  <a:pt x="64150" y="26750"/>
                </a:lnTo>
                <a:lnTo>
                  <a:pt x="64140" y="26800"/>
                </a:lnTo>
                <a:lnTo>
                  <a:pt x="64130" y="26830"/>
                </a:lnTo>
                <a:lnTo>
                  <a:pt x="64120" y="26870"/>
                </a:lnTo>
                <a:lnTo>
                  <a:pt x="64100" y="26890"/>
                </a:lnTo>
                <a:lnTo>
                  <a:pt x="64060" y="26900"/>
                </a:lnTo>
                <a:lnTo>
                  <a:pt x="64030" y="26900"/>
                </a:lnTo>
                <a:lnTo>
                  <a:pt x="64010" y="26930"/>
                </a:lnTo>
                <a:lnTo>
                  <a:pt x="64000" y="26970"/>
                </a:lnTo>
                <a:lnTo>
                  <a:pt x="63990" y="27000"/>
                </a:lnTo>
                <a:lnTo>
                  <a:pt x="63960" y="27030"/>
                </a:lnTo>
                <a:lnTo>
                  <a:pt x="63940" y="27060"/>
                </a:lnTo>
                <a:lnTo>
                  <a:pt x="63950" y="27100"/>
                </a:lnTo>
                <a:lnTo>
                  <a:pt x="63970" y="27130"/>
                </a:lnTo>
                <a:lnTo>
                  <a:pt x="63980" y="27170"/>
                </a:lnTo>
                <a:lnTo>
                  <a:pt x="63980" y="27200"/>
                </a:lnTo>
                <a:lnTo>
                  <a:pt x="63960" y="27230"/>
                </a:lnTo>
                <a:lnTo>
                  <a:pt x="63960" y="27270"/>
                </a:lnTo>
                <a:lnTo>
                  <a:pt x="63960" y="27310"/>
                </a:lnTo>
                <a:lnTo>
                  <a:pt x="63970" y="27350"/>
                </a:lnTo>
                <a:lnTo>
                  <a:pt x="63950" y="27390"/>
                </a:lnTo>
                <a:lnTo>
                  <a:pt x="63920" y="27410"/>
                </a:lnTo>
                <a:lnTo>
                  <a:pt x="63890" y="27440"/>
                </a:lnTo>
                <a:lnTo>
                  <a:pt x="63880" y="27470"/>
                </a:lnTo>
                <a:lnTo>
                  <a:pt x="63860" y="27510"/>
                </a:lnTo>
                <a:lnTo>
                  <a:pt x="63860" y="27540"/>
                </a:lnTo>
                <a:lnTo>
                  <a:pt x="63860" y="27580"/>
                </a:lnTo>
                <a:lnTo>
                  <a:pt x="63870" y="27610"/>
                </a:lnTo>
                <a:lnTo>
                  <a:pt x="63890" y="27640"/>
                </a:lnTo>
                <a:lnTo>
                  <a:pt x="63910" y="27670"/>
                </a:lnTo>
                <a:lnTo>
                  <a:pt x="63930" y="27710"/>
                </a:lnTo>
                <a:lnTo>
                  <a:pt x="63940" y="27740"/>
                </a:lnTo>
                <a:lnTo>
                  <a:pt x="63950" y="27770"/>
                </a:lnTo>
                <a:lnTo>
                  <a:pt x="63960" y="27810"/>
                </a:lnTo>
                <a:lnTo>
                  <a:pt x="63990" y="27840"/>
                </a:lnTo>
                <a:lnTo>
                  <a:pt x="64010" y="27870"/>
                </a:lnTo>
                <a:lnTo>
                  <a:pt x="64040" y="27890"/>
                </a:lnTo>
                <a:lnTo>
                  <a:pt x="64070" y="27910"/>
                </a:lnTo>
                <a:lnTo>
                  <a:pt x="64110" y="27920"/>
                </a:lnTo>
                <a:lnTo>
                  <a:pt x="64150" y="27930"/>
                </a:lnTo>
                <a:lnTo>
                  <a:pt x="64180" y="27940"/>
                </a:lnTo>
                <a:lnTo>
                  <a:pt x="64210" y="27950"/>
                </a:lnTo>
                <a:lnTo>
                  <a:pt x="64250" y="27950"/>
                </a:lnTo>
                <a:lnTo>
                  <a:pt x="64290" y="27950"/>
                </a:lnTo>
                <a:lnTo>
                  <a:pt x="64320" y="27940"/>
                </a:lnTo>
                <a:lnTo>
                  <a:pt x="64360" y="27930"/>
                </a:lnTo>
                <a:lnTo>
                  <a:pt x="64400" y="27920"/>
                </a:lnTo>
                <a:lnTo>
                  <a:pt x="64440" y="27920"/>
                </a:lnTo>
                <a:lnTo>
                  <a:pt x="64470" y="27920"/>
                </a:lnTo>
                <a:lnTo>
                  <a:pt x="64510" y="27920"/>
                </a:lnTo>
                <a:lnTo>
                  <a:pt x="64540" y="27940"/>
                </a:lnTo>
                <a:lnTo>
                  <a:pt x="64570" y="27960"/>
                </a:lnTo>
                <a:lnTo>
                  <a:pt x="64610" y="27980"/>
                </a:lnTo>
                <a:lnTo>
                  <a:pt x="64640" y="28000"/>
                </a:lnTo>
                <a:lnTo>
                  <a:pt x="64670" y="28020"/>
                </a:lnTo>
                <a:lnTo>
                  <a:pt x="64710" y="28040"/>
                </a:lnTo>
                <a:lnTo>
                  <a:pt x="64740" y="28040"/>
                </a:lnTo>
                <a:lnTo>
                  <a:pt x="64780" y="28050"/>
                </a:lnTo>
                <a:lnTo>
                  <a:pt x="64820" y="28050"/>
                </a:lnTo>
                <a:lnTo>
                  <a:pt x="64850" y="28060"/>
                </a:lnTo>
                <a:lnTo>
                  <a:pt x="64890" y="28070"/>
                </a:lnTo>
                <a:lnTo>
                  <a:pt x="64920" y="28080"/>
                </a:lnTo>
                <a:lnTo>
                  <a:pt x="64960" y="28090"/>
                </a:lnTo>
                <a:lnTo>
                  <a:pt x="64940" y="28110"/>
                </a:lnTo>
                <a:lnTo>
                  <a:pt x="64940" y="28120"/>
                </a:lnTo>
                <a:lnTo>
                  <a:pt x="64910" y="28140"/>
                </a:lnTo>
                <a:lnTo>
                  <a:pt x="64940" y="28170"/>
                </a:lnTo>
                <a:lnTo>
                  <a:pt x="64970" y="28190"/>
                </a:lnTo>
                <a:lnTo>
                  <a:pt x="64980" y="28230"/>
                </a:lnTo>
                <a:lnTo>
                  <a:pt x="64970" y="28270"/>
                </a:lnTo>
                <a:lnTo>
                  <a:pt x="64950" y="28310"/>
                </a:lnTo>
                <a:lnTo>
                  <a:pt x="64950" y="28350"/>
                </a:lnTo>
                <a:lnTo>
                  <a:pt x="64950" y="28390"/>
                </a:lnTo>
                <a:lnTo>
                  <a:pt x="64950" y="28400"/>
                </a:lnTo>
                <a:lnTo>
                  <a:pt x="64960" y="28420"/>
                </a:lnTo>
                <a:lnTo>
                  <a:pt x="64960" y="28440"/>
                </a:lnTo>
                <a:lnTo>
                  <a:pt x="64960" y="28460"/>
                </a:lnTo>
                <a:lnTo>
                  <a:pt x="64960" y="28500"/>
                </a:lnTo>
                <a:lnTo>
                  <a:pt x="64950" y="28540"/>
                </a:lnTo>
                <a:lnTo>
                  <a:pt x="64940" y="28580"/>
                </a:lnTo>
                <a:lnTo>
                  <a:pt x="64940" y="28590"/>
                </a:lnTo>
                <a:lnTo>
                  <a:pt x="64930" y="28610"/>
                </a:lnTo>
                <a:lnTo>
                  <a:pt x="64910" y="28640"/>
                </a:lnTo>
                <a:lnTo>
                  <a:pt x="64890" y="28670"/>
                </a:lnTo>
                <a:lnTo>
                  <a:pt x="64860" y="28690"/>
                </a:lnTo>
                <a:lnTo>
                  <a:pt x="64830" y="28710"/>
                </a:lnTo>
                <a:lnTo>
                  <a:pt x="64820" y="28700"/>
                </a:lnTo>
                <a:lnTo>
                  <a:pt x="64790" y="28700"/>
                </a:lnTo>
                <a:lnTo>
                  <a:pt x="64760" y="28680"/>
                </a:lnTo>
                <a:lnTo>
                  <a:pt x="64730" y="28700"/>
                </a:lnTo>
                <a:lnTo>
                  <a:pt x="64720" y="28730"/>
                </a:lnTo>
                <a:lnTo>
                  <a:pt x="64720" y="28740"/>
                </a:lnTo>
                <a:lnTo>
                  <a:pt x="64720" y="28770"/>
                </a:lnTo>
                <a:lnTo>
                  <a:pt x="64720" y="28810"/>
                </a:lnTo>
                <a:lnTo>
                  <a:pt x="64710" y="28830"/>
                </a:lnTo>
                <a:lnTo>
                  <a:pt x="64710" y="28850"/>
                </a:lnTo>
                <a:lnTo>
                  <a:pt x="64700" y="28880"/>
                </a:lnTo>
                <a:lnTo>
                  <a:pt x="64700" y="28890"/>
                </a:lnTo>
                <a:lnTo>
                  <a:pt x="64690" y="28930"/>
                </a:lnTo>
                <a:lnTo>
                  <a:pt x="64680" y="28940"/>
                </a:lnTo>
                <a:lnTo>
                  <a:pt x="64680" y="28960"/>
                </a:lnTo>
                <a:lnTo>
                  <a:pt x="64670" y="28970"/>
                </a:lnTo>
                <a:lnTo>
                  <a:pt x="64650" y="28990"/>
                </a:lnTo>
                <a:lnTo>
                  <a:pt x="64630" y="29010"/>
                </a:lnTo>
                <a:lnTo>
                  <a:pt x="64630" y="29020"/>
                </a:lnTo>
                <a:lnTo>
                  <a:pt x="64610" y="29040"/>
                </a:lnTo>
                <a:lnTo>
                  <a:pt x="64600" y="29040"/>
                </a:lnTo>
                <a:lnTo>
                  <a:pt x="64570" y="29070"/>
                </a:lnTo>
                <a:lnTo>
                  <a:pt x="64560" y="29070"/>
                </a:lnTo>
                <a:lnTo>
                  <a:pt x="64550" y="29090"/>
                </a:lnTo>
                <a:lnTo>
                  <a:pt x="64530" y="29100"/>
                </a:lnTo>
                <a:lnTo>
                  <a:pt x="64520" y="29110"/>
                </a:lnTo>
                <a:lnTo>
                  <a:pt x="64500" y="29130"/>
                </a:lnTo>
                <a:lnTo>
                  <a:pt x="64490" y="29140"/>
                </a:lnTo>
                <a:lnTo>
                  <a:pt x="64460" y="29170"/>
                </a:lnTo>
                <a:lnTo>
                  <a:pt x="64430" y="29190"/>
                </a:lnTo>
                <a:lnTo>
                  <a:pt x="64400" y="29220"/>
                </a:lnTo>
                <a:lnTo>
                  <a:pt x="64380" y="29230"/>
                </a:lnTo>
                <a:lnTo>
                  <a:pt x="64370" y="29240"/>
                </a:lnTo>
                <a:lnTo>
                  <a:pt x="64350" y="29260"/>
                </a:lnTo>
                <a:lnTo>
                  <a:pt x="64350" y="29270"/>
                </a:lnTo>
                <a:lnTo>
                  <a:pt x="64350" y="29280"/>
                </a:lnTo>
                <a:lnTo>
                  <a:pt x="64360" y="29300"/>
                </a:lnTo>
                <a:lnTo>
                  <a:pt x="64380" y="29340"/>
                </a:lnTo>
                <a:lnTo>
                  <a:pt x="64380" y="29350"/>
                </a:lnTo>
                <a:lnTo>
                  <a:pt x="64380" y="29380"/>
                </a:lnTo>
                <a:lnTo>
                  <a:pt x="64370" y="29390"/>
                </a:lnTo>
                <a:lnTo>
                  <a:pt x="64370" y="29410"/>
                </a:lnTo>
                <a:lnTo>
                  <a:pt x="64360" y="29430"/>
                </a:lnTo>
                <a:lnTo>
                  <a:pt x="64360" y="29450"/>
                </a:lnTo>
                <a:lnTo>
                  <a:pt x="64350" y="29480"/>
                </a:lnTo>
                <a:lnTo>
                  <a:pt x="64350" y="29520"/>
                </a:lnTo>
                <a:lnTo>
                  <a:pt x="64350" y="29530"/>
                </a:lnTo>
                <a:lnTo>
                  <a:pt x="64350" y="29560"/>
                </a:lnTo>
                <a:lnTo>
                  <a:pt x="64360" y="29590"/>
                </a:lnTo>
                <a:lnTo>
                  <a:pt x="64360" y="29600"/>
                </a:lnTo>
                <a:lnTo>
                  <a:pt x="64370" y="29610"/>
                </a:lnTo>
                <a:lnTo>
                  <a:pt x="64380" y="29630"/>
                </a:lnTo>
                <a:lnTo>
                  <a:pt x="64410" y="29660"/>
                </a:lnTo>
                <a:lnTo>
                  <a:pt x="64430" y="29690"/>
                </a:lnTo>
                <a:lnTo>
                  <a:pt x="64440" y="29710"/>
                </a:lnTo>
                <a:lnTo>
                  <a:pt x="64450" y="29720"/>
                </a:lnTo>
                <a:lnTo>
                  <a:pt x="64460" y="29740"/>
                </a:lnTo>
                <a:lnTo>
                  <a:pt x="64470" y="29750"/>
                </a:lnTo>
                <a:lnTo>
                  <a:pt x="64500" y="29770"/>
                </a:lnTo>
                <a:lnTo>
                  <a:pt x="64540" y="29780"/>
                </a:lnTo>
                <a:lnTo>
                  <a:pt x="64570" y="29780"/>
                </a:lnTo>
                <a:lnTo>
                  <a:pt x="64600" y="29810"/>
                </a:lnTo>
                <a:lnTo>
                  <a:pt x="64620" y="29820"/>
                </a:lnTo>
                <a:lnTo>
                  <a:pt x="64630" y="29830"/>
                </a:lnTo>
                <a:lnTo>
                  <a:pt x="64650" y="29820"/>
                </a:lnTo>
                <a:lnTo>
                  <a:pt x="64660" y="29820"/>
                </a:lnTo>
                <a:lnTo>
                  <a:pt x="64670" y="29830"/>
                </a:lnTo>
                <a:lnTo>
                  <a:pt x="64680" y="29850"/>
                </a:lnTo>
                <a:lnTo>
                  <a:pt x="64690" y="29860"/>
                </a:lnTo>
                <a:lnTo>
                  <a:pt x="64710" y="29870"/>
                </a:lnTo>
                <a:lnTo>
                  <a:pt x="64740" y="29890"/>
                </a:lnTo>
                <a:lnTo>
                  <a:pt x="64780" y="29910"/>
                </a:lnTo>
                <a:lnTo>
                  <a:pt x="64800" y="29930"/>
                </a:lnTo>
                <a:lnTo>
                  <a:pt x="64800" y="29940"/>
                </a:lnTo>
                <a:lnTo>
                  <a:pt x="64840" y="29960"/>
                </a:lnTo>
                <a:lnTo>
                  <a:pt x="64870" y="29970"/>
                </a:lnTo>
                <a:lnTo>
                  <a:pt x="64880" y="29980"/>
                </a:lnTo>
                <a:lnTo>
                  <a:pt x="64900" y="29980"/>
                </a:lnTo>
                <a:lnTo>
                  <a:pt x="64930" y="29990"/>
                </a:lnTo>
                <a:lnTo>
                  <a:pt x="64940" y="29990"/>
                </a:lnTo>
                <a:lnTo>
                  <a:pt x="64980" y="29990"/>
                </a:lnTo>
                <a:lnTo>
                  <a:pt x="65010" y="29990"/>
                </a:lnTo>
                <a:lnTo>
                  <a:pt x="65030" y="29980"/>
                </a:lnTo>
                <a:lnTo>
                  <a:pt x="65050" y="29980"/>
                </a:lnTo>
                <a:lnTo>
                  <a:pt x="65080" y="29980"/>
                </a:lnTo>
                <a:lnTo>
                  <a:pt x="65120" y="29980"/>
                </a:lnTo>
                <a:lnTo>
                  <a:pt x="65150" y="29980"/>
                </a:lnTo>
                <a:lnTo>
                  <a:pt x="65160" y="29980"/>
                </a:lnTo>
                <a:lnTo>
                  <a:pt x="65170" y="29980"/>
                </a:lnTo>
                <a:lnTo>
                  <a:pt x="65190" y="29970"/>
                </a:lnTo>
                <a:lnTo>
                  <a:pt x="65230" y="29970"/>
                </a:lnTo>
                <a:lnTo>
                  <a:pt x="65270" y="29980"/>
                </a:lnTo>
                <a:lnTo>
                  <a:pt x="65300" y="29980"/>
                </a:lnTo>
                <a:lnTo>
                  <a:pt x="65310" y="29980"/>
                </a:lnTo>
                <a:lnTo>
                  <a:pt x="65340" y="29980"/>
                </a:lnTo>
                <a:lnTo>
                  <a:pt x="65370" y="29980"/>
                </a:lnTo>
                <a:lnTo>
                  <a:pt x="65380" y="29980"/>
                </a:lnTo>
                <a:lnTo>
                  <a:pt x="65420" y="29980"/>
                </a:lnTo>
                <a:lnTo>
                  <a:pt x="65450" y="29970"/>
                </a:lnTo>
                <a:lnTo>
                  <a:pt x="65470" y="29970"/>
                </a:lnTo>
                <a:lnTo>
                  <a:pt x="65490" y="29960"/>
                </a:lnTo>
                <a:lnTo>
                  <a:pt x="65520" y="29960"/>
                </a:lnTo>
                <a:lnTo>
                  <a:pt x="65560" y="29950"/>
                </a:lnTo>
                <a:lnTo>
                  <a:pt x="65600" y="29950"/>
                </a:lnTo>
                <a:lnTo>
                  <a:pt x="65630" y="29940"/>
                </a:lnTo>
                <a:lnTo>
                  <a:pt x="65670" y="29930"/>
                </a:lnTo>
                <a:lnTo>
                  <a:pt x="65700" y="29920"/>
                </a:lnTo>
                <a:lnTo>
                  <a:pt x="65740" y="29930"/>
                </a:lnTo>
                <a:lnTo>
                  <a:pt x="65780" y="29930"/>
                </a:lnTo>
                <a:lnTo>
                  <a:pt x="65810" y="29930"/>
                </a:lnTo>
                <a:lnTo>
                  <a:pt x="65850" y="29930"/>
                </a:lnTo>
                <a:lnTo>
                  <a:pt x="65860" y="29930"/>
                </a:lnTo>
                <a:lnTo>
                  <a:pt x="65890" y="29930"/>
                </a:lnTo>
                <a:lnTo>
                  <a:pt x="65930" y="29920"/>
                </a:lnTo>
                <a:lnTo>
                  <a:pt x="65960" y="29910"/>
                </a:lnTo>
                <a:lnTo>
                  <a:pt x="65980" y="29910"/>
                </a:lnTo>
                <a:lnTo>
                  <a:pt x="66000" y="29910"/>
                </a:lnTo>
                <a:lnTo>
                  <a:pt x="66040" y="29900"/>
                </a:lnTo>
                <a:lnTo>
                  <a:pt x="66070" y="29890"/>
                </a:lnTo>
                <a:lnTo>
                  <a:pt x="66110" y="29870"/>
                </a:lnTo>
                <a:lnTo>
                  <a:pt x="66110" y="29860"/>
                </a:lnTo>
                <a:lnTo>
                  <a:pt x="66130" y="29840"/>
                </a:lnTo>
                <a:lnTo>
                  <a:pt x="66160" y="29820"/>
                </a:lnTo>
                <a:lnTo>
                  <a:pt x="66170" y="29810"/>
                </a:lnTo>
                <a:lnTo>
                  <a:pt x="66190" y="29800"/>
                </a:lnTo>
                <a:lnTo>
                  <a:pt x="66230" y="29790"/>
                </a:lnTo>
                <a:lnTo>
                  <a:pt x="66260" y="29810"/>
                </a:lnTo>
                <a:lnTo>
                  <a:pt x="66280" y="29810"/>
                </a:lnTo>
                <a:lnTo>
                  <a:pt x="66300" y="29810"/>
                </a:lnTo>
                <a:lnTo>
                  <a:pt x="66330" y="29810"/>
                </a:lnTo>
                <a:lnTo>
                  <a:pt x="66340" y="29810"/>
                </a:lnTo>
                <a:lnTo>
                  <a:pt x="66370" y="29800"/>
                </a:lnTo>
                <a:lnTo>
                  <a:pt x="66410" y="29790"/>
                </a:lnTo>
                <a:lnTo>
                  <a:pt x="66450" y="29790"/>
                </a:lnTo>
                <a:lnTo>
                  <a:pt x="66480" y="29790"/>
                </a:lnTo>
                <a:lnTo>
                  <a:pt x="66500" y="29780"/>
                </a:lnTo>
                <a:lnTo>
                  <a:pt x="66520" y="29780"/>
                </a:lnTo>
                <a:lnTo>
                  <a:pt x="66540" y="29770"/>
                </a:lnTo>
                <a:lnTo>
                  <a:pt x="66550" y="29770"/>
                </a:lnTo>
                <a:lnTo>
                  <a:pt x="66570" y="29760"/>
                </a:lnTo>
                <a:lnTo>
                  <a:pt x="66590" y="29760"/>
                </a:lnTo>
                <a:lnTo>
                  <a:pt x="66620" y="29750"/>
                </a:lnTo>
                <a:lnTo>
                  <a:pt x="66630" y="29740"/>
                </a:lnTo>
                <a:lnTo>
                  <a:pt x="66660" y="29730"/>
                </a:lnTo>
                <a:lnTo>
                  <a:pt x="66700" y="29720"/>
                </a:lnTo>
                <a:lnTo>
                  <a:pt x="66720" y="29720"/>
                </a:lnTo>
                <a:lnTo>
                  <a:pt x="66730" y="29720"/>
                </a:lnTo>
                <a:lnTo>
                  <a:pt x="66770" y="29740"/>
                </a:lnTo>
                <a:lnTo>
                  <a:pt x="66800" y="29750"/>
                </a:lnTo>
                <a:lnTo>
                  <a:pt x="66830" y="29760"/>
                </a:lnTo>
                <a:lnTo>
                  <a:pt x="66830" y="29770"/>
                </a:lnTo>
                <a:lnTo>
                  <a:pt x="66870" y="29770"/>
                </a:lnTo>
                <a:lnTo>
                  <a:pt x="66900" y="29770"/>
                </a:lnTo>
                <a:lnTo>
                  <a:pt x="66910" y="29770"/>
                </a:lnTo>
                <a:lnTo>
                  <a:pt x="66940" y="29790"/>
                </a:lnTo>
                <a:lnTo>
                  <a:pt x="66970" y="29810"/>
                </a:lnTo>
                <a:lnTo>
                  <a:pt x="66980" y="29830"/>
                </a:lnTo>
                <a:lnTo>
                  <a:pt x="66990" y="29840"/>
                </a:lnTo>
                <a:lnTo>
                  <a:pt x="67010" y="29880"/>
                </a:lnTo>
                <a:lnTo>
                  <a:pt x="67020" y="29910"/>
                </a:lnTo>
                <a:lnTo>
                  <a:pt x="67060" y="29920"/>
                </a:lnTo>
                <a:lnTo>
                  <a:pt x="67090" y="29900"/>
                </a:lnTo>
                <a:lnTo>
                  <a:pt x="67110" y="29900"/>
                </a:lnTo>
                <a:lnTo>
                  <a:pt x="67120" y="29900"/>
                </a:lnTo>
                <a:lnTo>
                  <a:pt x="67130" y="29940"/>
                </a:lnTo>
                <a:lnTo>
                  <a:pt x="67140" y="29970"/>
                </a:lnTo>
                <a:lnTo>
                  <a:pt x="67170" y="29990"/>
                </a:lnTo>
                <a:lnTo>
                  <a:pt x="67180" y="29980"/>
                </a:lnTo>
                <a:lnTo>
                  <a:pt x="67200" y="29970"/>
                </a:lnTo>
                <a:lnTo>
                  <a:pt x="67210" y="29960"/>
                </a:lnTo>
                <a:lnTo>
                  <a:pt x="67230" y="29950"/>
                </a:lnTo>
                <a:lnTo>
                  <a:pt x="67270" y="29950"/>
                </a:lnTo>
                <a:lnTo>
                  <a:pt x="67300" y="29960"/>
                </a:lnTo>
                <a:lnTo>
                  <a:pt x="67340" y="29990"/>
                </a:lnTo>
                <a:lnTo>
                  <a:pt x="67360" y="30010"/>
                </a:lnTo>
                <a:lnTo>
                  <a:pt x="67400" y="29990"/>
                </a:lnTo>
                <a:lnTo>
                  <a:pt x="67430" y="29960"/>
                </a:lnTo>
                <a:lnTo>
                  <a:pt x="67460" y="29950"/>
                </a:lnTo>
                <a:lnTo>
                  <a:pt x="67490" y="29940"/>
                </a:lnTo>
                <a:lnTo>
                  <a:pt x="67530" y="29930"/>
                </a:lnTo>
                <a:lnTo>
                  <a:pt x="67570" y="29940"/>
                </a:lnTo>
                <a:lnTo>
                  <a:pt x="67590" y="29960"/>
                </a:lnTo>
                <a:lnTo>
                  <a:pt x="67600" y="29960"/>
                </a:lnTo>
                <a:lnTo>
                  <a:pt x="67630" y="29980"/>
                </a:lnTo>
                <a:lnTo>
                  <a:pt x="67660" y="29960"/>
                </a:lnTo>
                <a:lnTo>
                  <a:pt x="67680" y="29950"/>
                </a:lnTo>
                <a:lnTo>
                  <a:pt x="67700" y="29950"/>
                </a:lnTo>
                <a:lnTo>
                  <a:pt x="67720" y="29970"/>
                </a:lnTo>
                <a:lnTo>
                  <a:pt x="67730" y="30010"/>
                </a:lnTo>
                <a:lnTo>
                  <a:pt x="67740" y="30030"/>
                </a:lnTo>
                <a:lnTo>
                  <a:pt x="67740" y="30040"/>
                </a:lnTo>
                <a:lnTo>
                  <a:pt x="67750" y="30060"/>
                </a:lnTo>
                <a:lnTo>
                  <a:pt x="67760" y="30070"/>
                </a:lnTo>
                <a:lnTo>
                  <a:pt x="67760" y="30080"/>
                </a:lnTo>
                <a:lnTo>
                  <a:pt x="67780" y="30110"/>
                </a:lnTo>
                <a:lnTo>
                  <a:pt x="67790" y="30140"/>
                </a:lnTo>
                <a:lnTo>
                  <a:pt x="67820" y="30170"/>
                </a:lnTo>
                <a:lnTo>
                  <a:pt x="67820" y="30180"/>
                </a:lnTo>
                <a:lnTo>
                  <a:pt x="67840" y="30200"/>
                </a:lnTo>
                <a:lnTo>
                  <a:pt x="67860" y="30220"/>
                </a:lnTo>
                <a:lnTo>
                  <a:pt x="67860" y="30230"/>
                </a:lnTo>
                <a:lnTo>
                  <a:pt x="67870" y="30250"/>
                </a:lnTo>
                <a:lnTo>
                  <a:pt x="67880" y="30260"/>
                </a:lnTo>
                <a:lnTo>
                  <a:pt x="67880" y="30270"/>
                </a:lnTo>
                <a:lnTo>
                  <a:pt x="67900" y="30290"/>
                </a:lnTo>
                <a:lnTo>
                  <a:pt x="67900" y="30330"/>
                </a:lnTo>
                <a:lnTo>
                  <a:pt x="67900" y="30340"/>
                </a:lnTo>
                <a:lnTo>
                  <a:pt x="67890" y="30360"/>
                </a:lnTo>
                <a:lnTo>
                  <a:pt x="67920" y="30400"/>
                </a:lnTo>
                <a:lnTo>
                  <a:pt x="67930" y="30400"/>
                </a:lnTo>
                <a:lnTo>
                  <a:pt x="67950" y="30410"/>
                </a:lnTo>
                <a:lnTo>
                  <a:pt x="67970" y="30420"/>
                </a:lnTo>
                <a:lnTo>
                  <a:pt x="67980" y="30430"/>
                </a:lnTo>
                <a:lnTo>
                  <a:pt x="67980" y="30440"/>
                </a:lnTo>
                <a:lnTo>
                  <a:pt x="68000" y="30470"/>
                </a:lnTo>
                <a:lnTo>
                  <a:pt x="68000" y="30490"/>
                </a:lnTo>
                <a:lnTo>
                  <a:pt x="68010" y="30500"/>
                </a:lnTo>
                <a:lnTo>
                  <a:pt x="68010" y="30540"/>
                </a:lnTo>
                <a:lnTo>
                  <a:pt x="68010" y="30550"/>
                </a:lnTo>
                <a:lnTo>
                  <a:pt x="68000" y="30580"/>
                </a:lnTo>
                <a:lnTo>
                  <a:pt x="68000" y="30590"/>
                </a:lnTo>
                <a:lnTo>
                  <a:pt x="68000" y="30610"/>
                </a:lnTo>
                <a:lnTo>
                  <a:pt x="68000" y="30620"/>
                </a:lnTo>
                <a:lnTo>
                  <a:pt x="68020" y="30650"/>
                </a:lnTo>
                <a:lnTo>
                  <a:pt x="68020" y="30660"/>
                </a:lnTo>
                <a:lnTo>
                  <a:pt x="68030" y="30690"/>
                </a:lnTo>
                <a:lnTo>
                  <a:pt x="68030" y="30720"/>
                </a:lnTo>
                <a:lnTo>
                  <a:pt x="68020" y="30750"/>
                </a:lnTo>
                <a:lnTo>
                  <a:pt x="68020" y="30760"/>
                </a:lnTo>
                <a:lnTo>
                  <a:pt x="68030" y="30790"/>
                </a:lnTo>
                <a:lnTo>
                  <a:pt x="68060" y="30810"/>
                </a:lnTo>
                <a:lnTo>
                  <a:pt x="68090" y="30830"/>
                </a:lnTo>
                <a:lnTo>
                  <a:pt x="68100" y="30840"/>
                </a:lnTo>
                <a:lnTo>
                  <a:pt x="68120" y="30860"/>
                </a:lnTo>
                <a:lnTo>
                  <a:pt x="68130" y="30900"/>
                </a:lnTo>
                <a:lnTo>
                  <a:pt x="68140" y="30910"/>
                </a:lnTo>
                <a:lnTo>
                  <a:pt x="68150" y="30930"/>
                </a:lnTo>
                <a:lnTo>
                  <a:pt x="68180" y="30950"/>
                </a:lnTo>
                <a:lnTo>
                  <a:pt x="68210" y="30980"/>
                </a:lnTo>
                <a:lnTo>
                  <a:pt x="68230" y="31000"/>
                </a:lnTo>
                <a:lnTo>
                  <a:pt x="68260" y="31030"/>
                </a:lnTo>
                <a:lnTo>
                  <a:pt x="68260" y="31070"/>
                </a:lnTo>
                <a:lnTo>
                  <a:pt x="68260" y="31080"/>
                </a:lnTo>
                <a:lnTo>
                  <a:pt x="68250" y="31110"/>
                </a:lnTo>
                <a:lnTo>
                  <a:pt x="68230" y="31130"/>
                </a:lnTo>
                <a:lnTo>
                  <a:pt x="68230" y="31140"/>
                </a:lnTo>
                <a:lnTo>
                  <a:pt x="68220" y="31170"/>
                </a:lnTo>
                <a:lnTo>
                  <a:pt x="68220" y="31210"/>
                </a:lnTo>
                <a:lnTo>
                  <a:pt x="68220" y="31220"/>
                </a:lnTo>
                <a:lnTo>
                  <a:pt x="68230" y="31250"/>
                </a:lnTo>
                <a:lnTo>
                  <a:pt x="68250" y="31270"/>
                </a:lnTo>
                <a:lnTo>
                  <a:pt x="68280" y="31300"/>
                </a:lnTo>
                <a:lnTo>
                  <a:pt x="68300" y="31330"/>
                </a:lnTo>
                <a:lnTo>
                  <a:pt x="68320" y="31350"/>
                </a:lnTo>
                <a:lnTo>
                  <a:pt x="68330" y="31360"/>
                </a:lnTo>
                <a:lnTo>
                  <a:pt x="68350" y="31380"/>
                </a:lnTo>
                <a:lnTo>
                  <a:pt x="68360" y="31390"/>
                </a:lnTo>
                <a:lnTo>
                  <a:pt x="68370" y="31420"/>
                </a:lnTo>
                <a:lnTo>
                  <a:pt x="68390" y="31450"/>
                </a:lnTo>
                <a:lnTo>
                  <a:pt x="68400" y="31470"/>
                </a:lnTo>
                <a:lnTo>
                  <a:pt x="68410" y="31480"/>
                </a:lnTo>
                <a:lnTo>
                  <a:pt x="68410" y="31490"/>
                </a:lnTo>
                <a:lnTo>
                  <a:pt x="68430" y="31510"/>
                </a:lnTo>
                <a:lnTo>
                  <a:pt x="68440" y="31520"/>
                </a:lnTo>
                <a:lnTo>
                  <a:pt x="68450" y="31540"/>
                </a:lnTo>
                <a:lnTo>
                  <a:pt x="68470" y="31560"/>
                </a:lnTo>
                <a:lnTo>
                  <a:pt x="68470" y="31570"/>
                </a:lnTo>
                <a:lnTo>
                  <a:pt x="68480" y="31570"/>
                </a:lnTo>
                <a:lnTo>
                  <a:pt x="68490" y="31600"/>
                </a:lnTo>
                <a:lnTo>
                  <a:pt x="68510" y="31640"/>
                </a:lnTo>
                <a:lnTo>
                  <a:pt x="68510" y="31650"/>
                </a:lnTo>
                <a:lnTo>
                  <a:pt x="68520" y="31680"/>
                </a:lnTo>
                <a:lnTo>
                  <a:pt x="68500" y="31710"/>
                </a:lnTo>
                <a:lnTo>
                  <a:pt x="68480" y="31740"/>
                </a:lnTo>
                <a:lnTo>
                  <a:pt x="68470" y="31760"/>
                </a:lnTo>
                <a:lnTo>
                  <a:pt x="68460" y="31770"/>
                </a:lnTo>
                <a:lnTo>
                  <a:pt x="68450" y="31790"/>
                </a:lnTo>
                <a:lnTo>
                  <a:pt x="68440" y="31810"/>
                </a:lnTo>
                <a:lnTo>
                  <a:pt x="68440" y="31820"/>
                </a:lnTo>
                <a:lnTo>
                  <a:pt x="68430" y="31840"/>
                </a:lnTo>
                <a:lnTo>
                  <a:pt x="68430" y="31870"/>
                </a:lnTo>
                <a:lnTo>
                  <a:pt x="68360" y="31890"/>
                </a:lnTo>
                <a:lnTo>
                  <a:pt x="68270" y="31910"/>
                </a:lnTo>
                <a:lnTo>
                  <a:pt x="68190" y="31930"/>
                </a:lnTo>
                <a:lnTo>
                  <a:pt x="68170" y="31930"/>
                </a:lnTo>
                <a:lnTo>
                  <a:pt x="68160" y="31930"/>
                </a:lnTo>
                <a:lnTo>
                  <a:pt x="68140" y="31920"/>
                </a:lnTo>
                <a:lnTo>
                  <a:pt x="68120" y="31920"/>
                </a:lnTo>
                <a:lnTo>
                  <a:pt x="68110" y="31920"/>
                </a:lnTo>
                <a:lnTo>
                  <a:pt x="68090" y="31920"/>
                </a:lnTo>
                <a:lnTo>
                  <a:pt x="68080" y="31910"/>
                </a:lnTo>
                <a:lnTo>
                  <a:pt x="68040" y="31920"/>
                </a:lnTo>
                <a:lnTo>
                  <a:pt x="67970" y="31930"/>
                </a:lnTo>
                <a:lnTo>
                  <a:pt x="67880" y="31960"/>
                </a:lnTo>
                <a:lnTo>
                  <a:pt x="67830" y="31970"/>
                </a:lnTo>
                <a:lnTo>
                  <a:pt x="67770" y="31980"/>
                </a:lnTo>
                <a:lnTo>
                  <a:pt x="67750" y="31990"/>
                </a:lnTo>
                <a:lnTo>
                  <a:pt x="67740" y="31990"/>
                </a:lnTo>
                <a:lnTo>
                  <a:pt x="67720" y="31990"/>
                </a:lnTo>
                <a:lnTo>
                  <a:pt x="67710" y="31990"/>
                </a:lnTo>
                <a:lnTo>
                  <a:pt x="67690" y="31990"/>
                </a:lnTo>
                <a:lnTo>
                  <a:pt x="67660" y="32000"/>
                </a:lnTo>
                <a:lnTo>
                  <a:pt x="67630" y="32000"/>
                </a:lnTo>
                <a:lnTo>
                  <a:pt x="67600" y="32000"/>
                </a:lnTo>
                <a:lnTo>
                  <a:pt x="67560" y="32010"/>
                </a:lnTo>
                <a:lnTo>
                  <a:pt x="67470" y="32020"/>
                </a:lnTo>
                <a:lnTo>
                  <a:pt x="67450" y="32020"/>
                </a:lnTo>
                <a:lnTo>
                  <a:pt x="67430" y="32020"/>
                </a:lnTo>
                <a:lnTo>
                  <a:pt x="67420" y="32030"/>
                </a:lnTo>
                <a:lnTo>
                  <a:pt x="67390" y="32030"/>
                </a:lnTo>
                <a:lnTo>
                  <a:pt x="67340" y="32040"/>
                </a:lnTo>
                <a:lnTo>
                  <a:pt x="67270" y="32060"/>
                </a:lnTo>
                <a:lnTo>
                  <a:pt x="67200" y="32070"/>
                </a:lnTo>
                <a:lnTo>
                  <a:pt x="67110" y="32090"/>
                </a:lnTo>
                <a:lnTo>
                  <a:pt x="67100" y="32100"/>
                </a:lnTo>
                <a:lnTo>
                  <a:pt x="67030" y="32110"/>
                </a:lnTo>
                <a:lnTo>
                  <a:pt x="67020" y="32110"/>
                </a:lnTo>
                <a:lnTo>
                  <a:pt x="66980" y="32110"/>
                </a:lnTo>
                <a:lnTo>
                  <a:pt x="66940" y="32130"/>
                </a:lnTo>
                <a:lnTo>
                  <a:pt x="66800" y="32160"/>
                </a:lnTo>
                <a:lnTo>
                  <a:pt x="66710" y="32190"/>
                </a:lnTo>
                <a:lnTo>
                  <a:pt x="66670" y="32210"/>
                </a:lnTo>
                <a:lnTo>
                  <a:pt x="66590" y="32230"/>
                </a:lnTo>
                <a:lnTo>
                  <a:pt x="66560" y="32240"/>
                </a:lnTo>
                <a:lnTo>
                  <a:pt x="66560" y="32250"/>
                </a:lnTo>
                <a:lnTo>
                  <a:pt x="66550" y="32250"/>
                </a:lnTo>
                <a:lnTo>
                  <a:pt x="66540" y="32250"/>
                </a:lnTo>
                <a:lnTo>
                  <a:pt x="66510" y="32260"/>
                </a:lnTo>
                <a:lnTo>
                  <a:pt x="66480" y="32260"/>
                </a:lnTo>
                <a:lnTo>
                  <a:pt x="66470" y="32270"/>
                </a:lnTo>
                <a:lnTo>
                  <a:pt x="66460" y="32260"/>
                </a:lnTo>
                <a:lnTo>
                  <a:pt x="66450" y="32270"/>
                </a:lnTo>
                <a:lnTo>
                  <a:pt x="66420" y="32270"/>
                </a:lnTo>
                <a:lnTo>
                  <a:pt x="66400" y="32280"/>
                </a:lnTo>
                <a:lnTo>
                  <a:pt x="66390" y="32290"/>
                </a:lnTo>
                <a:lnTo>
                  <a:pt x="66370" y="32300"/>
                </a:lnTo>
                <a:lnTo>
                  <a:pt x="66360" y="32310"/>
                </a:lnTo>
                <a:lnTo>
                  <a:pt x="66350" y="32320"/>
                </a:lnTo>
                <a:lnTo>
                  <a:pt x="66340" y="32330"/>
                </a:lnTo>
                <a:lnTo>
                  <a:pt x="66270" y="32360"/>
                </a:lnTo>
                <a:lnTo>
                  <a:pt x="66190" y="32410"/>
                </a:lnTo>
                <a:lnTo>
                  <a:pt x="66150" y="32430"/>
                </a:lnTo>
                <a:lnTo>
                  <a:pt x="66140" y="32430"/>
                </a:lnTo>
                <a:lnTo>
                  <a:pt x="66130" y="32440"/>
                </a:lnTo>
                <a:lnTo>
                  <a:pt x="66120" y="32440"/>
                </a:lnTo>
                <a:lnTo>
                  <a:pt x="66110" y="32450"/>
                </a:lnTo>
                <a:lnTo>
                  <a:pt x="66100" y="32450"/>
                </a:lnTo>
                <a:lnTo>
                  <a:pt x="66090" y="32460"/>
                </a:lnTo>
                <a:lnTo>
                  <a:pt x="66080" y="32460"/>
                </a:lnTo>
                <a:lnTo>
                  <a:pt x="66080" y="32470"/>
                </a:lnTo>
                <a:lnTo>
                  <a:pt x="66070" y="32470"/>
                </a:lnTo>
                <a:lnTo>
                  <a:pt x="66060" y="32470"/>
                </a:lnTo>
                <a:lnTo>
                  <a:pt x="66060" y="32480"/>
                </a:lnTo>
                <a:lnTo>
                  <a:pt x="66040" y="32490"/>
                </a:lnTo>
                <a:lnTo>
                  <a:pt x="66030" y="32490"/>
                </a:lnTo>
                <a:lnTo>
                  <a:pt x="66010" y="32500"/>
                </a:lnTo>
                <a:lnTo>
                  <a:pt x="65990" y="32510"/>
                </a:lnTo>
                <a:lnTo>
                  <a:pt x="65980" y="32520"/>
                </a:lnTo>
                <a:lnTo>
                  <a:pt x="65970" y="32520"/>
                </a:lnTo>
                <a:lnTo>
                  <a:pt x="65970" y="32530"/>
                </a:lnTo>
                <a:lnTo>
                  <a:pt x="65960" y="32530"/>
                </a:lnTo>
                <a:lnTo>
                  <a:pt x="65950" y="32530"/>
                </a:lnTo>
                <a:lnTo>
                  <a:pt x="65950" y="32540"/>
                </a:lnTo>
                <a:lnTo>
                  <a:pt x="65910" y="32560"/>
                </a:lnTo>
                <a:lnTo>
                  <a:pt x="65910" y="32570"/>
                </a:lnTo>
                <a:lnTo>
                  <a:pt x="65900" y="32570"/>
                </a:lnTo>
                <a:lnTo>
                  <a:pt x="65890" y="32570"/>
                </a:lnTo>
                <a:lnTo>
                  <a:pt x="65890" y="32580"/>
                </a:lnTo>
                <a:lnTo>
                  <a:pt x="65880" y="32580"/>
                </a:lnTo>
                <a:lnTo>
                  <a:pt x="65880" y="32590"/>
                </a:lnTo>
                <a:lnTo>
                  <a:pt x="65870" y="32590"/>
                </a:lnTo>
                <a:lnTo>
                  <a:pt x="65860" y="32590"/>
                </a:lnTo>
                <a:lnTo>
                  <a:pt x="65860" y="32600"/>
                </a:lnTo>
                <a:lnTo>
                  <a:pt x="65850" y="32600"/>
                </a:lnTo>
                <a:lnTo>
                  <a:pt x="65820" y="32620"/>
                </a:lnTo>
                <a:lnTo>
                  <a:pt x="65810" y="32630"/>
                </a:lnTo>
                <a:lnTo>
                  <a:pt x="65780" y="32650"/>
                </a:lnTo>
                <a:lnTo>
                  <a:pt x="65770" y="32660"/>
                </a:lnTo>
                <a:lnTo>
                  <a:pt x="65760" y="32660"/>
                </a:lnTo>
                <a:lnTo>
                  <a:pt x="65760" y="32670"/>
                </a:lnTo>
                <a:lnTo>
                  <a:pt x="65730" y="32690"/>
                </a:lnTo>
                <a:lnTo>
                  <a:pt x="65720" y="32690"/>
                </a:lnTo>
                <a:lnTo>
                  <a:pt x="65710" y="32700"/>
                </a:lnTo>
                <a:lnTo>
                  <a:pt x="65700" y="32710"/>
                </a:lnTo>
                <a:lnTo>
                  <a:pt x="65690" y="32720"/>
                </a:lnTo>
                <a:lnTo>
                  <a:pt x="65680" y="32720"/>
                </a:lnTo>
                <a:lnTo>
                  <a:pt x="65680" y="32730"/>
                </a:lnTo>
                <a:lnTo>
                  <a:pt x="65670" y="32730"/>
                </a:lnTo>
                <a:lnTo>
                  <a:pt x="65670" y="32740"/>
                </a:lnTo>
                <a:lnTo>
                  <a:pt x="65660" y="32740"/>
                </a:lnTo>
                <a:lnTo>
                  <a:pt x="65650" y="32750"/>
                </a:lnTo>
                <a:lnTo>
                  <a:pt x="65640" y="32760"/>
                </a:lnTo>
                <a:lnTo>
                  <a:pt x="65630" y="32760"/>
                </a:lnTo>
                <a:lnTo>
                  <a:pt x="65630" y="32770"/>
                </a:lnTo>
                <a:lnTo>
                  <a:pt x="65620" y="32770"/>
                </a:lnTo>
                <a:lnTo>
                  <a:pt x="65600" y="32790"/>
                </a:lnTo>
                <a:lnTo>
                  <a:pt x="65590" y="32800"/>
                </a:lnTo>
                <a:lnTo>
                  <a:pt x="65580" y="32800"/>
                </a:lnTo>
                <a:lnTo>
                  <a:pt x="65570" y="32810"/>
                </a:lnTo>
                <a:lnTo>
                  <a:pt x="65560" y="32810"/>
                </a:lnTo>
                <a:lnTo>
                  <a:pt x="65550" y="32830"/>
                </a:lnTo>
                <a:lnTo>
                  <a:pt x="65540" y="32840"/>
                </a:lnTo>
                <a:lnTo>
                  <a:pt x="65530" y="32850"/>
                </a:lnTo>
                <a:lnTo>
                  <a:pt x="65520" y="32850"/>
                </a:lnTo>
                <a:lnTo>
                  <a:pt x="65510" y="32870"/>
                </a:lnTo>
                <a:lnTo>
                  <a:pt x="65500" y="32880"/>
                </a:lnTo>
                <a:lnTo>
                  <a:pt x="65470" y="32910"/>
                </a:lnTo>
                <a:lnTo>
                  <a:pt x="65460" y="32910"/>
                </a:lnTo>
                <a:lnTo>
                  <a:pt x="65450" y="32920"/>
                </a:lnTo>
                <a:lnTo>
                  <a:pt x="65450" y="32930"/>
                </a:lnTo>
                <a:lnTo>
                  <a:pt x="65450" y="32940"/>
                </a:lnTo>
                <a:lnTo>
                  <a:pt x="65450" y="32950"/>
                </a:lnTo>
                <a:lnTo>
                  <a:pt x="65450" y="32960"/>
                </a:lnTo>
                <a:lnTo>
                  <a:pt x="65460" y="32960"/>
                </a:lnTo>
                <a:lnTo>
                  <a:pt x="65450" y="32960"/>
                </a:lnTo>
                <a:lnTo>
                  <a:pt x="65450" y="32970"/>
                </a:lnTo>
                <a:lnTo>
                  <a:pt x="65440" y="32970"/>
                </a:lnTo>
                <a:lnTo>
                  <a:pt x="65440" y="32960"/>
                </a:lnTo>
                <a:lnTo>
                  <a:pt x="65440" y="32970"/>
                </a:lnTo>
                <a:lnTo>
                  <a:pt x="65430" y="32970"/>
                </a:lnTo>
                <a:lnTo>
                  <a:pt x="65430" y="32980"/>
                </a:lnTo>
                <a:lnTo>
                  <a:pt x="65420" y="32980"/>
                </a:lnTo>
                <a:lnTo>
                  <a:pt x="65420" y="32990"/>
                </a:lnTo>
                <a:lnTo>
                  <a:pt x="65410" y="32990"/>
                </a:lnTo>
                <a:lnTo>
                  <a:pt x="65400" y="33000"/>
                </a:lnTo>
                <a:lnTo>
                  <a:pt x="65390" y="33010"/>
                </a:lnTo>
                <a:lnTo>
                  <a:pt x="65390" y="33020"/>
                </a:lnTo>
                <a:lnTo>
                  <a:pt x="65380" y="33030"/>
                </a:lnTo>
                <a:lnTo>
                  <a:pt x="65380" y="33040"/>
                </a:lnTo>
                <a:lnTo>
                  <a:pt x="65380" y="33050"/>
                </a:lnTo>
                <a:lnTo>
                  <a:pt x="65370" y="33050"/>
                </a:lnTo>
                <a:lnTo>
                  <a:pt x="65360" y="33050"/>
                </a:lnTo>
                <a:lnTo>
                  <a:pt x="65360" y="33040"/>
                </a:lnTo>
                <a:lnTo>
                  <a:pt x="65360" y="33050"/>
                </a:lnTo>
                <a:lnTo>
                  <a:pt x="65360" y="33040"/>
                </a:lnTo>
                <a:lnTo>
                  <a:pt x="65350" y="33040"/>
                </a:lnTo>
                <a:lnTo>
                  <a:pt x="65350" y="33030"/>
                </a:lnTo>
                <a:lnTo>
                  <a:pt x="65350" y="33020"/>
                </a:lnTo>
                <a:lnTo>
                  <a:pt x="65340" y="33020"/>
                </a:lnTo>
                <a:lnTo>
                  <a:pt x="65330" y="33020"/>
                </a:lnTo>
                <a:lnTo>
                  <a:pt x="65320" y="33020"/>
                </a:lnTo>
                <a:lnTo>
                  <a:pt x="65310" y="33010"/>
                </a:lnTo>
                <a:lnTo>
                  <a:pt x="65320" y="33010"/>
                </a:lnTo>
                <a:lnTo>
                  <a:pt x="65320" y="33000"/>
                </a:lnTo>
                <a:lnTo>
                  <a:pt x="65310" y="33000"/>
                </a:lnTo>
                <a:lnTo>
                  <a:pt x="65310" y="32990"/>
                </a:lnTo>
                <a:lnTo>
                  <a:pt x="65300" y="32990"/>
                </a:lnTo>
                <a:lnTo>
                  <a:pt x="65290" y="32990"/>
                </a:lnTo>
                <a:lnTo>
                  <a:pt x="65270" y="32990"/>
                </a:lnTo>
                <a:lnTo>
                  <a:pt x="65260" y="33000"/>
                </a:lnTo>
                <a:lnTo>
                  <a:pt x="65240" y="33000"/>
                </a:lnTo>
                <a:lnTo>
                  <a:pt x="65230" y="33000"/>
                </a:lnTo>
                <a:lnTo>
                  <a:pt x="65220" y="33000"/>
                </a:lnTo>
                <a:lnTo>
                  <a:pt x="65180" y="33010"/>
                </a:lnTo>
                <a:lnTo>
                  <a:pt x="65140" y="33030"/>
                </a:lnTo>
                <a:lnTo>
                  <a:pt x="65060" y="33060"/>
                </a:lnTo>
                <a:lnTo>
                  <a:pt x="65020" y="33080"/>
                </a:lnTo>
                <a:lnTo>
                  <a:pt x="65010" y="33080"/>
                </a:lnTo>
                <a:lnTo>
                  <a:pt x="64980" y="33090"/>
                </a:lnTo>
                <a:lnTo>
                  <a:pt x="64940" y="33110"/>
                </a:lnTo>
                <a:lnTo>
                  <a:pt x="64920" y="33120"/>
                </a:lnTo>
                <a:lnTo>
                  <a:pt x="64910" y="33130"/>
                </a:lnTo>
                <a:lnTo>
                  <a:pt x="64900" y="33130"/>
                </a:lnTo>
                <a:lnTo>
                  <a:pt x="64860" y="33150"/>
                </a:lnTo>
                <a:lnTo>
                  <a:pt x="64750" y="33210"/>
                </a:lnTo>
                <a:lnTo>
                  <a:pt x="64710" y="33230"/>
                </a:lnTo>
                <a:lnTo>
                  <a:pt x="64680" y="33250"/>
                </a:lnTo>
                <a:lnTo>
                  <a:pt x="64630" y="33280"/>
                </a:lnTo>
                <a:lnTo>
                  <a:pt x="64590" y="33310"/>
                </a:lnTo>
                <a:lnTo>
                  <a:pt x="64570" y="33320"/>
                </a:lnTo>
                <a:lnTo>
                  <a:pt x="64560" y="33320"/>
                </a:lnTo>
                <a:lnTo>
                  <a:pt x="64560" y="33330"/>
                </a:lnTo>
                <a:lnTo>
                  <a:pt x="64540" y="33340"/>
                </a:lnTo>
                <a:lnTo>
                  <a:pt x="64530" y="33340"/>
                </a:lnTo>
                <a:lnTo>
                  <a:pt x="64520" y="33350"/>
                </a:lnTo>
                <a:lnTo>
                  <a:pt x="64510" y="33350"/>
                </a:lnTo>
                <a:lnTo>
                  <a:pt x="64480" y="33380"/>
                </a:lnTo>
                <a:lnTo>
                  <a:pt x="64470" y="33380"/>
                </a:lnTo>
                <a:lnTo>
                  <a:pt x="64460" y="33390"/>
                </a:lnTo>
                <a:lnTo>
                  <a:pt x="64440" y="33400"/>
                </a:lnTo>
                <a:lnTo>
                  <a:pt x="64420" y="33410"/>
                </a:lnTo>
                <a:lnTo>
                  <a:pt x="64410" y="33430"/>
                </a:lnTo>
                <a:lnTo>
                  <a:pt x="64390" y="33430"/>
                </a:lnTo>
                <a:lnTo>
                  <a:pt x="64370" y="33450"/>
                </a:lnTo>
                <a:lnTo>
                  <a:pt x="64360" y="33460"/>
                </a:lnTo>
                <a:lnTo>
                  <a:pt x="64350" y="33470"/>
                </a:lnTo>
                <a:lnTo>
                  <a:pt x="64310" y="33510"/>
                </a:lnTo>
                <a:lnTo>
                  <a:pt x="64320" y="33520"/>
                </a:lnTo>
                <a:lnTo>
                  <a:pt x="64330" y="33550"/>
                </a:lnTo>
                <a:lnTo>
                  <a:pt x="64330" y="33560"/>
                </a:lnTo>
                <a:lnTo>
                  <a:pt x="64310" y="33580"/>
                </a:lnTo>
                <a:lnTo>
                  <a:pt x="64300" y="33600"/>
                </a:lnTo>
                <a:lnTo>
                  <a:pt x="64290" y="33600"/>
                </a:lnTo>
                <a:lnTo>
                  <a:pt x="64270" y="33600"/>
                </a:lnTo>
                <a:lnTo>
                  <a:pt x="64260" y="33600"/>
                </a:lnTo>
                <a:lnTo>
                  <a:pt x="64250" y="33600"/>
                </a:lnTo>
                <a:lnTo>
                  <a:pt x="64240" y="33600"/>
                </a:lnTo>
                <a:lnTo>
                  <a:pt x="64230" y="33600"/>
                </a:lnTo>
                <a:lnTo>
                  <a:pt x="64220" y="33600"/>
                </a:lnTo>
                <a:lnTo>
                  <a:pt x="64220" y="33610"/>
                </a:lnTo>
                <a:lnTo>
                  <a:pt x="64210" y="33610"/>
                </a:lnTo>
                <a:lnTo>
                  <a:pt x="64200" y="33620"/>
                </a:lnTo>
                <a:lnTo>
                  <a:pt x="64170" y="33620"/>
                </a:lnTo>
                <a:lnTo>
                  <a:pt x="64160" y="33620"/>
                </a:lnTo>
                <a:lnTo>
                  <a:pt x="64140" y="33620"/>
                </a:lnTo>
                <a:lnTo>
                  <a:pt x="64130" y="33610"/>
                </a:lnTo>
                <a:lnTo>
                  <a:pt x="64110" y="33620"/>
                </a:lnTo>
                <a:lnTo>
                  <a:pt x="64100" y="33620"/>
                </a:lnTo>
                <a:lnTo>
                  <a:pt x="64080" y="33620"/>
                </a:lnTo>
                <a:lnTo>
                  <a:pt x="64060" y="33610"/>
                </a:lnTo>
                <a:lnTo>
                  <a:pt x="64060" y="33600"/>
                </a:lnTo>
                <a:lnTo>
                  <a:pt x="64050" y="33590"/>
                </a:lnTo>
                <a:lnTo>
                  <a:pt x="64040" y="33600"/>
                </a:lnTo>
                <a:lnTo>
                  <a:pt x="64030" y="33590"/>
                </a:lnTo>
                <a:lnTo>
                  <a:pt x="64010" y="33570"/>
                </a:lnTo>
                <a:lnTo>
                  <a:pt x="64000" y="33570"/>
                </a:lnTo>
                <a:lnTo>
                  <a:pt x="63980" y="33570"/>
                </a:lnTo>
                <a:lnTo>
                  <a:pt x="63970" y="33570"/>
                </a:lnTo>
                <a:lnTo>
                  <a:pt x="63960" y="33570"/>
                </a:lnTo>
                <a:lnTo>
                  <a:pt x="63950" y="33570"/>
                </a:lnTo>
                <a:lnTo>
                  <a:pt x="63950" y="33580"/>
                </a:lnTo>
                <a:lnTo>
                  <a:pt x="63940" y="33580"/>
                </a:lnTo>
                <a:lnTo>
                  <a:pt x="63930" y="33580"/>
                </a:lnTo>
                <a:lnTo>
                  <a:pt x="63920" y="33590"/>
                </a:lnTo>
                <a:lnTo>
                  <a:pt x="63910" y="33590"/>
                </a:lnTo>
                <a:lnTo>
                  <a:pt x="63910" y="33580"/>
                </a:lnTo>
                <a:lnTo>
                  <a:pt x="63890" y="33570"/>
                </a:lnTo>
                <a:lnTo>
                  <a:pt x="63880" y="33570"/>
                </a:lnTo>
                <a:lnTo>
                  <a:pt x="63870" y="33570"/>
                </a:lnTo>
                <a:lnTo>
                  <a:pt x="63840" y="33570"/>
                </a:lnTo>
                <a:lnTo>
                  <a:pt x="63830" y="33570"/>
                </a:lnTo>
                <a:lnTo>
                  <a:pt x="63830" y="33560"/>
                </a:lnTo>
                <a:lnTo>
                  <a:pt x="63820" y="33560"/>
                </a:lnTo>
                <a:lnTo>
                  <a:pt x="63810" y="33560"/>
                </a:lnTo>
                <a:lnTo>
                  <a:pt x="63800" y="33560"/>
                </a:lnTo>
                <a:lnTo>
                  <a:pt x="63790" y="33570"/>
                </a:lnTo>
                <a:lnTo>
                  <a:pt x="63780" y="33570"/>
                </a:lnTo>
                <a:lnTo>
                  <a:pt x="63750" y="33580"/>
                </a:lnTo>
                <a:lnTo>
                  <a:pt x="63720" y="33590"/>
                </a:lnTo>
                <a:lnTo>
                  <a:pt x="63700" y="33600"/>
                </a:lnTo>
                <a:lnTo>
                  <a:pt x="63680" y="33610"/>
                </a:lnTo>
                <a:lnTo>
                  <a:pt x="63670" y="33610"/>
                </a:lnTo>
                <a:lnTo>
                  <a:pt x="63660" y="33620"/>
                </a:lnTo>
                <a:lnTo>
                  <a:pt x="63640" y="33630"/>
                </a:lnTo>
                <a:lnTo>
                  <a:pt x="63600" y="33650"/>
                </a:lnTo>
                <a:lnTo>
                  <a:pt x="63580" y="33660"/>
                </a:lnTo>
                <a:lnTo>
                  <a:pt x="63560" y="33670"/>
                </a:lnTo>
                <a:lnTo>
                  <a:pt x="63540" y="33680"/>
                </a:lnTo>
                <a:lnTo>
                  <a:pt x="63510" y="33690"/>
                </a:lnTo>
                <a:lnTo>
                  <a:pt x="63490" y="33700"/>
                </a:lnTo>
                <a:lnTo>
                  <a:pt x="63480" y="33700"/>
                </a:lnTo>
                <a:lnTo>
                  <a:pt x="63450" y="33710"/>
                </a:lnTo>
                <a:lnTo>
                  <a:pt x="63440" y="33720"/>
                </a:lnTo>
                <a:lnTo>
                  <a:pt x="63420" y="33720"/>
                </a:lnTo>
                <a:lnTo>
                  <a:pt x="63410" y="33730"/>
                </a:lnTo>
                <a:lnTo>
                  <a:pt x="63380" y="33730"/>
                </a:lnTo>
                <a:lnTo>
                  <a:pt x="63370" y="33730"/>
                </a:lnTo>
                <a:lnTo>
                  <a:pt x="63340" y="33740"/>
                </a:lnTo>
                <a:lnTo>
                  <a:pt x="63310" y="33760"/>
                </a:lnTo>
                <a:lnTo>
                  <a:pt x="63290" y="33760"/>
                </a:lnTo>
                <a:lnTo>
                  <a:pt x="63280" y="33760"/>
                </a:lnTo>
                <a:lnTo>
                  <a:pt x="63270" y="33760"/>
                </a:lnTo>
                <a:lnTo>
                  <a:pt x="63250" y="33760"/>
                </a:lnTo>
                <a:lnTo>
                  <a:pt x="63240" y="33770"/>
                </a:lnTo>
                <a:lnTo>
                  <a:pt x="63220" y="33770"/>
                </a:lnTo>
                <a:lnTo>
                  <a:pt x="63200" y="33770"/>
                </a:lnTo>
                <a:lnTo>
                  <a:pt x="63200" y="33780"/>
                </a:lnTo>
                <a:lnTo>
                  <a:pt x="63200" y="33790"/>
                </a:lnTo>
                <a:lnTo>
                  <a:pt x="63190" y="33790"/>
                </a:lnTo>
                <a:lnTo>
                  <a:pt x="63180" y="33780"/>
                </a:lnTo>
                <a:lnTo>
                  <a:pt x="63190" y="33770"/>
                </a:lnTo>
                <a:lnTo>
                  <a:pt x="63200" y="33760"/>
                </a:lnTo>
                <a:lnTo>
                  <a:pt x="63210" y="33760"/>
                </a:lnTo>
                <a:lnTo>
                  <a:pt x="63210" y="33740"/>
                </a:lnTo>
                <a:lnTo>
                  <a:pt x="63210" y="33730"/>
                </a:lnTo>
                <a:lnTo>
                  <a:pt x="63200" y="33720"/>
                </a:lnTo>
                <a:lnTo>
                  <a:pt x="63200" y="33710"/>
                </a:lnTo>
                <a:lnTo>
                  <a:pt x="63190" y="33710"/>
                </a:lnTo>
                <a:lnTo>
                  <a:pt x="63190" y="33700"/>
                </a:lnTo>
                <a:lnTo>
                  <a:pt x="63200" y="33700"/>
                </a:lnTo>
                <a:lnTo>
                  <a:pt x="63200" y="33690"/>
                </a:lnTo>
                <a:lnTo>
                  <a:pt x="63200" y="33680"/>
                </a:lnTo>
                <a:lnTo>
                  <a:pt x="63190" y="33680"/>
                </a:lnTo>
                <a:lnTo>
                  <a:pt x="63180" y="33670"/>
                </a:lnTo>
                <a:lnTo>
                  <a:pt x="63160" y="33660"/>
                </a:lnTo>
                <a:lnTo>
                  <a:pt x="63160" y="33650"/>
                </a:lnTo>
                <a:lnTo>
                  <a:pt x="63170" y="33640"/>
                </a:lnTo>
                <a:lnTo>
                  <a:pt x="63160" y="33630"/>
                </a:lnTo>
                <a:lnTo>
                  <a:pt x="63160" y="33620"/>
                </a:lnTo>
                <a:lnTo>
                  <a:pt x="63150" y="33620"/>
                </a:lnTo>
                <a:lnTo>
                  <a:pt x="63140" y="33610"/>
                </a:lnTo>
                <a:lnTo>
                  <a:pt x="63140" y="33600"/>
                </a:lnTo>
                <a:lnTo>
                  <a:pt x="63130" y="33600"/>
                </a:lnTo>
                <a:lnTo>
                  <a:pt x="63140" y="33600"/>
                </a:lnTo>
                <a:lnTo>
                  <a:pt x="63130" y="33600"/>
                </a:lnTo>
                <a:lnTo>
                  <a:pt x="63130" y="33590"/>
                </a:lnTo>
                <a:lnTo>
                  <a:pt x="63140" y="33590"/>
                </a:lnTo>
                <a:lnTo>
                  <a:pt x="63130" y="33590"/>
                </a:lnTo>
                <a:lnTo>
                  <a:pt x="63120" y="33590"/>
                </a:lnTo>
                <a:lnTo>
                  <a:pt x="63130" y="33590"/>
                </a:lnTo>
                <a:lnTo>
                  <a:pt x="63130" y="33580"/>
                </a:lnTo>
                <a:lnTo>
                  <a:pt x="63130" y="33570"/>
                </a:lnTo>
                <a:lnTo>
                  <a:pt x="63120" y="33570"/>
                </a:lnTo>
                <a:lnTo>
                  <a:pt x="63110" y="33560"/>
                </a:lnTo>
                <a:lnTo>
                  <a:pt x="63100" y="33560"/>
                </a:lnTo>
                <a:lnTo>
                  <a:pt x="63090" y="33550"/>
                </a:lnTo>
                <a:lnTo>
                  <a:pt x="63080" y="33550"/>
                </a:lnTo>
                <a:lnTo>
                  <a:pt x="63070" y="33550"/>
                </a:lnTo>
                <a:lnTo>
                  <a:pt x="63060" y="33540"/>
                </a:lnTo>
                <a:lnTo>
                  <a:pt x="63050" y="33540"/>
                </a:lnTo>
                <a:lnTo>
                  <a:pt x="63040" y="33540"/>
                </a:lnTo>
                <a:lnTo>
                  <a:pt x="63020" y="33540"/>
                </a:lnTo>
                <a:lnTo>
                  <a:pt x="63000" y="33540"/>
                </a:lnTo>
                <a:lnTo>
                  <a:pt x="62970" y="33540"/>
                </a:lnTo>
                <a:lnTo>
                  <a:pt x="62960" y="33540"/>
                </a:lnTo>
                <a:lnTo>
                  <a:pt x="62960" y="33550"/>
                </a:lnTo>
                <a:lnTo>
                  <a:pt x="62950" y="33550"/>
                </a:lnTo>
                <a:lnTo>
                  <a:pt x="62940" y="33550"/>
                </a:lnTo>
                <a:lnTo>
                  <a:pt x="62940" y="33540"/>
                </a:lnTo>
                <a:lnTo>
                  <a:pt x="62930" y="33540"/>
                </a:lnTo>
                <a:lnTo>
                  <a:pt x="62920" y="33540"/>
                </a:lnTo>
                <a:lnTo>
                  <a:pt x="62910" y="33550"/>
                </a:lnTo>
                <a:lnTo>
                  <a:pt x="62900" y="33550"/>
                </a:lnTo>
                <a:lnTo>
                  <a:pt x="62860" y="33560"/>
                </a:lnTo>
                <a:lnTo>
                  <a:pt x="62850" y="33560"/>
                </a:lnTo>
                <a:lnTo>
                  <a:pt x="62840" y="33560"/>
                </a:lnTo>
                <a:lnTo>
                  <a:pt x="62820" y="33560"/>
                </a:lnTo>
                <a:lnTo>
                  <a:pt x="62810" y="33570"/>
                </a:lnTo>
                <a:lnTo>
                  <a:pt x="62800" y="33570"/>
                </a:lnTo>
                <a:lnTo>
                  <a:pt x="62790" y="33570"/>
                </a:lnTo>
                <a:lnTo>
                  <a:pt x="62780" y="33580"/>
                </a:lnTo>
                <a:lnTo>
                  <a:pt x="62770" y="33580"/>
                </a:lnTo>
                <a:lnTo>
                  <a:pt x="62750" y="33590"/>
                </a:lnTo>
                <a:lnTo>
                  <a:pt x="62740" y="33590"/>
                </a:lnTo>
                <a:lnTo>
                  <a:pt x="62730" y="33580"/>
                </a:lnTo>
                <a:lnTo>
                  <a:pt x="62720" y="33580"/>
                </a:lnTo>
                <a:lnTo>
                  <a:pt x="62710" y="33580"/>
                </a:lnTo>
                <a:lnTo>
                  <a:pt x="62700" y="33580"/>
                </a:lnTo>
                <a:lnTo>
                  <a:pt x="62690" y="33590"/>
                </a:lnTo>
                <a:lnTo>
                  <a:pt x="62670" y="33580"/>
                </a:lnTo>
                <a:lnTo>
                  <a:pt x="62650" y="33570"/>
                </a:lnTo>
                <a:lnTo>
                  <a:pt x="62630" y="33560"/>
                </a:lnTo>
                <a:lnTo>
                  <a:pt x="62620" y="33560"/>
                </a:lnTo>
                <a:lnTo>
                  <a:pt x="62610" y="33560"/>
                </a:lnTo>
                <a:lnTo>
                  <a:pt x="62600" y="33550"/>
                </a:lnTo>
                <a:lnTo>
                  <a:pt x="62550" y="33560"/>
                </a:lnTo>
                <a:lnTo>
                  <a:pt x="62500" y="33570"/>
                </a:lnTo>
                <a:lnTo>
                  <a:pt x="62470" y="33590"/>
                </a:lnTo>
                <a:lnTo>
                  <a:pt x="62440" y="33610"/>
                </a:lnTo>
                <a:lnTo>
                  <a:pt x="62390" y="33630"/>
                </a:lnTo>
                <a:lnTo>
                  <a:pt x="62340" y="33640"/>
                </a:lnTo>
                <a:lnTo>
                  <a:pt x="62260" y="33680"/>
                </a:lnTo>
                <a:lnTo>
                  <a:pt x="62200" y="33710"/>
                </a:lnTo>
                <a:lnTo>
                  <a:pt x="62150" y="33730"/>
                </a:lnTo>
                <a:lnTo>
                  <a:pt x="62120" y="33740"/>
                </a:lnTo>
                <a:lnTo>
                  <a:pt x="62060" y="33770"/>
                </a:lnTo>
                <a:lnTo>
                  <a:pt x="62040" y="33780"/>
                </a:lnTo>
                <a:lnTo>
                  <a:pt x="62020" y="33790"/>
                </a:lnTo>
                <a:lnTo>
                  <a:pt x="62020" y="33800"/>
                </a:lnTo>
                <a:lnTo>
                  <a:pt x="62000" y="33810"/>
                </a:lnTo>
                <a:lnTo>
                  <a:pt x="61970" y="33820"/>
                </a:lnTo>
                <a:lnTo>
                  <a:pt x="61960" y="33820"/>
                </a:lnTo>
                <a:lnTo>
                  <a:pt x="61960" y="33830"/>
                </a:lnTo>
                <a:lnTo>
                  <a:pt x="61950" y="33830"/>
                </a:lnTo>
                <a:lnTo>
                  <a:pt x="61930" y="33830"/>
                </a:lnTo>
                <a:lnTo>
                  <a:pt x="61920" y="33830"/>
                </a:lnTo>
                <a:lnTo>
                  <a:pt x="61910" y="33830"/>
                </a:lnTo>
                <a:lnTo>
                  <a:pt x="61900" y="33830"/>
                </a:lnTo>
                <a:lnTo>
                  <a:pt x="61890" y="33840"/>
                </a:lnTo>
                <a:lnTo>
                  <a:pt x="61880" y="33840"/>
                </a:lnTo>
                <a:lnTo>
                  <a:pt x="61870" y="33840"/>
                </a:lnTo>
                <a:lnTo>
                  <a:pt x="61860" y="33850"/>
                </a:lnTo>
                <a:lnTo>
                  <a:pt x="61830" y="33860"/>
                </a:lnTo>
                <a:lnTo>
                  <a:pt x="61820" y="33860"/>
                </a:lnTo>
                <a:lnTo>
                  <a:pt x="61820" y="33870"/>
                </a:lnTo>
                <a:lnTo>
                  <a:pt x="61810" y="33870"/>
                </a:lnTo>
                <a:lnTo>
                  <a:pt x="61810" y="33860"/>
                </a:lnTo>
                <a:lnTo>
                  <a:pt x="61800" y="33870"/>
                </a:lnTo>
                <a:lnTo>
                  <a:pt x="61790" y="33870"/>
                </a:lnTo>
                <a:lnTo>
                  <a:pt x="61780" y="33870"/>
                </a:lnTo>
                <a:lnTo>
                  <a:pt x="61770" y="33870"/>
                </a:lnTo>
                <a:lnTo>
                  <a:pt x="61770" y="33860"/>
                </a:lnTo>
                <a:lnTo>
                  <a:pt x="61760" y="33860"/>
                </a:lnTo>
                <a:lnTo>
                  <a:pt x="61730" y="33870"/>
                </a:lnTo>
                <a:lnTo>
                  <a:pt x="61670" y="33900"/>
                </a:lnTo>
                <a:lnTo>
                  <a:pt x="61590" y="33930"/>
                </a:lnTo>
                <a:lnTo>
                  <a:pt x="61540" y="33950"/>
                </a:lnTo>
                <a:lnTo>
                  <a:pt x="61510" y="33960"/>
                </a:lnTo>
                <a:lnTo>
                  <a:pt x="61480" y="33970"/>
                </a:lnTo>
                <a:lnTo>
                  <a:pt x="61460" y="33980"/>
                </a:lnTo>
                <a:lnTo>
                  <a:pt x="61440" y="33980"/>
                </a:lnTo>
                <a:lnTo>
                  <a:pt x="61430" y="33980"/>
                </a:lnTo>
                <a:lnTo>
                  <a:pt x="61350" y="34010"/>
                </a:lnTo>
                <a:lnTo>
                  <a:pt x="61240" y="34040"/>
                </a:lnTo>
                <a:lnTo>
                  <a:pt x="61150" y="34070"/>
                </a:lnTo>
                <a:lnTo>
                  <a:pt x="61130" y="34060"/>
                </a:lnTo>
                <a:lnTo>
                  <a:pt x="61090" y="34080"/>
                </a:lnTo>
                <a:lnTo>
                  <a:pt x="61070" y="34070"/>
                </a:lnTo>
                <a:lnTo>
                  <a:pt x="61000" y="34090"/>
                </a:lnTo>
                <a:lnTo>
                  <a:pt x="60980" y="34090"/>
                </a:lnTo>
                <a:lnTo>
                  <a:pt x="60960" y="34100"/>
                </a:lnTo>
                <a:lnTo>
                  <a:pt x="60950" y="34090"/>
                </a:lnTo>
                <a:lnTo>
                  <a:pt x="60930" y="34090"/>
                </a:lnTo>
                <a:lnTo>
                  <a:pt x="60890" y="34100"/>
                </a:lnTo>
                <a:lnTo>
                  <a:pt x="60860" y="34100"/>
                </a:lnTo>
                <a:lnTo>
                  <a:pt x="60790" y="34130"/>
                </a:lnTo>
                <a:lnTo>
                  <a:pt x="60760" y="34130"/>
                </a:lnTo>
                <a:lnTo>
                  <a:pt x="60600" y="34180"/>
                </a:lnTo>
                <a:lnTo>
                  <a:pt x="60600" y="34170"/>
                </a:lnTo>
                <a:lnTo>
                  <a:pt x="60590" y="34170"/>
                </a:lnTo>
                <a:lnTo>
                  <a:pt x="60580" y="34180"/>
                </a:lnTo>
                <a:lnTo>
                  <a:pt x="60550" y="34190"/>
                </a:lnTo>
                <a:lnTo>
                  <a:pt x="60540" y="34190"/>
                </a:lnTo>
                <a:lnTo>
                  <a:pt x="60520" y="34190"/>
                </a:lnTo>
                <a:lnTo>
                  <a:pt x="60510" y="34190"/>
                </a:lnTo>
                <a:lnTo>
                  <a:pt x="60470" y="34210"/>
                </a:lnTo>
                <a:lnTo>
                  <a:pt x="60430" y="34220"/>
                </a:lnTo>
                <a:lnTo>
                  <a:pt x="60420" y="34230"/>
                </a:lnTo>
                <a:lnTo>
                  <a:pt x="60380" y="34230"/>
                </a:lnTo>
                <a:lnTo>
                  <a:pt x="60370" y="34230"/>
                </a:lnTo>
                <a:lnTo>
                  <a:pt x="60280" y="34270"/>
                </a:lnTo>
                <a:lnTo>
                  <a:pt x="60270" y="34270"/>
                </a:lnTo>
                <a:lnTo>
                  <a:pt x="60270" y="34280"/>
                </a:lnTo>
                <a:lnTo>
                  <a:pt x="60270" y="34290"/>
                </a:lnTo>
                <a:lnTo>
                  <a:pt x="60260" y="34300"/>
                </a:lnTo>
                <a:lnTo>
                  <a:pt x="60240" y="34310"/>
                </a:lnTo>
                <a:lnTo>
                  <a:pt x="60230" y="34320"/>
                </a:lnTo>
                <a:lnTo>
                  <a:pt x="60220" y="34320"/>
                </a:lnTo>
                <a:lnTo>
                  <a:pt x="60220" y="34330"/>
                </a:lnTo>
                <a:lnTo>
                  <a:pt x="60220" y="34320"/>
                </a:lnTo>
                <a:lnTo>
                  <a:pt x="60230" y="34320"/>
                </a:lnTo>
                <a:lnTo>
                  <a:pt x="60240" y="34320"/>
                </a:lnTo>
                <a:lnTo>
                  <a:pt x="60240" y="34310"/>
                </a:lnTo>
                <a:lnTo>
                  <a:pt x="60250" y="34310"/>
                </a:lnTo>
                <a:lnTo>
                  <a:pt x="60260" y="34300"/>
                </a:lnTo>
                <a:lnTo>
                  <a:pt x="60260" y="34290"/>
                </a:lnTo>
                <a:lnTo>
                  <a:pt x="60270" y="34290"/>
                </a:lnTo>
                <a:lnTo>
                  <a:pt x="60270" y="34280"/>
                </a:lnTo>
                <a:lnTo>
                  <a:pt x="60270" y="34270"/>
                </a:lnTo>
                <a:lnTo>
                  <a:pt x="60260" y="34270"/>
                </a:lnTo>
                <a:lnTo>
                  <a:pt x="60250" y="34270"/>
                </a:lnTo>
                <a:lnTo>
                  <a:pt x="60240" y="34270"/>
                </a:lnTo>
                <a:lnTo>
                  <a:pt x="60240" y="34280"/>
                </a:lnTo>
                <a:lnTo>
                  <a:pt x="60230" y="34280"/>
                </a:lnTo>
                <a:lnTo>
                  <a:pt x="60230" y="34290"/>
                </a:lnTo>
                <a:lnTo>
                  <a:pt x="60220" y="34290"/>
                </a:lnTo>
                <a:lnTo>
                  <a:pt x="60230" y="34290"/>
                </a:lnTo>
                <a:lnTo>
                  <a:pt x="60230" y="34300"/>
                </a:lnTo>
                <a:lnTo>
                  <a:pt x="60220" y="34310"/>
                </a:lnTo>
                <a:lnTo>
                  <a:pt x="60230" y="34310"/>
                </a:lnTo>
                <a:lnTo>
                  <a:pt x="60220" y="34310"/>
                </a:lnTo>
                <a:lnTo>
                  <a:pt x="60200" y="34290"/>
                </a:lnTo>
                <a:lnTo>
                  <a:pt x="60190" y="34290"/>
                </a:lnTo>
                <a:lnTo>
                  <a:pt x="60180" y="34300"/>
                </a:lnTo>
                <a:lnTo>
                  <a:pt x="60170" y="34300"/>
                </a:lnTo>
                <a:lnTo>
                  <a:pt x="60150" y="34310"/>
                </a:lnTo>
                <a:lnTo>
                  <a:pt x="60140" y="34310"/>
                </a:lnTo>
                <a:lnTo>
                  <a:pt x="60120" y="34320"/>
                </a:lnTo>
                <a:lnTo>
                  <a:pt x="60080" y="34330"/>
                </a:lnTo>
                <a:lnTo>
                  <a:pt x="60080" y="34340"/>
                </a:lnTo>
                <a:lnTo>
                  <a:pt x="60070" y="34340"/>
                </a:lnTo>
                <a:lnTo>
                  <a:pt x="60040" y="34350"/>
                </a:lnTo>
                <a:lnTo>
                  <a:pt x="60000" y="34370"/>
                </a:lnTo>
                <a:lnTo>
                  <a:pt x="59980" y="34380"/>
                </a:lnTo>
                <a:lnTo>
                  <a:pt x="59970" y="34380"/>
                </a:lnTo>
                <a:lnTo>
                  <a:pt x="59950" y="34390"/>
                </a:lnTo>
                <a:lnTo>
                  <a:pt x="59910" y="34400"/>
                </a:lnTo>
                <a:lnTo>
                  <a:pt x="59890" y="34410"/>
                </a:lnTo>
                <a:lnTo>
                  <a:pt x="59840" y="34440"/>
                </a:lnTo>
                <a:lnTo>
                  <a:pt x="59770" y="34480"/>
                </a:lnTo>
                <a:lnTo>
                  <a:pt x="59740" y="34500"/>
                </a:lnTo>
                <a:lnTo>
                  <a:pt x="59730" y="34500"/>
                </a:lnTo>
                <a:lnTo>
                  <a:pt x="59680" y="34530"/>
                </a:lnTo>
                <a:lnTo>
                  <a:pt x="59670" y="34530"/>
                </a:lnTo>
                <a:lnTo>
                  <a:pt x="59640" y="34550"/>
                </a:lnTo>
                <a:lnTo>
                  <a:pt x="59600" y="34570"/>
                </a:lnTo>
                <a:lnTo>
                  <a:pt x="59580" y="34580"/>
                </a:lnTo>
                <a:lnTo>
                  <a:pt x="59560" y="34600"/>
                </a:lnTo>
                <a:lnTo>
                  <a:pt x="59550" y="34600"/>
                </a:lnTo>
                <a:lnTo>
                  <a:pt x="59520" y="34620"/>
                </a:lnTo>
                <a:lnTo>
                  <a:pt x="59500" y="34640"/>
                </a:lnTo>
                <a:lnTo>
                  <a:pt x="59490" y="34640"/>
                </a:lnTo>
                <a:lnTo>
                  <a:pt x="59440" y="34670"/>
                </a:lnTo>
                <a:lnTo>
                  <a:pt x="59400" y="34710"/>
                </a:lnTo>
                <a:lnTo>
                  <a:pt x="59410" y="34730"/>
                </a:lnTo>
                <a:lnTo>
                  <a:pt x="59400" y="34710"/>
                </a:lnTo>
                <a:lnTo>
                  <a:pt x="59390" y="34700"/>
                </a:lnTo>
                <a:lnTo>
                  <a:pt x="59370" y="34710"/>
                </a:lnTo>
                <a:lnTo>
                  <a:pt x="59370" y="34720"/>
                </a:lnTo>
                <a:lnTo>
                  <a:pt x="59370" y="34730"/>
                </a:lnTo>
                <a:lnTo>
                  <a:pt x="59370" y="34720"/>
                </a:lnTo>
                <a:lnTo>
                  <a:pt x="59370" y="34710"/>
                </a:lnTo>
                <a:lnTo>
                  <a:pt x="59360" y="34720"/>
                </a:lnTo>
                <a:lnTo>
                  <a:pt x="59350" y="34720"/>
                </a:lnTo>
                <a:lnTo>
                  <a:pt x="59350" y="34730"/>
                </a:lnTo>
                <a:lnTo>
                  <a:pt x="59350" y="34740"/>
                </a:lnTo>
                <a:lnTo>
                  <a:pt x="59360" y="34740"/>
                </a:lnTo>
                <a:lnTo>
                  <a:pt x="59360" y="34750"/>
                </a:lnTo>
                <a:lnTo>
                  <a:pt x="59380" y="34740"/>
                </a:lnTo>
                <a:lnTo>
                  <a:pt x="59360" y="34750"/>
                </a:lnTo>
                <a:lnTo>
                  <a:pt x="59350" y="34750"/>
                </a:lnTo>
                <a:lnTo>
                  <a:pt x="59350" y="34740"/>
                </a:lnTo>
                <a:lnTo>
                  <a:pt x="59350" y="34720"/>
                </a:lnTo>
                <a:lnTo>
                  <a:pt x="59340" y="34720"/>
                </a:lnTo>
                <a:lnTo>
                  <a:pt x="59330" y="34730"/>
                </a:lnTo>
                <a:lnTo>
                  <a:pt x="59320" y="34730"/>
                </a:lnTo>
                <a:lnTo>
                  <a:pt x="59300" y="34730"/>
                </a:lnTo>
                <a:lnTo>
                  <a:pt x="59250" y="34750"/>
                </a:lnTo>
                <a:lnTo>
                  <a:pt x="59240" y="34760"/>
                </a:lnTo>
                <a:lnTo>
                  <a:pt x="59230" y="34760"/>
                </a:lnTo>
                <a:lnTo>
                  <a:pt x="59220" y="34760"/>
                </a:lnTo>
                <a:lnTo>
                  <a:pt x="59210" y="34770"/>
                </a:lnTo>
                <a:lnTo>
                  <a:pt x="59200" y="34770"/>
                </a:lnTo>
                <a:lnTo>
                  <a:pt x="59190" y="34770"/>
                </a:lnTo>
                <a:lnTo>
                  <a:pt x="59180" y="34780"/>
                </a:lnTo>
                <a:lnTo>
                  <a:pt x="59140" y="34790"/>
                </a:lnTo>
                <a:lnTo>
                  <a:pt x="59110" y="34800"/>
                </a:lnTo>
                <a:lnTo>
                  <a:pt x="59100" y="34810"/>
                </a:lnTo>
                <a:lnTo>
                  <a:pt x="59080" y="34810"/>
                </a:lnTo>
                <a:lnTo>
                  <a:pt x="59070" y="34820"/>
                </a:lnTo>
                <a:lnTo>
                  <a:pt x="59060" y="34820"/>
                </a:lnTo>
                <a:lnTo>
                  <a:pt x="59050" y="34830"/>
                </a:lnTo>
                <a:lnTo>
                  <a:pt x="59030" y="34840"/>
                </a:lnTo>
                <a:lnTo>
                  <a:pt x="59010" y="34850"/>
                </a:lnTo>
                <a:lnTo>
                  <a:pt x="59010" y="34860"/>
                </a:lnTo>
                <a:lnTo>
                  <a:pt x="59010" y="34870"/>
                </a:lnTo>
                <a:lnTo>
                  <a:pt x="59010" y="34880"/>
                </a:lnTo>
                <a:lnTo>
                  <a:pt x="59000" y="34890"/>
                </a:lnTo>
                <a:lnTo>
                  <a:pt x="59000" y="34880"/>
                </a:lnTo>
                <a:lnTo>
                  <a:pt x="59010" y="34880"/>
                </a:lnTo>
                <a:lnTo>
                  <a:pt x="59010" y="34870"/>
                </a:lnTo>
                <a:lnTo>
                  <a:pt x="59000" y="34870"/>
                </a:lnTo>
                <a:lnTo>
                  <a:pt x="58990" y="34870"/>
                </a:lnTo>
                <a:lnTo>
                  <a:pt x="58990" y="34880"/>
                </a:lnTo>
                <a:lnTo>
                  <a:pt x="59000" y="34880"/>
                </a:lnTo>
                <a:lnTo>
                  <a:pt x="58990" y="34880"/>
                </a:lnTo>
                <a:lnTo>
                  <a:pt x="58990" y="34870"/>
                </a:lnTo>
                <a:lnTo>
                  <a:pt x="58980" y="34860"/>
                </a:lnTo>
                <a:lnTo>
                  <a:pt x="58970" y="34870"/>
                </a:lnTo>
                <a:lnTo>
                  <a:pt x="58950" y="34880"/>
                </a:lnTo>
                <a:lnTo>
                  <a:pt x="58930" y="34890"/>
                </a:lnTo>
                <a:lnTo>
                  <a:pt x="58890" y="34900"/>
                </a:lnTo>
                <a:lnTo>
                  <a:pt x="58890" y="34910"/>
                </a:lnTo>
                <a:lnTo>
                  <a:pt x="58870" y="34920"/>
                </a:lnTo>
                <a:lnTo>
                  <a:pt x="58860" y="34930"/>
                </a:lnTo>
                <a:lnTo>
                  <a:pt x="58840" y="34940"/>
                </a:lnTo>
                <a:lnTo>
                  <a:pt x="58790" y="34950"/>
                </a:lnTo>
                <a:lnTo>
                  <a:pt x="58750" y="34960"/>
                </a:lnTo>
                <a:lnTo>
                  <a:pt x="58730" y="34970"/>
                </a:lnTo>
                <a:lnTo>
                  <a:pt x="58690" y="34980"/>
                </a:lnTo>
                <a:lnTo>
                  <a:pt x="58660" y="34990"/>
                </a:lnTo>
                <a:lnTo>
                  <a:pt x="58640" y="35000"/>
                </a:lnTo>
                <a:lnTo>
                  <a:pt x="58540" y="35030"/>
                </a:lnTo>
                <a:lnTo>
                  <a:pt x="58530" y="35040"/>
                </a:lnTo>
                <a:lnTo>
                  <a:pt x="58500" y="35050"/>
                </a:lnTo>
                <a:lnTo>
                  <a:pt x="58450" y="35060"/>
                </a:lnTo>
                <a:lnTo>
                  <a:pt x="58420" y="35080"/>
                </a:lnTo>
                <a:lnTo>
                  <a:pt x="58400" y="35090"/>
                </a:lnTo>
                <a:lnTo>
                  <a:pt x="58370" y="35100"/>
                </a:lnTo>
                <a:lnTo>
                  <a:pt x="58340" y="35110"/>
                </a:lnTo>
                <a:lnTo>
                  <a:pt x="58340" y="35120"/>
                </a:lnTo>
                <a:lnTo>
                  <a:pt x="58320" y="35120"/>
                </a:lnTo>
                <a:lnTo>
                  <a:pt x="58160" y="35210"/>
                </a:lnTo>
                <a:lnTo>
                  <a:pt x="58140" y="35220"/>
                </a:lnTo>
                <a:lnTo>
                  <a:pt x="58120" y="35230"/>
                </a:lnTo>
                <a:lnTo>
                  <a:pt x="58090" y="35240"/>
                </a:lnTo>
                <a:lnTo>
                  <a:pt x="58070" y="35260"/>
                </a:lnTo>
                <a:lnTo>
                  <a:pt x="58040" y="35270"/>
                </a:lnTo>
                <a:lnTo>
                  <a:pt x="58010" y="35290"/>
                </a:lnTo>
                <a:lnTo>
                  <a:pt x="57930" y="35340"/>
                </a:lnTo>
                <a:lnTo>
                  <a:pt x="57870" y="35370"/>
                </a:lnTo>
                <a:lnTo>
                  <a:pt x="57860" y="35370"/>
                </a:lnTo>
                <a:lnTo>
                  <a:pt x="57820" y="35400"/>
                </a:lnTo>
                <a:lnTo>
                  <a:pt x="57800" y="35410"/>
                </a:lnTo>
                <a:lnTo>
                  <a:pt x="57750" y="35440"/>
                </a:lnTo>
                <a:lnTo>
                  <a:pt x="57720" y="35460"/>
                </a:lnTo>
                <a:lnTo>
                  <a:pt x="57700" y="35470"/>
                </a:lnTo>
                <a:lnTo>
                  <a:pt x="57670" y="35480"/>
                </a:lnTo>
                <a:lnTo>
                  <a:pt x="57650" y="35500"/>
                </a:lnTo>
                <a:lnTo>
                  <a:pt x="57580" y="35550"/>
                </a:lnTo>
                <a:lnTo>
                  <a:pt x="57480" y="35610"/>
                </a:lnTo>
                <a:lnTo>
                  <a:pt x="57470" y="35620"/>
                </a:lnTo>
                <a:lnTo>
                  <a:pt x="57440" y="35640"/>
                </a:lnTo>
                <a:lnTo>
                  <a:pt x="57420" y="35650"/>
                </a:lnTo>
                <a:lnTo>
                  <a:pt x="57410" y="35650"/>
                </a:lnTo>
                <a:lnTo>
                  <a:pt x="57410" y="35660"/>
                </a:lnTo>
                <a:lnTo>
                  <a:pt x="57400" y="35660"/>
                </a:lnTo>
                <a:lnTo>
                  <a:pt x="57390" y="35670"/>
                </a:lnTo>
                <a:lnTo>
                  <a:pt x="57380" y="35670"/>
                </a:lnTo>
                <a:lnTo>
                  <a:pt x="57370" y="35680"/>
                </a:lnTo>
                <a:lnTo>
                  <a:pt x="57360" y="35680"/>
                </a:lnTo>
                <a:lnTo>
                  <a:pt x="57350" y="35690"/>
                </a:lnTo>
                <a:lnTo>
                  <a:pt x="57340" y="35690"/>
                </a:lnTo>
                <a:lnTo>
                  <a:pt x="57320" y="35700"/>
                </a:lnTo>
                <a:lnTo>
                  <a:pt x="57300" y="35710"/>
                </a:lnTo>
                <a:lnTo>
                  <a:pt x="57250" y="35740"/>
                </a:lnTo>
                <a:lnTo>
                  <a:pt x="57240" y="35740"/>
                </a:lnTo>
                <a:lnTo>
                  <a:pt x="57220" y="35760"/>
                </a:lnTo>
                <a:lnTo>
                  <a:pt x="57210" y="35760"/>
                </a:lnTo>
                <a:lnTo>
                  <a:pt x="57200" y="35770"/>
                </a:lnTo>
                <a:lnTo>
                  <a:pt x="57190" y="35770"/>
                </a:lnTo>
                <a:lnTo>
                  <a:pt x="57180" y="35780"/>
                </a:lnTo>
                <a:lnTo>
                  <a:pt x="57170" y="35780"/>
                </a:lnTo>
                <a:lnTo>
                  <a:pt x="57170" y="35790"/>
                </a:lnTo>
                <a:lnTo>
                  <a:pt x="57160" y="35790"/>
                </a:lnTo>
                <a:lnTo>
                  <a:pt x="57150" y="35800"/>
                </a:lnTo>
                <a:lnTo>
                  <a:pt x="57140" y="35800"/>
                </a:lnTo>
                <a:lnTo>
                  <a:pt x="57140" y="35810"/>
                </a:lnTo>
                <a:lnTo>
                  <a:pt x="57130" y="35810"/>
                </a:lnTo>
                <a:lnTo>
                  <a:pt x="57130" y="35820"/>
                </a:lnTo>
                <a:lnTo>
                  <a:pt x="57120" y="35820"/>
                </a:lnTo>
                <a:lnTo>
                  <a:pt x="57120" y="35830"/>
                </a:lnTo>
                <a:lnTo>
                  <a:pt x="57120" y="35840"/>
                </a:lnTo>
                <a:lnTo>
                  <a:pt x="57130" y="35840"/>
                </a:lnTo>
                <a:lnTo>
                  <a:pt x="57120" y="35840"/>
                </a:lnTo>
                <a:lnTo>
                  <a:pt x="57110" y="35840"/>
                </a:lnTo>
                <a:lnTo>
                  <a:pt x="57110" y="35850"/>
                </a:lnTo>
                <a:lnTo>
                  <a:pt x="57120" y="35850"/>
                </a:lnTo>
                <a:lnTo>
                  <a:pt x="57110" y="35850"/>
                </a:lnTo>
                <a:lnTo>
                  <a:pt x="57100" y="35860"/>
                </a:lnTo>
                <a:lnTo>
                  <a:pt x="57100" y="35870"/>
                </a:lnTo>
                <a:lnTo>
                  <a:pt x="57100" y="35880"/>
                </a:lnTo>
                <a:lnTo>
                  <a:pt x="57100" y="35870"/>
                </a:lnTo>
                <a:lnTo>
                  <a:pt x="57090" y="35880"/>
                </a:lnTo>
                <a:lnTo>
                  <a:pt x="57090" y="35890"/>
                </a:lnTo>
                <a:lnTo>
                  <a:pt x="57090" y="35900"/>
                </a:lnTo>
                <a:lnTo>
                  <a:pt x="57090" y="35910"/>
                </a:lnTo>
                <a:lnTo>
                  <a:pt x="57080" y="35910"/>
                </a:lnTo>
                <a:lnTo>
                  <a:pt x="57090" y="35910"/>
                </a:lnTo>
                <a:lnTo>
                  <a:pt x="57090" y="35920"/>
                </a:lnTo>
                <a:lnTo>
                  <a:pt x="57090" y="35930"/>
                </a:lnTo>
                <a:lnTo>
                  <a:pt x="57080" y="35930"/>
                </a:lnTo>
                <a:lnTo>
                  <a:pt x="57080" y="35940"/>
                </a:lnTo>
                <a:lnTo>
                  <a:pt x="57080" y="35950"/>
                </a:lnTo>
                <a:lnTo>
                  <a:pt x="57080" y="35940"/>
                </a:lnTo>
                <a:lnTo>
                  <a:pt x="57080" y="35950"/>
                </a:lnTo>
                <a:lnTo>
                  <a:pt x="57080" y="35960"/>
                </a:lnTo>
                <a:lnTo>
                  <a:pt x="57080" y="35970"/>
                </a:lnTo>
                <a:lnTo>
                  <a:pt x="57080" y="35980"/>
                </a:lnTo>
                <a:lnTo>
                  <a:pt x="57070" y="35980"/>
                </a:lnTo>
                <a:lnTo>
                  <a:pt x="57070" y="35990"/>
                </a:lnTo>
                <a:lnTo>
                  <a:pt x="57080" y="35990"/>
                </a:lnTo>
                <a:lnTo>
                  <a:pt x="57070" y="35990"/>
                </a:lnTo>
                <a:lnTo>
                  <a:pt x="57070" y="36000"/>
                </a:lnTo>
                <a:lnTo>
                  <a:pt x="57080" y="36000"/>
                </a:lnTo>
                <a:lnTo>
                  <a:pt x="57070" y="36000"/>
                </a:lnTo>
                <a:lnTo>
                  <a:pt x="57080" y="36000"/>
                </a:lnTo>
                <a:lnTo>
                  <a:pt x="57080" y="36010"/>
                </a:lnTo>
                <a:lnTo>
                  <a:pt x="57090" y="36010"/>
                </a:lnTo>
                <a:lnTo>
                  <a:pt x="57100" y="36010"/>
                </a:lnTo>
                <a:lnTo>
                  <a:pt x="57100" y="36020"/>
                </a:lnTo>
                <a:lnTo>
                  <a:pt x="57090" y="36020"/>
                </a:lnTo>
                <a:lnTo>
                  <a:pt x="57090" y="36030"/>
                </a:lnTo>
                <a:lnTo>
                  <a:pt x="57090" y="36040"/>
                </a:lnTo>
                <a:lnTo>
                  <a:pt x="57090" y="36050"/>
                </a:lnTo>
                <a:lnTo>
                  <a:pt x="57100" y="36050"/>
                </a:lnTo>
                <a:lnTo>
                  <a:pt x="57110" y="36050"/>
                </a:lnTo>
                <a:lnTo>
                  <a:pt x="57100" y="36050"/>
                </a:lnTo>
                <a:lnTo>
                  <a:pt x="57100" y="36060"/>
                </a:lnTo>
                <a:lnTo>
                  <a:pt x="57100" y="36070"/>
                </a:lnTo>
                <a:lnTo>
                  <a:pt x="57090" y="36080"/>
                </a:lnTo>
                <a:lnTo>
                  <a:pt x="57100" y="36080"/>
                </a:lnTo>
                <a:lnTo>
                  <a:pt x="57090" y="36080"/>
                </a:lnTo>
                <a:lnTo>
                  <a:pt x="57080" y="36080"/>
                </a:lnTo>
                <a:lnTo>
                  <a:pt x="57070" y="36080"/>
                </a:lnTo>
                <a:lnTo>
                  <a:pt x="57070" y="36070"/>
                </a:lnTo>
                <a:lnTo>
                  <a:pt x="57060" y="36070"/>
                </a:lnTo>
                <a:lnTo>
                  <a:pt x="57070" y="36070"/>
                </a:lnTo>
                <a:lnTo>
                  <a:pt x="57060" y="36070"/>
                </a:lnTo>
                <a:lnTo>
                  <a:pt x="57070" y="36070"/>
                </a:lnTo>
                <a:lnTo>
                  <a:pt x="57060" y="36070"/>
                </a:lnTo>
                <a:lnTo>
                  <a:pt x="57050" y="36070"/>
                </a:lnTo>
                <a:lnTo>
                  <a:pt x="57050" y="36060"/>
                </a:lnTo>
                <a:lnTo>
                  <a:pt x="57040" y="36060"/>
                </a:lnTo>
                <a:lnTo>
                  <a:pt x="57030" y="36060"/>
                </a:lnTo>
                <a:lnTo>
                  <a:pt x="57020" y="36060"/>
                </a:lnTo>
                <a:lnTo>
                  <a:pt x="57020" y="36070"/>
                </a:lnTo>
                <a:lnTo>
                  <a:pt x="57020" y="36060"/>
                </a:lnTo>
                <a:lnTo>
                  <a:pt x="57010" y="36060"/>
                </a:lnTo>
                <a:lnTo>
                  <a:pt x="57010" y="36070"/>
                </a:lnTo>
                <a:lnTo>
                  <a:pt x="57010" y="36060"/>
                </a:lnTo>
                <a:lnTo>
                  <a:pt x="57000" y="36050"/>
                </a:lnTo>
                <a:lnTo>
                  <a:pt x="57000" y="36040"/>
                </a:lnTo>
                <a:lnTo>
                  <a:pt x="56990" y="36040"/>
                </a:lnTo>
                <a:lnTo>
                  <a:pt x="56990" y="36030"/>
                </a:lnTo>
                <a:lnTo>
                  <a:pt x="56990" y="36020"/>
                </a:lnTo>
                <a:lnTo>
                  <a:pt x="56980" y="36020"/>
                </a:lnTo>
                <a:lnTo>
                  <a:pt x="56980" y="36010"/>
                </a:lnTo>
                <a:lnTo>
                  <a:pt x="56970" y="36010"/>
                </a:lnTo>
                <a:lnTo>
                  <a:pt x="56960" y="36010"/>
                </a:lnTo>
                <a:lnTo>
                  <a:pt x="56960" y="36000"/>
                </a:lnTo>
                <a:lnTo>
                  <a:pt x="56950" y="36000"/>
                </a:lnTo>
                <a:lnTo>
                  <a:pt x="56940" y="36000"/>
                </a:lnTo>
                <a:lnTo>
                  <a:pt x="56940" y="35990"/>
                </a:lnTo>
                <a:lnTo>
                  <a:pt x="56950" y="35990"/>
                </a:lnTo>
                <a:lnTo>
                  <a:pt x="56950" y="36000"/>
                </a:lnTo>
                <a:lnTo>
                  <a:pt x="56960" y="35980"/>
                </a:lnTo>
                <a:lnTo>
                  <a:pt x="56970" y="35980"/>
                </a:lnTo>
                <a:lnTo>
                  <a:pt x="56970" y="35970"/>
                </a:lnTo>
                <a:lnTo>
                  <a:pt x="56960" y="35970"/>
                </a:lnTo>
                <a:lnTo>
                  <a:pt x="56950" y="35960"/>
                </a:lnTo>
                <a:lnTo>
                  <a:pt x="56950" y="35970"/>
                </a:lnTo>
                <a:lnTo>
                  <a:pt x="56940" y="35970"/>
                </a:lnTo>
                <a:lnTo>
                  <a:pt x="56950" y="35970"/>
                </a:lnTo>
                <a:lnTo>
                  <a:pt x="56950" y="35960"/>
                </a:lnTo>
                <a:lnTo>
                  <a:pt x="56940" y="35960"/>
                </a:lnTo>
                <a:lnTo>
                  <a:pt x="56940" y="35950"/>
                </a:lnTo>
                <a:lnTo>
                  <a:pt x="56930" y="35950"/>
                </a:lnTo>
                <a:lnTo>
                  <a:pt x="56920" y="35950"/>
                </a:lnTo>
                <a:lnTo>
                  <a:pt x="56910" y="35950"/>
                </a:lnTo>
                <a:lnTo>
                  <a:pt x="56910" y="35940"/>
                </a:lnTo>
                <a:lnTo>
                  <a:pt x="56910" y="35950"/>
                </a:lnTo>
                <a:lnTo>
                  <a:pt x="56910" y="35940"/>
                </a:lnTo>
                <a:lnTo>
                  <a:pt x="56900" y="35940"/>
                </a:lnTo>
                <a:lnTo>
                  <a:pt x="56890" y="35940"/>
                </a:lnTo>
                <a:lnTo>
                  <a:pt x="56880" y="35940"/>
                </a:lnTo>
                <a:lnTo>
                  <a:pt x="56870" y="35950"/>
                </a:lnTo>
                <a:lnTo>
                  <a:pt x="56870" y="35960"/>
                </a:lnTo>
                <a:lnTo>
                  <a:pt x="56870" y="35970"/>
                </a:lnTo>
                <a:lnTo>
                  <a:pt x="56860" y="35970"/>
                </a:lnTo>
                <a:lnTo>
                  <a:pt x="56860" y="35960"/>
                </a:lnTo>
                <a:lnTo>
                  <a:pt x="56850" y="35960"/>
                </a:lnTo>
                <a:lnTo>
                  <a:pt x="56850" y="35950"/>
                </a:lnTo>
                <a:lnTo>
                  <a:pt x="56860" y="35950"/>
                </a:lnTo>
                <a:lnTo>
                  <a:pt x="56860" y="35940"/>
                </a:lnTo>
                <a:lnTo>
                  <a:pt x="56850" y="35940"/>
                </a:lnTo>
                <a:lnTo>
                  <a:pt x="56860" y="35940"/>
                </a:lnTo>
                <a:lnTo>
                  <a:pt x="56850" y="35930"/>
                </a:lnTo>
                <a:lnTo>
                  <a:pt x="56840" y="35930"/>
                </a:lnTo>
                <a:lnTo>
                  <a:pt x="56830" y="35930"/>
                </a:lnTo>
                <a:lnTo>
                  <a:pt x="56830" y="35920"/>
                </a:lnTo>
                <a:lnTo>
                  <a:pt x="56820" y="35920"/>
                </a:lnTo>
                <a:lnTo>
                  <a:pt x="56810" y="35920"/>
                </a:lnTo>
                <a:lnTo>
                  <a:pt x="56800" y="35920"/>
                </a:lnTo>
                <a:lnTo>
                  <a:pt x="56800" y="35930"/>
                </a:lnTo>
                <a:lnTo>
                  <a:pt x="56790" y="35930"/>
                </a:lnTo>
                <a:lnTo>
                  <a:pt x="56790" y="35940"/>
                </a:lnTo>
                <a:lnTo>
                  <a:pt x="56780" y="35940"/>
                </a:lnTo>
                <a:lnTo>
                  <a:pt x="56770" y="35940"/>
                </a:lnTo>
                <a:lnTo>
                  <a:pt x="56770" y="35930"/>
                </a:lnTo>
                <a:lnTo>
                  <a:pt x="56780" y="35930"/>
                </a:lnTo>
                <a:lnTo>
                  <a:pt x="56790" y="35930"/>
                </a:lnTo>
                <a:lnTo>
                  <a:pt x="56790" y="35920"/>
                </a:lnTo>
                <a:lnTo>
                  <a:pt x="56780" y="35920"/>
                </a:lnTo>
                <a:lnTo>
                  <a:pt x="56780" y="35930"/>
                </a:lnTo>
                <a:lnTo>
                  <a:pt x="56770" y="35930"/>
                </a:lnTo>
                <a:lnTo>
                  <a:pt x="56780" y="35930"/>
                </a:lnTo>
                <a:lnTo>
                  <a:pt x="56770" y="35930"/>
                </a:lnTo>
                <a:lnTo>
                  <a:pt x="56770" y="35920"/>
                </a:lnTo>
                <a:lnTo>
                  <a:pt x="56780" y="35920"/>
                </a:lnTo>
                <a:lnTo>
                  <a:pt x="56780" y="35910"/>
                </a:lnTo>
                <a:lnTo>
                  <a:pt x="56780" y="35900"/>
                </a:lnTo>
                <a:lnTo>
                  <a:pt x="56790" y="35890"/>
                </a:lnTo>
                <a:lnTo>
                  <a:pt x="56800" y="35880"/>
                </a:lnTo>
                <a:lnTo>
                  <a:pt x="56800" y="35870"/>
                </a:lnTo>
                <a:lnTo>
                  <a:pt x="56800" y="35860"/>
                </a:lnTo>
                <a:lnTo>
                  <a:pt x="56800" y="35850"/>
                </a:lnTo>
                <a:lnTo>
                  <a:pt x="56790" y="35850"/>
                </a:lnTo>
                <a:lnTo>
                  <a:pt x="56790" y="35840"/>
                </a:lnTo>
                <a:lnTo>
                  <a:pt x="56790" y="35830"/>
                </a:lnTo>
                <a:lnTo>
                  <a:pt x="56790" y="35820"/>
                </a:lnTo>
                <a:lnTo>
                  <a:pt x="56780" y="35820"/>
                </a:lnTo>
                <a:lnTo>
                  <a:pt x="56780" y="35830"/>
                </a:lnTo>
                <a:lnTo>
                  <a:pt x="56790" y="35840"/>
                </a:lnTo>
                <a:lnTo>
                  <a:pt x="56790" y="35850"/>
                </a:lnTo>
                <a:lnTo>
                  <a:pt x="56790" y="35860"/>
                </a:lnTo>
                <a:lnTo>
                  <a:pt x="56790" y="35870"/>
                </a:lnTo>
                <a:lnTo>
                  <a:pt x="56790" y="35880"/>
                </a:lnTo>
                <a:lnTo>
                  <a:pt x="56790" y="35890"/>
                </a:lnTo>
                <a:lnTo>
                  <a:pt x="56780" y="35890"/>
                </a:lnTo>
                <a:lnTo>
                  <a:pt x="56780" y="35900"/>
                </a:lnTo>
                <a:lnTo>
                  <a:pt x="56780" y="35910"/>
                </a:lnTo>
                <a:lnTo>
                  <a:pt x="56780" y="35920"/>
                </a:lnTo>
                <a:lnTo>
                  <a:pt x="56770" y="35920"/>
                </a:lnTo>
                <a:lnTo>
                  <a:pt x="56770" y="35930"/>
                </a:lnTo>
                <a:lnTo>
                  <a:pt x="56760" y="35930"/>
                </a:lnTo>
                <a:lnTo>
                  <a:pt x="56750" y="35940"/>
                </a:lnTo>
                <a:lnTo>
                  <a:pt x="56740" y="35940"/>
                </a:lnTo>
                <a:lnTo>
                  <a:pt x="56730" y="35940"/>
                </a:lnTo>
                <a:lnTo>
                  <a:pt x="56730" y="35930"/>
                </a:lnTo>
                <a:lnTo>
                  <a:pt x="56730" y="35920"/>
                </a:lnTo>
                <a:lnTo>
                  <a:pt x="56720" y="35920"/>
                </a:lnTo>
                <a:lnTo>
                  <a:pt x="56710" y="35920"/>
                </a:lnTo>
                <a:lnTo>
                  <a:pt x="56700" y="35920"/>
                </a:lnTo>
                <a:lnTo>
                  <a:pt x="56710" y="35920"/>
                </a:lnTo>
                <a:lnTo>
                  <a:pt x="56710" y="35910"/>
                </a:lnTo>
                <a:lnTo>
                  <a:pt x="56700" y="35910"/>
                </a:lnTo>
                <a:lnTo>
                  <a:pt x="56700" y="35920"/>
                </a:lnTo>
                <a:lnTo>
                  <a:pt x="56700" y="35930"/>
                </a:lnTo>
                <a:lnTo>
                  <a:pt x="56710" y="35930"/>
                </a:lnTo>
                <a:lnTo>
                  <a:pt x="56720" y="35930"/>
                </a:lnTo>
                <a:lnTo>
                  <a:pt x="56700" y="35930"/>
                </a:lnTo>
                <a:lnTo>
                  <a:pt x="56690" y="35930"/>
                </a:lnTo>
                <a:lnTo>
                  <a:pt x="56680" y="35930"/>
                </a:lnTo>
                <a:lnTo>
                  <a:pt x="56680" y="35940"/>
                </a:lnTo>
                <a:lnTo>
                  <a:pt x="56670" y="35940"/>
                </a:lnTo>
                <a:lnTo>
                  <a:pt x="56670" y="35930"/>
                </a:lnTo>
                <a:lnTo>
                  <a:pt x="56660" y="35930"/>
                </a:lnTo>
                <a:lnTo>
                  <a:pt x="56650" y="35930"/>
                </a:lnTo>
                <a:lnTo>
                  <a:pt x="56650" y="35940"/>
                </a:lnTo>
                <a:lnTo>
                  <a:pt x="56650" y="35930"/>
                </a:lnTo>
                <a:lnTo>
                  <a:pt x="56640" y="35930"/>
                </a:lnTo>
                <a:lnTo>
                  <a:pt x="56640" y="35940"/>
                </a:lnTo>
                <a:lnTo>
                  <a:pt x="56630" y="35940"/>
                </a:lnTo>
                <a:lnTo>
                  <a:pt x="56620" y="35940"/>
                </a:lnTo>
                <a:lnTo>
                  <a:pt x="56620" y="35950"/>
                </a:lnTo>
                <a:lnTo>
                  <a:pt x="56610" y="35950"/>
                </a:lnTo>
                <a:lnTo>
                  <a:pt x="56600" y="35960"/>
                </a:lnTo>
                <a:lnTo>
                  <a:pt x="56590" y="35960"/>
                </a:lnTo>
                <a:lnTo>
                  <a:pt x="56580" y="35970"/>
                </a:lnTo>
                <a:lnTo>
                  <a:pt x="56570" y="35970"/>
                </a:lnTo>
                <a:lnTo>
                  <a:pt x="56570" y="35980"/>
                </a:lnTo>
                <a:lnTo>
                  <a:pt x="56560" y="35980"/>
                </a:lnTo>
                <a:lnTo>
                  <a:pt x="56550" y="35990"/>
                </a:lnTo>
                <a:lnTo>
                  <a:pt x="56540" y="36000"/>
                </a:lnTo>
                <a:lnTo>
                  <a:pt x="56520" y="36010"/>
                </a:lnTo>
                <a:lnTo>
                  <a:pt x="56510" y="36020"/>
                </a:lnTo>
                <a:lnTo>
                  <a:pt x="56500" y="36020"/>
                </a:lnTo>
                <a:lnTo>
                  <a:pt x="56500" y="36030"/>
                </a:lnTo>
                <a:lnTo>
                  <a:pt x="56490" y="36030"/>
                </a:lnTo>
                <a:lnTo>
                  <a:pt x="56480" y="36040"/>
                </a:lnTo>
                <a:lnTo>
                  <a:pt x="56460" y="36060"/>
                </a:lnTo>
                <a:lnTo>
                  <a:pt x="56450" y="36070"/>
                </a:lnTo>
                <a:lnTo>
                  <a:pt x="56410" y="36110"/>
                </a:lnTo>
                <a:lnTo>
                  <a:pt x="56400" y="36120"/>
                </a:lnTo>
                <a:lnTo>
                  <a:pt x="56350" y="36170"/>
                </a:lnTo>
                <a:lnTo>
                  <a:pt x="56340" y="36180"/>
                </a:lnTo>
                <a:lnTo>
                  <a:pt x="56310" y="36220"/>
                </a:lnTo>
                <a:lnTo>
                  <a:pt x="56300" y="36230"/>
                </a:lnTo>
                <a:lnTo>
                  <a:pt x="56270" y="36270"/>
                </a:lnTo>
                <a:lnTo>
                  <a:pt x="56260" y="36280"/>
                </a:lnTo>
                <a:lnTo>
                  <a:pt x="56250" y="36300"/>
                </a:lnTo>
                <a:lnTo>
                  <a:pt x="56240" y="36310"/>
                </a:lnTo>
                <a:lnTo>
                  <a:pt x="56220" y="36340"/>
                </a:lnTo>
                <a:lnTo>
                  <a:pt x="56210" y="36350"/>
                </a:lnTo>
                <a:lnTo>
                  <a:pt x="56160" y="36410"/>
                </a:lnTo>
                <a:lnTo>
                  <a:pt x="56150" y="36420"/>
                </a:lnTo>
                <a:lnTo>
                  <a:pt x="56140" y="36430"/>
                </a:lnTo>
                <a:lnTo>
                  <a:pt x="56130" y="36440"/>
                </a:lnTo>
                <a:lnTo>
                  <a:pt x="56110" y="36460"/>
                </a:lnTo>
                <a:lnTo>
                  <a:pt x="56110" y="36470"/>
                </a:lnTo>
                <a:lnTo>
                  <a:pt x="56100" y="36470"/>
                </a:lnTo>
                <a:lnTo>
                  <a:pt x="56100" y="36480"/>
                </a:lnTo>
                <a:lnTo>
                  <a:pt x="56090" y="36490"/>
                </a:lnTo>
                <a:lnTo>
                  <a:pt x="56070" y="36510"/>
                </a:lnTo>
                <a:lnTo>
                  <a:pt x="56060" y="36530"/>
                </a:lnTo>
                <a:lnTo>
                  <a:pt x="56060" y="36540"/>
                </a:lnTo>
                <a:lnTo>
                  <a:pt x="56050" y="36550"/>
                </a:lnTo>
                <a:lnTo>
                  <a:pt x="56040" y="36570"/>
                </a:lnTo>
                <a:lnTo>
                  <a:pt x="56030" y="36580"/>
                </a:lnTo>
                <a:lnTo>
                  <a:pt x="56020" y="36590"/>
                </a:lnTo>
                <a:lnTo>
                  <a:pt x="56020" y="36600"/>
                </a:lnTo>
                <a:lnTo>
                  <a:pt x="56010" y="36610"/>
                </a:lnTo>
                <a:lnTo>
                  <a:pt x="56010" y="36620"/>
                </a:lnTo>
                <a:lnTo>
                  <a:pt x="56000" y="36630"/>
                </a:lnTo>
                <a:lnTo>
                  <a:pt x="55990" y="36640"/>
                </a:lnTo>
                <a:lnTo>
                  <a:pt x="55990" y="36660"/>
                </a:lnTo>
                <a:lnTo>
                  <a:pt x="55980" y="36670"/>
                </a:lnTo>
                <a:lnTo>
                  <a:pt x="55980" y="36680"/>
                </a:lnTo>
                <a:lnTo>
                  <a:pt x="55990" y="36690"/>
                </a:lnTo>
                <a:lnTo>
                  <a:pt x="55990" y="36700"/>
                </a:lnTo>
                <a:lnTo>
                  <a:pt x="55980" y="36700"/>
                </a:lnTo>
                <a:lnTo>
                  <a:pt x="55970" y="36700"/>
                </a:lnTo>
                <a:lnTo>
                  <a:pt x="55970" y="36710"/>
                </a:lnTo>
                <a:lnTo>
                  <a:pt x="55970" y="36720"/>
                </a:lnTo>
                <a:lnTo>
                  <a:pt x="55980" y="36720"/>
                </a:lnTo>
                <a:lnTo>
                  <a:pt x="55980" y="36730"/>
                </a:lnTo>
                <a:lnTo>
                  <a:pt x="55970" y="36730"/>
                </a:lnTo>
                <a:lnTo>
                  <a:pt x="55970" y="36740"/>
                </a:lnTo>
                <a:lnTo>
                  <a:pt x="55960" y="36740"/>
                </a:lnTo>
                <a:lnTo>
                  <a:pt x="55950" y="36750"/>
                </a:lnTo>
                <a:lnTo>
                  <a:pt x="55940" y="36760"/>
                </a:lnTo>
                <a:lnTo>
                  <a:pt x="55930" y="36760"/>
                </a:lnTo>
                <a:lnTo>
                  <a:pt x="55930" y="36770"/>
                </a:lnTo>
                <a:lnTo>
                  <a:pt x="55920" y="36780"/>
                </a:lnTo>
                <a:lnTo>
                  <a:pt x="55920" y="36790"/>
                </a:lnTo>
                <a:lnTo>
                  <a:pt x="55910" y="36800"/>
                </a:lnTo>
                <a:lnTo>
                  <a:pt x="55910" y="36810"/>
                </a:lnTo>
                <a:lnTo>
                  <a:pt x="55910" y="36820"/>
                </a:lnTo>
                <a:lnTo>
                  <a:pt x="55900" y="36820"/>
                </a:lnTo>
                <a:lnTo>
                  <a:pt x="55900" y="36830"/>
                </a:lnTo>
                <a:lnTo>
                  <a:pt x="55890" y="36850"/>
                </a:lnTo>
                <a:lnTo>
                  <a:pt x="55890" y="36860"/>
                </a:lnTo>
                <a:lnTo>
                  <a:pt x="55880" y="36870"/>
                </a:lnTo>
                <a:lnTo>
                  <a:pt x="55880" y="36880"/>
                </a:lnTo>
                <a:lnTo>
                  <a:pt x="55880" y="36890"/>
                </a:lnTo>
                <a:lnTo>
                  <a:pt x="55870" y="36890"/>
                </a:lnTo>
                <a:lnTo>
                  <a:pt x="55870" y="36900"/>
                </a:lnTo>
                <a:lnTo>
                  <a:pt x="55870" y="36910"/>
                </a:lnTo>
                <a:lnTo>
                  <a:pt x="55870" y="36920"/>
                </a:lnTo>
                <a:lnTo>
                  <a:pt x="55860" y="36930"/>
                </a:lnTo>
                <a:lnTo>
                  <a:pt x="55850" y="36920"/>
                </a:lnTo>
                <a:lnTo>
                  <a:pt x="55850" y="36930"/>
                </a:lnTo>
                <a:lnTo>
                  <a:pt x="55850" y="36940"/>
                </a:lnTo>
                <a:lnTo>
                  <a:pt x="55860" y="36940"/>
                </a:lnTo>
                <a:lnTo>
                  <a:pt x="55860" y="36950"/>
                </a:lnTo>
                <a:lnTo>
                  <a:pt x="55850" y="36960"/>
                </a:lnTo>
                <a:lnTo>
                  <a:pt x="55850" y="36970"/>
                </a:lnTo>
                <a:lnTo>
                  <a:pt x="55840" y="36970"/>
                </a:lnTo>
                <a:lnTo>
                  <a:pt x="55840" y="36980"/>
                </a:lnTo>
                <a:lnTo>
                  <a:pt x="55840" y="36990"/>
                </a:lnTo>
                <a:lnTo>
                  <a:pt x="55830" y="36980"/>
                </a:lnTo>
                <a:lnTo>
                  <a:pt x="55830" y="36990"/>
                </a:lnTo>
                <a:lnTo>
                  <a:pt x="55820" y="37000"/>
                </a:lnTo>
                <a:lnTo>
                  <a:pt x="55820" y="37010"/>
                </a:lnTo>
                <a:lnTo>
                  <a:pt x="55820" y="37020"/>
                </a:lnTo>
                <a:lnTo>
                  <a:pt x="55810" y="37020"/>
                </a:lnTo>
                <a:lnTo>
                  <a:pt x="55810" y="37030"/>
                </a:lnTo>
                <a:lnTo>
                  <a:pt x="55800" y="37040"/>
                </a:lnTo>
                <a:lnTo>
                  <a:pt x="55800" y="37050"/>
                </a:lnTo>
                <a:lnTo>
                  <a:pt x="55800" y="37060"/>
                </a:lnTo>
                <a:lnTo>
                  <a:pt x="55810" y="37070"/>
                </a:lnTo>
                <a:lnTo>
                  <a:pt x="55800" y="37080"/>
                </a:lnTo>
                <a:lnTo>
                  <a:pt x="55800" y="37090"/>
                </a:lnTo>
                <a:lnTo>
                  <a:pt x="55800" y="37100"/>
                </a:lnTo>
                <a:lnTo>
                  <a:pt x="55800" y="37110"/>
                </a:lnTo>
                <a:lnTo>
                  <a:pt x="55800" y="37120"/>
                </a:lnTo>
                <a:lnTo>
                  <a:pt x="55800" y="37130"/>
                </a:lnTo>
                <a:lnTo>
                  <a:pt x="55800" y="37140"/>
                </a:lnTo>
                <a:lnTo>
                  <a:pt x="55790" y="37140"/>
                </a:lnTo>
                <a:lnTo>
                  <a:pt x="55790" y="37130"/>
                </a:lnTo>
                <a:lnTo>
                  <a:pt x="55780" y="37130"/>
                </a:lnTo>
                <a:lnTo>
                  <a:pt x="55770" y="37140"/>
                </a:lnTo>
                <a:lnTo>
                  <a:pt x="55770" y="37160"/>
                </a:lnTo>
                <a:lnTo>
                  <a:pt x="55760" y="37170"/>
                </a:lnTo>
                <a:lnTo>
                  <a:pt x="55760" y="37180"/>
                </a:lnTo>
                <a:lnTo>
                  <a:pt x="55760" y="37190"/>
                </a:lnTo>
                <a:lnTo>
                  <a:pt x="55760" y="37200"/>
                </a:lnTo>
                <a:lnTo>
                  <a:pt x="55750" y="37210"/>
                </a:lnTo>
                <a:lnTo>
                  <a:pt x="55760" y="37210"/>
                </a:lnTo>
                <a:lnTo>
                  <a:pt x="55760" y="37220"/>
                </a:lnTo>
                <a:lnTo>
                  <a:pt x="55760" y="37240"/>
                </a:lnTo>
                <a:lnTo>
                  <a:pt x="55760" y="37250"/>
                </a:lnTo>
                <a:lnTo>
                  <a:pt x="55780" y="37260"/>
                </a:lnTo>
                <a:lnTo>
                  <a:pt x="55790" y="37260"/>
                </a:lnTo>
                <a:lnTo>
                  <a:pt x="55800" y="37260"/>
                </a:lnTo>
                <a:lnTo>
                  <a:pt x="55800" y="37270"/>
                </a:lnTo>
                <a:lnTo>
                  <a:pt x="55810" y="37270"/>
                </a:lnTo>
                <a:lnTo>
                  <a:pt x="55820" y="37270"/>
                </a:lnTo>
                <a:lnTo>
                  <a:pt x="55820" y="37280"/>
                </a:lnTo>
                <a:lnTo>
                  <a:pt x="55830" y="37280"/>
                </a:lnTo>
                <a:lnTo>
                  <a:pt x="55830" y="37290"/>
                </a:lnTo>
                <a:lnTo>
                  <a:pt x="55840" y="37290"/>
                </a:lnTo>
                <a:lnTo>
                  <a:pt x="55840" y="37300"/>
                </a:lnTo>
                <a:lnTo>
                  <a:pt x="55840" y="37310"/>
                </a:lnTo>
                <a:lnTo>
                  <a:pt x="55840" y="37320"/>
                </a:lnTo>
                <a:lnTo>
                  <a:pt x="55850" y="37320"/>
                </a:lnTo>
                <a:lnTo>
                  <a:pt x="55850" y="37330"/>
                </a:lnTo>
                <a:lnTo>
                  <a:pt x="55850" y="37340"/>
                </a:lnTo>
                <a:lnTo>
                  <a:pt x="55860" y="37350"/>
                </a:lnTo>
                <a:lnTo>
                  <a:pt x="55870" y="37350"/>
                </a:lnTo>
                <a:lnTo>
                  <a:pt x="55860" y="37350"/>
                </a:lnTo>
                <a:lnTo>
                  <a:pt x="55850" y="37350"/>
                </a:lnTo>
                <a:lnTo>
                  <a:pt x="55850" y="37360"/>
                </a:lnTo>
                <a:lnTo>
                  <a:pt x="55840" y="37360"/>
                </a:lnTo>
                <a:lnTo>
                  <a:pt x="55840" y="37370"/>
                </a:lnTo>
                <a:lnTo>
                  <a:pt x="55850" y="37370"/>
                </a:lnTo>
                <a:lnTo>
                  <a:pt x="55850" y="37380"/>
                </a:lnTo>
                <a:lnTo>
                  <a:pt x="55840" y="37380"/>
                </a:lnTo>
                <a:lnTo>
                  <a:pt x="55840" y="37390"/>
                </a:lnTo>
                <a:lnTo>
                  <a:pt x="55850" y="37390"/>
                </a:lnTo>
                <a:lnTo>
                  <a:pt x="55850" y="37400"/>
                </a:lnTo>
                <a:lnTo>
                  <a:pt x="55850" y="37410"/>
                </a:lnTo>
                <a:lnTo>
                  <a:pt x="55850" y="37420"/>
                </a:lnTo>
                <a:lnTo>
                  <a:pt x="55860" y="37420"/>
                </a:lnTo>
                <a:lnTo>
                  <a:pt x="55850" y="37420"/>
                </a:lnTo>
                <a:lnTo>
                  <a:pt x="55850" y="37430"/>
                </a:lnTo>
                <a:lnTo>
                  <a:pt x="55840" y="37440"/>
                </a:lnTo>
                <a:lnTo>
                  <a:pt x="55840" y="37450"/>
                </a:lnTo>
                <a:lnTo>
                  <a:pt x="55830" y="37460"/>
                </a:lnTo>
                <a:lnTo>
                  <a:pt x="55820" y="37460"/>
                </a:lnTo>
                <a:lnTo>
                  <a:pt x="55810" y="37460"/>
                </a:lnTo>
                <a:lnTo>
                  <a:pt x="55810" y="37470"/>
                </a:lnTo>
                <a:lnTo>
                  <a:pt x="55800" y="37470"/>
                </a:lnTo>
                <a:lnTo>
                  <a:pt x="55800" y="37480"/>
                </a:lnTo>
                <a:lnTo>
                  <a:pt x="55790" y="37480"/>
                </a:lnTo>
                <a:lnTo>
                  <a:pt x="55790" y="37490"/>
                </a:lnTo>
                <a:lnTo>
                  <a:pt x="55790" y="37500"/>
                </a:lnTo>
                <a:lnTo>
                  <a:pt x="55780" y="37500"/>
                </a:lnTo>
                <a:lnTo>
                  <a:pt x="55770" y="37510"/>
                </a:lnTo>
                <a:lnTo>
                  <a:pt x="55770" y="37520"/>
                </a:lnTo>
                <a:lnTo>
                  <a:pt x="55760" y="37520"/>
                </a:lnTo>
                <a:lnTo>
                  <a:pt x="55760" y="37530"/>
                </a:lnTo>
                <a:lnTo>
                  <a:pt x="55750" y="37530"/>
                </a:lnTo>
                <a:lnTo>
                  <a:pt x="55750" y="37540"/>
                </a:lnTo>
                <a:lnTo>
                  <a:pt x="55740" y="37540"/>
                </a:lnTo>
                <a:lnTo>
                  <a:pt x="55730" y="37540"/>
                </a:lnTo>
                <a:lnTo>
                  <a:pt x="55730" y="37530"/>
                </a:lnTo>
                <a:lnTo>
                  <a:pt x="55730" y="37540"/>
                </a:lnTo>
                <a:lnTo>
                  <a:pt x="55720" y="37540"/>
                </a:lnTo>
                <a:lnTo>
                  <a:pt x="55720" y="37530"/>
                </a:lnTo>
                <a:lnTo>
                  <a:pt x="55710" y="37530"/>
                </a:lnTo>
                <a:lnTo>
                  <a:pt x="55710" y="37540"/>
                </a:lnTo>
                <a:lnTo>
                  <a:pt x="55700" y="37540"/>
                </a:lnTo>
                <a:lnTo>
                  <a:pt x="55690" y="37540"/>
                </a:lnTo>
                <a:lnTo>
                  <a:pt x="55690" y="37530"/>
                </a:lnTo>
                <a:lnTo>
                  <a:pt x="55680" y="37530"/>
                </a:lnTo>
                <a:lnTo>
                  <a:pt x="55670" y="37530"/>
                </a:lnTo>
                <a:lnTo>
                  <a:pt x="55670" y="37540"/>
                </a:lnTo>
                <a:lnTo>
                  <a:pt x="55670" y="37530"/>
                </a:lnTo>
                <a:lnTo>
                  <a:pt x="55660" y="37540"/>
                </a:lnTo>
                <a:lnTo>
                  <a:pt x="55650" y="37540"/>
                </a:lnTo>
                <a:lnTo>
                  <a:pt x="55650" y="37550"/>
                </a:lnTo>
                <a:lnTo>
                  <a:pt x="55650" y="37560"/>
                </a:lnTo>
                <a:lnTo>
                  <a:pt x="55650" y="37550"/>
                </a:lnTo>
                <a:lnTo>
                  <a:pt x="55640" y="37560"/>
                </a:lnTo>
                <a:lnTo>
                  <a:pt x="55640" y="37550"/>
                </a:lnTo>
                <a:lnTo>
                  <a:pt x="55630" y="37550"/>
                </a:lnTo>
                <a:lnTo>
                  <a:pt x="55620" y="37550"/>
                </a:lnTo>
                <a:lnTo>
                  <a:pt x="55620" y="37560"/>
                </a:lnTo>
                <a:lnTo>
                  <a:pt x="55610" y="37560"/>
                </a:lnTo>
                <a:lnTo>
                  <a:pt x="55610" y="37550"/>
                </a:lnTo>
                <a:lnTo>
                  <a:pt x="55600" y="37550"/>
                </a:lnTo>
                <a:lnTo>
                  <a:pt x="55590" y="37540"/>
                </a:lnTo>
                <a:lnTo>
                  <a:pt x="55580" y="37540"/>
                </a:lnTo>
                <a:lnTo>
                  <a:pt x="55580" y="37550"/>
                </a:lnTo>
                <a:lnTo>
                  <a:pt x="55580" y="37540"/>
                </a:lnTo>
                <a:lnTo>
                  <a:pt x="55570" y="37540"/>
                </a:lnTo>
                <a:lnTo>
                  <a:pt x="55570" y="37550"/>
                </a:lnTo>
                <a:lnTo>
                  <a:pt x="55560" y="37550"/>
                </a:lnTo>
                <a:lnTo>
                  <a:pt x="55550" y="37550"/>
                </a:lnTo>
                <a:lnTo>
                  <a:pt x="55540" y="37550"/>
                </a:lnTo>
                <a:lnTo>
                  <a:pt x="55530" y="37550"/>
                </a:lnTo>
                <a:lnTo>
                  <a:pt x="55530" y="37560"/>
                </a:lnTo>
                <a:lnTo>
                  <a:pt x="55530" y="37550"/>
                </a:lnTo>
                <a:lnTo>
                  <a:pt x="55520" y="37560"/>
                </a:lnTo>
                <a:lnTo>
                  <a:pt x="55500" y="37580"/>
                </a:lnTo>
                <a:lnTo>
                  <a:pt x="55490" y="37580"/>
                </a:lnTo>
                <a:lnTo>
                  <a:pt x="55480" y="37590"/>
                </a:lnTo>
                <a:lnTo>
                  <a:pt x="55470" y="37600"/>
                </a:lnTo>
                <a:lnTo>
                  <a:pt x="55470" y="37610"/>
                </a:lnTo>
                <a:lnTo>
                  <a:pt x="55470" y="37620"/>
                </a:lnTo>
                <a:lnTo>
                  <a:pt x="55460" y="37620"/>
                </a:lnTo>
                <a:lnTo>
                  <a:pt x="55460" y="37610"/>
                </a:lnTo>
                <a:lnTo>
                  <a:pt x="55450" y="37610"/>
                </a:lnTo>
                <a:lnTo>
                  <a:pt x="55440" y="37610"/>
                </a:lnTo>
                <a:lnTo>
                  <a:pt x="55440" y="37620"/>
                </a:lnTo>
                <a:lnTo>
                  <a:pt x="55430" y="37620"/>
                </a:lnTo>
                <a:lnTo>
                  <a:pt x="55430" y="37630"/>
                </a:lnTo>
                <a:lnTo>
                  <a:pt x="55420" y="37630"/>
                </a:lnTo>
                <a:lnTo>
                  <a:pt x="55420" y="37640"/>
                </a:lnTo>
                <a:lnTo>
                  <a:pt x="55410" y="37640"/>
                </a:lnTo>
                <a:lnTo>
                  <a:pt x="55410" y="37650"/>
                </a:lnTo>
                <a:lnTo>
                  <a:pt x="55410" y="37660"/>
                </a:lnTo>
                <a:lnTo>
                  <a:pt x="55400" y="37660"/>
                </a:lnTo>
                <a:lnTo>
                  <a:pt x="55390" y="37660"/>
                </a:lnTo>
                <a:lnTo>
                  <a:pt x="55380" y="37660"/>
                </a:lnTo>
                <a:lnTo>
                  <a:pt x="55370" y="37660"/>
                </a:lnTo>
                <a:lnTo>
                  <a:pt x="55360" y="37670"/>
                </a:lnTo>
                <a:lnTo>
                  <a:pt x="55370" y="37670"/>
                </a:lnTo>
                <a:lnTo>
                  <a:pt x="55380" y="37670"/>
                </a:lnTo>
                <a:lnTo>
                  <a:pt x="55390" y="37660"/>
                </a:lnTo>
                <a:lnTo>
                  <a:pt x="55400" y="37660"/>
                </a:lnTo>
                <a:lnTo>
                  <a:pt x="55400" y="37670"/>
                </a:lnTo>
                <a:lnTo>
                  <a:pt x="55410" y="37670"/>
                </a:lnTo>
                <a:lnTo>
                  <a:pt x="55420" y="37670"/>
                </a:lnTo>
                <a:lnTo>
                  <a:pt x="55410" y="37670"/>
                </a:lnTo>
                <a:lnTo>
                  <a:pt x="55410" y="37680"/>
                </a:lnTo>
                <a:lnTo>
                  <a:pt x="55400" y="37680"/>
                </a:lnTo>
                <a:lnTo>
                  <a:pt x="55390" y="37690"/>
                </a:lnTo>
                <a:lnTo>
                  <a:pt x="55390" y="37700"/>
                </a:lnTo>
                <a:lnTo>
                  <a:pt x="55380" y="37700"/>
                </a:lnTo>
                <a:lnTo>
                  <a:pt x="55380" y="37710"/>
                </a:lnTo>
                <a:lnTo>
                  <a:pt x="55380" y="37720"/>
                </a:lnTo>
                <a:lnTo>
                  <a:pt x="55370" y="37720"/>
                </a:lnTo>
                <a:lnTo>
                  <a:pt x="55360" y="37760"/>
                </a:lnTo>
                <a:lnTo>
                  <a:pt x="55350" y="37800"/>
                </a:lnTo>
                <a:lnTo>
                  <a:pt x="55350" y="37810"/>
                </a:lnTo>
                <a:lnTo>
                  <a:pt x="55350" y="37820"/>
                </a:lnTo>
                <a:lnTo>
                  <a:pt x="55340" y="37820"/>
                </a:lnTo>
                <a:lnTo>
                  <a:pt x="55340" y="37830"/>
                </a:lnTo>
                <a:lnTo>
                  <a:pt x="55330" y="37850"/>
                </a:lnTo>
                <a:lnTo>
                  <a:pt x="55320" y="37860"/>
                </a:lnTo>
                <a:lnTo>
                  <a:pt x="55310" y="37860"/>
                </a:lnTo>
                <a:lnTo>
                  <a:pt x="55300" y="37880"/>
                </a:lnTo>
                <a:lnTo>
                  <a:pt x="55300" y="37890"/>
                </a:lnTo>
                <a:lnTo>
                  <a:pt x="55290" y="37890"/>
                </a:lnTo>
                <a:lnTo>
                  <a:pt x="55280" y="37890"/>
                </a:lnTo>
                <a:lnTo>
                  <a:pt x="55270" y="37900"/>
                </a:lnTo>
                <a:lnTo>
                  <a:pt x="55260" y="37900"/>
                </a:lnTo>
                <a:lnTo>
                  <a:pt x="55250" y="37900"/>
                </a:lnTo>
                <a:lnTo>
                  <a:pt x="55240" y="37900"/>
                </a:lnTo>
                <a:lnTo>
                  <a:pt x="55240" y="37910"/>
                </a:lnTo>
                <a:lnTo>
                  <a:pt x="55240" y="37920"/>
                </a:lnTo>
                <a:lnTo>
                  <a:pt x="55240" y="37930"/>
                </a:lnTo>
                <a:lnTo>
                  <a:pt x="55230" y="37940"/>
                </a:lnTo>
                <a:lnTo>
                  <a:pt x="55220" y="37940"/>
                </a:lnTo>
                <a:lnTo>
                  <a:pt x="55220" y="37930"/>
                </a:lnTo>
                <a:lnTo>
                  <a:pt x="55220" y="37920"/>
                </a:lnTo>
                <a:lnTo>
                  <a:pt x="55210" y="37920"/>
                </a:lnTo>
                <a:lnTo>
                  <a:pt x="55200" y="37910"/>
                </a:lnTo>
                <a:lnTo>
                  <a:pt x="55180" y="37910"/>
                </a:lnTo>
                <a:lnTo>
                  <a:pt x="55180" y="37920"/>
                </a:lnTo>
                <a:lnTo>
                  <a:pt x="55170" y="37920"/>
                </a:lnTo>
                <a:lnTo>
                  <a:pt x="55170" y="37930"/>
                </a:lnTo>
                <a:lnTo>
                  <a:pt x="55160" y="37930"/>
                </a:lnTo>
                <a:lnTo>
                  <a:pt x="55150" y="37930"/>
                </a:lnTo>
                <a:lnTo>
                  <a:pt x="55150" y="37940"/>
                </a:lnTo>
                <a:lnTo>
                  <a:pt x="55140" y="37950"/>
                </a:lnTo>
                <a:lnTo>
                  <a:pt x="55130" y="37950"/>
                </a:lnTo>
                <a:lnTo>
                  <a:pt x="55120" y="37950"/>
                </a:lnTo>
                <a:lnTo>
                  <a:pt x="55110" y="37960"/>
                </a:lnTo>
                <a:lnTo>
                  <a:pt x="55100" y="37970"/>
                </a:lnTo>
                <a:lnTo>
                  <a:pt x="55090" y="37970"/>
                </a:lnTo>
                <a:lnTo>
                  <a:pt x="55080" y="37960"/>
                </a:lnTo>
                <a:lnTo>
                  <a:pt x="55070" y="37960"/>
                </a:lnTo>
                <a:lnTo>
                  <a:pt x="55060" y="37970"/>
                </a:lnTo>
                <a:lnTo>
                  <a:pt x="55060" y="37980"/>
                </a:lnTo>
                <a:lnTo>
                  <a:pt x="55050" y="37980"/>
                </a:lnTo>
                <a:lnTo>
                  <a:pt x="55050" y="37990"/>
                </a:lnTo>
                <a:lnTo>
                  <a:pt x="55030" y="37990"/>
                </a:lnTo>
                <a:lnTo>
                  <a:pt x="55020" y="37990"/>
                </a:lnTo>
                <a:lnTo>
                  <a:pt x="55010" y="37990"/>
                </a:lnTo>
                <a:lnTo>
                  <a:pt x="55000" y="38000"/>
                </a:lnTo>
                <a:lnTo>
                  <a:pt x="54990" y="38000"/>
                </a:lnTo>
                <a:lnTo>
                  <a:pt x="54980" y="38010"/>
                </a:lnTo>
                <a:lnTo>
                  <a:pt x="54980" y="38020"/>
                </a:lnTo>
                <a:lnTo>
                  <a:pt x="54970" y="38030"/>
                </a:lnTo>
                <a:lnTo>
                  <a:pt x="54970" y="38040"/>
                </a:lnTo>
                <a:lnTo>
                  <a:pt x="54960" y="38040"/>
                </a:lnTo>
                <a:lnTo>
                  <a:pt x="54960" y="38030"/>
                </a:lnTo>
                <a:lnTo>
                  <a:pt x="54970" y="38030"/>
                </a:lnTo>
                <a:lnTo>
                  <a:pt x="54960" y="38030"/>
                </a:lnTo>
                <a:lnTo>
                  <a:pt x="54950" y="38020"/>
                </a:lnTo>
                <a:lnTo>
                  <a:pt x="54940" y="38030"/>
                </a:lnTo>
                <a:lnTo>
                  <a:pt x="54930" y="38040"/>
                </a:lnTo>
                <a:lnTo>
                  <a:pt x="54920" y="38050"/>
                </a:lnTo>
                <a:lnTo>
                  <a:pt x="54920" y="38060"/>
                </a:lnTo>
                <a:lnTo>
                  <a:pt x="54900" y="38080"/>
                </a:lnTo>
                <a:lnTo>
                  <a:pt x="54900" y="38100"/>
                </a:lnTo>
                <a:lnTo>
                  <a:pt x="54900" y="38110"/>
                </a:lnTo>
                <a:lnTo>
                  <a:pt x="54900" y="38120"/>
                </a:lnTo>
                <a:lnTo>
                  <a:pt x="54910" y="38120"/>
                </a:lnTo>
                <a:lnTo>
                  <a:pt x="54900" y="38130"/>
                </a:lnTo>
                <a:lnTo>
                  <a:pt x="54900" y="38160"/>
                </a:lnTo>
                <a:lnTo>
                  <a:pt x="54910" y="38170"/>
                </a:lnTo>
                <a:lnTo>
                  <a:pt x="54910" y="38190"/>
                </a:lnTo>
                <a:lnTo>
                  <a:pt x="54920" y="38210"/>
                </a:lnTo>
                <a:lnTo>
                  <a:pt x="54910" y="38220"/>
                </a:lnTo>
                <a:lnTo>
                  <a:pt x="54930" y="38240"/>
                </a:lnTo>
                <a:lnTo>
                  <a:pt x="54920" y="38240"/>
                </a:lnTo>
                <a:lnTo>
                  <a:pt x="54910" y="38250"/>
                </a:lnTo>
                <a:lnTo>
                  <a:pt x="54900" y="38250"/>
                </a:lnTo>
                <a:lnTo>
                  <a:pt x="54900" y="38260"/>
                </a:lnTo>
                <a:lnTo>
                  <a:pt x="54900" y="38270"/>
                </a:lnTo>
                <a:lnTo>
                  <a:pt x="54910" y="38280"/>
                </a:lnTo>
                <a:lnTo>
                  <a:pt x="54900" y="38300"/>
                </a:lnTo>
                <a:lnTo>
                  <a:pt x="54890" y="38300"/>
                </a:lnTo>
                <a:lnTo>
                  <a:pt x="54880" y="38300"/>
                </a:lnTo>
                <a:lnTo>
                  <a:pt x="54870" y="38300"/>
                </a:lnTo>
                <a:lnTo>
                  <a:pt x="54870" y="38310"/>
                </a:lnTo>
                <a:lnTo>
                  <a:pt x="54860" y="38310"/>
                </a:lnTo>
                <a:lnTo>
                  <a:pt x="54850" y="38330"/>
                </a:lnTo>
                <a:lnTo>
                  <a:pt x="54840" y="38340"/>
                </a:lnTo>
                <a:lnTo>
                  <a:pt x="54830" y="38360"/>
                </a:lnTo>
                <a:lnTo>
                  <a:pt x="54810" y="38380"/>
                </a:lnTo>
                <a:lnTo>
                  <a:pt x="54810" y="38390"/>
                </a:lnTo>
                <a:lnTo>
                  <a:pt x="54810" y="38400"/>
                </a:lnTo>
                <a:lnTo>
                  <a:pt x="54800" y="38410"/>
                </a:lnTo>
                <a:lnTo>
                  <a:pt x="54800" y="38420"/>
                </a:lnTo>
                <a:lnTo>
                  <a:pt x="54790" y="38420"/>
                </a:lnTo>
                <a:lnTo>
                  <a:pt x="54760" y="38460"/>
                </a:lnTo>
                <a:lnTo>
                  <a:pt x="54760" y="38470"/>
                </a:lnTo>
                <a:lnTo>
                  <a:pt x="54750" y="38480"/>
                </a:lnTo>
                <a:lnTo>
                  <a:pt x="54740" y="38490"/>
                </a:lnTo>
                <a:lnTo>
                  <a:pt x="54730" y="38500"/>
                </a:lnTo>
                <a:lnTo>
                  <a:pt x="54720" y="38520"/>
                </a:lnTo>
                <a:lnTo>
                  <a:pt x="54710" y="38520"/>
                </a:lnTo>
                <a:lnTo>
                  <a:pt x="54700" y="38540"/>
                </a:lnTo>
                <a:lnTo>
                  <a:pt x="54670" y="38580"/>
                </a:lnTo>
                <a:lnTo>
                  <a:pt x="54660" y="38580"/>
                </a:lnTo>
                <a:lnTo>
                  <a:pt x="54660" y="38600"/>
                </a:lnTo>
                <a:lnTo>
                  <a:pt x="54660" y="38610"/>
                </a:lnTo>
                <a:lnTo>
                  <a:pt x="54650" y="38610"/>
                </a:lnTo>
                <a:lnTo>
                  <a:pt x="54640" y="38610"/>
                </a:lnTo>
                <a:lnTo>
                  <a:pt x="54630" y="38620"/>
                </a:lnTo>
                <a:lnTo>
                  <a:pt x="54630" y="38630"/>
                </a:lnTo>
                <a:lnTo>
                  <a:pt x="54620" y="38630"/>
                </a:lnTo>
                <a:lnTo>
                  <a:pt x="54580" y="38650"/>
                </a:lnTo>
                <a:lnTo>
                  <a:pt x="54560" y="38640"/>
                </a:lnTo>
                <a:lnTo>
                  <a:pt x="54540" y="38660"/>
                </a:lnTo>
                <a:lnTo>
                  <a:pt x="54500" y="38700"/>
                </a:lnTo>
                <a:lnTo>
                  <a:pt x="54470" y="38740"/>
                </a:lnTo>
                <a:lnTo>
                  <a:pt x="54440" y="38790"/>
                </a:lnTo>
                <a:lnTo>
                  <a:pt x="54430" y="38800"/>
                </a:lnTo>
                <a:lnTo>
                  <a:pt x="54430" y="38810"/>
                </a:lnTo>
                <a:lnTo>
                  <a:pt x="54430" y="38820"/>
                </a:lnTo>
                <a:lnTo>
                  <a:pt x="54420" y="38820"/>
                </a:lnTo>
                <a:lnTo>
                  <a:pt x="54420" y="38830"/>
                </a:lnTo>
                <a:lnTo>
                  <a:pt x="54350" y="38840"/>
                </a:lnTo>
                <a:lnTo>
                  <a:pt x="54320" y="38850"/>
                </a:lnTo>
                <a:lnTo>
                  <a:pt x="54300" y="38860"/>
                </a:lnTo>
                <a:lnTo>
                  <a:pt x="54270" y="38870"/>
                </a:lnTo>
                <a:lnTo>
                  <a:pt x="54260" y="38880"/>
                </a:lnTo>
                <a:lnTo>
                  <a:pt x="54240" y="38890"/>
                </a:lnTo>
                <a:lnTo>
                  <a:pt x="54230" y="38910"/>
                </a:lnTo>
                <a:lnTo>
                  <a:pt x="54170" y="38960"/>
                </a:lnTo>
                <a:lnTo>
                  <a:pt x="54150" y="38960"/>
                </a:lnTo>
                <a:lnTo>
                  <a:pt x="54120" y="38990"/>
                </a:lnTo>
                <a:lnTo>
                  <a:pt x="54080" y="39050"/>
                </a:lnTo>
                <a:lnTo>
                  <a:pt x="54040" y="39100"/>
                </a:lnTo>
                <a:lnTo>
                  <a:pt x="54010" y="39150"/>
                </a:lnTo>
                <a:lnTo>
                  <a:pt x="53970" y="39200"/>
                </a:lnTo>
                <a:lnTo>
                  <a:pt x="53950" y="39240"/>
                </a:lnTo>
                <a:lnTo>
                  <a:pt x="53910" y="39280"/>
                </a:lnTo>
                <a:lnTo>
                  <a:pt x="53870" y="39310"/>
                </a:lnTo>
                <a:lnTo>
                  <a:pt x="53840" y="39350"/>
                </a:lnTo>
                <a:lnTo>
                  <a:pt x="53800" y="39380"/>
                </a:lnTo>
                <a:lnTo>
                  <a:pt x="53770" y="39410"/>
                </a:lnTo>
                <a:lnTo>
                  <a:pt x="53720" y="39450"/>
                </a:lnTo>
                <a:lnTo>
                  <a:pt x="53670" y="39470"/>
                </a:lnTo>
                <a:lnTo>
                  <a:pt x="53620" y="39500"/>
                </a:lnTo>
                <a:lnTo>
                  <a:pt x="53560" y="39520"/>
                </a:lnTo>
                <a:lnTo>
                  <a:pt x="53540" y="39510"/>
                </a:lnTo>
                <a:lnTo>
                  <a:pt x="53530" y="39500"/>
                </a:lnTo>
                <a:lnTo>
                  <a:pt x="53510" y="39500"/>
                </a:lnTo>
                <a:lnTo>
                  <a:pt x="53500" y="39510"/>
                </a:lnTo>
                <a:lnTo>
                  <a:pt x="53490" y="39500"/>
                </a:lnTo>
                <a:lnTo>
                  <a:pt x="53480" y="39500"/>
                </a:lnTo>
                <a:lnTo>
                  <a:pt x="53450" y="39500"/>
                </a:lnTo>
                <a:lnTo>
                  <a:pt x="53410" y="39500"/>
                </a:lnTo>
                <a:lnTo>
                  <a:pt x="53400" y="39490"/>
                </a:lnTo>
                <a:lnTo>
                  <a:pt x="53390" y="39490"/>
                </a:lnTo>
                <a:lnTo>
                  <a:pt x="53380" y="39500"/>
                </a:lnTo>
                <a:lnTo>
                  <a:pt x="53360" y="39490"/>
                </a:lnTo>
                <a:lnTo>
                  <a:pt x="53300" y="39490"/>
                </a:lnTo>
                <a:lnTo>
                  <a:pt x="53280" y="39490"/>
                </a:lnTo>
                <a:lnTo>
                  <a:pt x="53270" y="39490"/>
                </a:lnTo>
                <a:lnTo>
                  <a:pt x="53240" y="39490"/>
                </a:lnTo>
                <a:lnTo>
                  <a:pt x="53230" y="39490"/>
                </a:lnTo>
                <a:lnTo>
                  <a:pt x="53260" y="39470"/>
                </a:lnTo>
                <a:lnTo>
                  <a:pt x="53270" y="39460"/>
                </a:lnTo>
                <a:lnTo>
                  <a:pt x="53310" y="39430"/>
                </a:lnTo>
                <a:lnTo>
                  <a:pt x="53320" y="39430"/>
                </a:lnTo>
                <a:lnTo>
                  <a:pt x="53320" y="39410"/>
                </a:lnTo>
                <a:lnTo>
                  <a:pt x="53330" y="39370"/>
                </a:lnTo>
                <a:lnTo>
                  <a:pt x="53330" y="39330"/>
                </a:lnTo>
                <a:lnTo>
                  <a:pt x="53320" y="39310"/>
                </a:lnTo>
                <a:lnTo>
                  <a:pt x="53320" y="39290"/>
                </a:lnTo>
                <a:lnTo>
                  <a:pt x="53300" y="39250"/>
                </a:lnTo>
                <a:lnTo>
                  <a:pt x="53300" y="39220"/>
                </a:lnTo>
                <a:lnTo>
                  <a:pt x="53300" y="39210"/>
                </a:lnTo>
                <a:lnTo>
                  <a:pt x="53300" y="39200"/>
                </a:lnTo>
                <a:lnTo>
                  <a:pt x="53290" y="39140"/>
                </a:lnTo>
                <a:lnTo>
                  <a:pt x="53260" y="39080"/>
                </a:lnTo>
                <a:lnTo>
                  <a:pt x="53230" y="39030"/>
                </a:lnTo>
                <a:lnTo>
                  <a:pt x="53210" y="38980"/>
                </a:lnTo>
                <a:lnTo>
                  <a:pt x="53190" y="38950"/>
                </a:lnTo>
                <a:lnTo>
                  <a:pt x="53170" y="38930"/>
                </a:lnTo>
                <a:lnTo>
                  <a:pt x="53150" y="38920"/>
                </a:lnTo>
                <a:lnTo>
                  <a:pt x="53120" y="38900"/>
                </a:lnTo>
                <a:lnTo>
                  <a:pt x="53090" y="38880"/>
                </a:lnTo>
                <a:lnTo>
                  <a:pt x="53070" y="38870"/>
                </a:lnTo>
                <a:lnTo>
                  <a:pt x="53050" y="38850"/>
                </a:lnTo>
                <a:lnTo>
                  <a:pt x="53030" y="38830"/>
                </a:lnTo>
                <a:lnTo>
                  <a:pt x="52990" y="38790"/>
                </a:lnTo>
                <a:lnTo>
                  <a:pt x="52990" y="38730"/>
                </a:lnTo>
                <a:lnTo>
                  <a:pt x="53030" y="38680"/>
                </a:lnTo>
                <a:lnTo>
                  <a:pt x="53040" y="38660"/>
                </a:lnTo>
                <a:lnTo>
                  <a:pt x="53060" y="38630"/>
                </a:lnTo>
                <a:lnTo>
                  <a:pt x="53090" y="38580"/>
                </a:lnTo>
                <a:lnTo>
                  <a:pt x="53090" y="38570"/>
                </a:lnTo>
                <a:lnTo>
                  <a:pt x="53070" y="38520"/>
                </a:lnTo>
                <a:lnTo>
                  <a:pt x="53040" y="38470"/>
                </a:lnTo>
                <a:lnTo>
                  <a:pt x="53000" y="38430"/>
                </a:lnTo>
                <a:lnTo>
                  <a:pt x="52960" y="38380"/>
                </a:lnTo>
                <a:lnTo>
                  <a:pt x="52940" y="38340"/>
                </a:lnTo>
                <a:lnTo>
                  <a:pt x="52930" y="38330"/>
                </a:lnTo>
                <a:lnTo>
                  <a:pt x="52910" y="38330"/>
                </a:lnTo>
                <a:lnTo>
                  <a:pt x="52870" y="38320"/>
                </a:lnTo>
                <a:lnTo>
                  <a:pt x="52840" y="38270"/>
                </a:lnTo>
                <a:lnTo>
                  <a:pt x="52840" y="38220"/>
                </a:lnTo>
                <a:lnTo>
                  <a:pt x="52840" y="38180"/>
                </a:lnTo>
                <a:lnTo>
                  <a:pt x="52840" y="38160"/>
                </a:lnTo>
                <a:lnTo>
                  <a:pt x="52810" y="38110"/>
                </a:lnTo>
                <a:lnTo>
                  <a:pt x="52800" y="38100"/>
                </a:lnTo>
                <a:lnTo>
                  <a:pt x="52780" y="38060"/>
                </a:lnTo>
                <a:lnTo>
                  <a:pt x="52770" y="38000"/>
                </a:lnTo>
                <a:lnTo>
                  <a:pt x="52730" y="37960"/>
                </a:lnTo>
                <a:lnTo>
                  <a:pt x="52670" y="37960"/>
                </a:lnTo>
                <a:lnTo>
                  <a:pt x="52620" y="37990"/>
                </a:lnTo>
                <a:lnTo>
                  <a:pt x="52620" y="37980"/>
                </a:lnTo>
                <a:lnTo>
                  <a:pt x="52580" y="37950"/>
                </a:lnTo>
                <a:lnTo>
                  <a:pt x="52530" y="37930"/>
                </a:lnTo>
                <a:lnTo>
                  <a:pt x="52480" y="37890"/>
                </a:lnTo>
                <a:lnTo>
                  <a:pt x="52440" y="37860"/>
                </a:lnTo>
                <a:lnTo>
                  <a:pt x="52430" y="37850"/>
                </a:lnTo>
                <a:lnTo>
                  <a:pt x="52420" y="37830"/>
                </a:lnTo>
                <a:lnTo>
                  <a:pt x="52390" y="37800"/>
                </a:lnTo>
                <a:lnTo>
                  <a:pt x="52340" y="37760"/>
                </a:lnTo>
                <a:lnTo>
                  <a:pt x="52280" y="37750"/>
                </a:lnTo>
                <a:lnTo>
                  <a:pt x="52270" y="37750"/>
                </a:lnTo>
                <a:lnTo>
                  <a:pt x="52250" y="37750"/>
                </a:lnTo>
                <a:lnTo>
                  <a:pt x="52220" y="37740"/>
                </a:lnTo>
                <a:lnTo>
                  <a:pt x="52170" y="37710"/>
                </a:lnTo>
                <a:lnTo>
                  <a:pt x="52120" y="37680"/>
                </a:lnTo>
                <a:lnTo>
                  <a:pt x="52070" y="37660"/>
                </a:lnTo>
                <a:lnTo>
                  <a:pt x="52010" y="37630"/>
                </a:lnTo>
                <a:lnTo>
                  <a:pt x="51970" y="37600"/>
                </a:lnTo>
                <a:lnTo>
                  <a:pt x="51960" y="37600"/>
                </a:lnTo>
                <a:lnTo>
                  <a:pt x="51920" y="37590"/>
                </a:lnTo>
                <a:lnTo>
                  <a:pt x="51900" y="37590"/>
                </a:lnTo>
                <a:lnTo>
                  <a:pt x="51840" y="37600"/>
                </a:lnTo>
                <a:lnTo>
                  <a:pt x="51780" y="37600"/>
                </a:lnTo>
                <a:lnTo>
                  <a:pt x="51740" y="37570"/>
                </a:lnTo>
                <a:lnTo>
                  <a:pt x="51680" y="37550"/>
                </a:lnTo>
                <a:lnTo>
                  <a:pt x="51640" y="37510"/>
                </a:lnTo>
                <a:lnTo>
                  <a:pt x="51590" y="37500"/>
                </a:lnTo>
                <a:lnTo>
                  <a:pt x="51580" y="37500"/>
                </a:lnTo>
                <a:lnTo>
                  <a:pt x="51570" y="37500"/>
                </a:lnTo>
                <a:lnTo>
                  <a:pt x="51520" y="37490"/>
                </a:lnTo>
                <a:lnTo>
                  <a:pt x="51500" y="37490"/>
                </a:lnTo>
                <a:lnTo>
                  <a:pt x="51460" y="37490"/>
                </a:lnTo>
                <a:lnTo>
                  <a:pt x="51410" y="37490"/>
                </a:lnTo>
                <a:lnTo>
                  <a:pt x="51370" y="37500"/>
                </a:lnTo>
                <a:lnTo>
                  <a:pt x="51350" y="37510"/>
                </a:lnTo>
                <a:lnTo>
                  <a:pt x="51290" y="37520"/>
                </a:lnTo>
                <a:lnTo>
                  <a:pt x="51240" y="37500"/>
                </a:lnTo>
                <a:lnTo>
                  <a:pt x="51170" y="37500"/>
                </a:lnTo>
                <a:lnTo>
                  <a:pt x="51120" y="37500"/>
                </a:lnTo>
                <a:lnTo>
                  <a:pt x="51060" y="37500"/>
                </a:lnTo>
                <a:lnTo>
                  <a:pt x="51000" y="37520"/>
                </a:lnTo>
                <a:lnTo>
                  <a:pt x="50950" y="37550"/>
                </a:lnTo>
                <a:lnTo>
                  <a:pt x="50890" y="37570"/>
                </a:lnTo>
                <a:lnTo>
                  <a:pt x="50840" y="37590"/>
                </a:lnTo>
                <a:lnTo>
                  <a:pt x="50800" y="37580"/>
                </a:lnTo>
                <a:lnTo>
                  <a:pt x="50790" y="37570"/>
                </a:lnTo>
                <a:lnTo>
                  <a:pt x="50770" y="37560"/>
                </a:lnTo>
                <a:lnTo>
                  <a:pt x="50730" y="37550"/>
                </a:lnTo>
                <a:lnTo>
                  <a:pt x="50690" y="37530"/>
                </a:lnTo>
                <a:lnTo>
                  <a:pt x="50680" y="37530"/>
                </a:lnTo>
                <a:lnTo>
                  <a:pt x="50660" y="37530"/>
                </a:lnTo>
                <a:lnTo>
                  <a:pt x="50620" y="37510"/>
                </a:lnTo>
                <a:lnTo>
                  <a:pt x="50590" y="37510"/>
                </a:lnTo>
                <a:lnTo>
                  <a:pt x="50560" y="37510"/>
                </a:lnTo>
                <a:lnTo>
                  <a:pt x="50510" y="37540"/>
                </a:lnTo>
                <a:lnTo>
                  <a:pt x="50500" y="37540"/>
                </a:lnTo>
                <a:lnTo>
                  <a:pt x="50460" y="37540"/>
                </a:lnTo>
                <a:lnTo>
                  <a:pt x="50400" y="37550"/>
                </a:lnTo>
                <a:lnTo>
                  <a:pt x="50340" y="37540"/>
                </a:lnTo>
                <a:lnTo>
                  <a:pt x="50310" y="37500"/>
                </a:lnTo>
                <a:lnTo>
                  <a:pt x="50300" y="37490"/>
                </a:lnTo>
                <a:lnTo>
                  <a:pt x="50300" y="37440"/>
                </a:lnTo>
                <a:lnTo>
                  <a:pt x="50280" y="37420"/>
                </a:lnTo>
                <a:lnTo>
                  <a:pt x="50260" y="37400"/>
                </a:lnTo>
                <a:lnTo>
                  <a:pt x="50220" y="37380"/>
                </a:lnTo>
                <a:lnTo>
                  <a:pt x="50210" y="37370"/>
                </a:lnTo>
                <a:lnTo>
                  <a:pt x="50190" y="37360"/>
                </a:lnTo>
                <a:lnTo>
                  <a:pt x="50160" y="37340"/>
                </a:lnTo>
                <a:lnTo>
                  <a:pt x="50140" y="37330"/>
                </a:lnTo>
                <a:lnTo>
                  <a:pt x="50110" y="37310"/>
                </a:lnTo>
                <a:lnTo>
                  <a:pt x="50080" y="37290"/>
                </a:lnTo>
                <a:lnTo>
                  <a:pt x="50060" y="37280"/>
                </a:lnTo>
                <a:lnTo>
                  <a:pt x="50010" y="37250"/>
                </a:lnTo>
                <a:lnTo>
                  <a:pt x="49970" y="37230"/>
                </a:lnTo>
                <a:lnTo>
                  <a:pt x="49960" y="37220"/>
                </a:lnTo>
                <a:lnTo>
                  <a:pt x="49950" y="37220"/>
                </a:lnTo>
                <a:lnTo>
                  <a:pt x="49900" y="37210"/>
                </a:lnTo>
                <a:lnTo>
                  <a:pt x="49850" y="37220"/>
                </a:lnTo>
                <a:lnTo>
                  <a:pt x="49840" y="37220"/>
                </a:lnTo>
                <a:lnTo>
                  <a:pt x="49780" y="37210"/>
                </a:lnTo>
                <a:lnTo>
                  <a:pt x="49770" y="37160"/>
                </a:lnTo>
                <a:lnTo>
                  <a:pt x="49750" y="37100"/>
                </a:lnTo>
                <a:lnTo>
                  <a:pt x="49710" y="37050"/>
                </a:lnTo>
                <a:lnTo>
                  <a:pt x="49700" y="37040"/>
                </a:lnTo>
                <a:lnTo>
                  <a:pt x="49670" y="37010"/>
                </a:lnTo>
                <a:lnTo>
                  <a:pt x="49640" y="36980"/>
                </a:lnTo>
                <a:lnTo>
                  <a:pt x="49630" y="36970"/>
                </a:lnTo>
                <a:lnTo>
                  <a:pt x="49610" y="36950"/>
                </a:lnTo>
                <a:lnTo>
                  <a:pt x="49590" y="36930"/>
                </a:lnTo>
                <a:lnTo>
                  <a:pt x="49570" y="36910"/>
                </a:lnTo>
                <a:lnTo>
                  <a:pt x="49550" y="36890"/>
                </a:lnTo>
                <a:lnTo>
                  <a:pt x="49530" y="36830"/>
                </a:lnTo>
                <a:lnTo>
                  <a:pt x="49520" y="36770"/>
                </a:lnTo>
                <a:lnTo>
                  <a:pt x="49480" y="36720"/>
                </a:lnTo>
                <a:lnTo>
                  <a:pt x="49450" y="36670"/>
                </a:lnTo>
                <a:lnTo>
                  <a:pt x="49440" y="36660"/>
                </a:lnTo>
                <a:lnTo>
                  <a:pt x="49420" y="36630"/>
                </a:lnTo>
                <a:lnTo>
                  <a:pt x="49370" y="36590"/>
                </a:lnTo>
                <a:lnTo>
                  <a:pt x="49350" y="36560"/>
                </a:lnTo>
                <a:lnTo>
                  <a:pt x="49330" y="36540"/>
                </a:lnTo>
                <a:lnTo>
                  <a:pt x="49300" y="36520"/>
                </a:lnTo>
                <a:lnTo>
                  <a:pt x="49290" y="36500"/>
                </a:lnTo>
                <a:lnTo>
                  <a:pt x="49270" y="36490"/>
                </a:lnTo>
                <a:lnTo>
                  <a:pt x="49250" y="36460"/>
                </a:lnTo>
                <a:lnTo>
                  <a:pt x="49230" y="36430"/>
                </a:lnTo>
                <a:lnTo>
                  <a:pt x="49210" y="36410"/>
                </a:lnTo>
                <a:lnTo>
                  <a:pt x="49210" y="36380"/>
                </a:lnTo>
                <a:lnTo>
                  <a:pt x="49200" y="36350"/>
                </a:lnTo>
                <a:lnTo>
                  <a:pt x="49200" y="36290"/>
                </a:lnTo>
                <a:lnTo>
                  <a:pt x="49200" y="36240"/>
                </a:lnTo>
                <a:lnTo>
                  <a:pt x="49190" y="36190"/>
                </a:lnTo>
                <a:lnTo>
                  <a:pt x="49190" y="36180"/>
                </a:lnTo>
                <a:lnTo>
                  <a:pt x="49190" y="36170"/>
                </a:lnTo>
                <a:lnTo>
                  <a:pt x="49180" y="36120"/>
                </a:lnTo>
                <a:lnTo>
                  <a:pt x="49170" y="36080"/>
                </a:lnTo>
                <a:lnTo>
                  <a:pt x="49160" y="36060"/>
                </a:lnTo>
                <a:lnTo>
                  <a:pt x="49130" y="36030"/>
                </a:lnTo>
                <a:lnTo>
                  <a:pt x="49120" y="36020"/>
                </a:lnTo>
                <a:lnTo>
                  <a:pt x="49110" y="36000"/>
                </a:lnTo>
                <a:lnTo>
                  <a:pt x="49090" y="35970"/>
                </a:lnTo>
                <a:lnTo>
                  <a:pt x="49090" y="35960"/>
                </a:lnTo>
                <a:lnTo>
                  <a:pt x="49070" y="35920"/>
                </a:lnTo>
                <a:lnTo>
                  <a:pt x="49030" y="35870"/>
                </a:lnTo>
                <a:lnTo>
                  <a:pt x="48990" y="35830"/>
                </a:lnTo>
                <a:lnTo>
                  <a:pt x="48980" y="35810"/>
                </a:lnTo>
                <a:lnTo>
                  <a:pt x="48960" y="35780"/>
                </a:lnTo>
                <a:lnTo>
                  <a:pt x="48930" y="35730"/>
                </a:lnTo>
                <a:lnTo>
                  <a:pt x="48920" y="35720"/>
                </a:lnTo>
                <a:lnTo>
                  <a:pt x="48900" y="35680"/>
                </a:lnTo>
                <a:lnTo>
                  <a:pt x="48870" y="35630"/>
                </a:lnTo>
                <a:lnTo>
                  <a:pt x="48840" y="35610"/>
                </a:lnTo>
                <a:lnTo>
                  <a:pt x="48820" y="35600"/>
                </a:lnTo>
                <a:lnTo>
                  <a:pt x="48790" y="35610"/>
                </a:lnTo>
                <a:lnTo>
                  <a:pt x="48760" y="35610"/>
                </a:lnTo>
                <a:lnTo>
                  <a:pt x="48740" y="35610"/>
                </a:lnTo>
                <a:lnTo>
                  <a:pt x="48710" y="35610"/>
                </a:lnTo>
                <a:lnTo>
                  <a:pt x="48660" y="35590"/>
                </a:lnTo>
                <a:lnTo>
                  <a:pt x="48650" y="35590"/>
                </a:lnTo>
                <a:lnTo>
                  <a:pt x="48610" y="35550"/>
                </a:lnTo>
                <a:lnTo>
                  <a:pt x="48570" y="35540"/>
                </a:lnTo>
                <a:lnTo>
                  <a:pt x="48550" y="35540"/>
                </a:lnTo>
                <a:lnTo>
                  <a:pt x="48540" y="35540"/>
                </a:lnTo>
                <a:lnTo>
                  <a:pt x="48500" y="35530"/>
                </a:lnTo>
                <a:lnTo>
                  <a:pt x="48440" y="35530"/>
                </a:lnTo>
                <a:lnTo>
                  <a:pt x="48410" y="35520"/>
                </a:lnTo>
                <a:lnTo>
                  <a:pt x="48380" y="35520"/>
                </a:lnTo>
                <a:lnTo>
                  <a:pt x="48330" y="35520"/>
                </a:lnTo>
                <a:lnTo>
                  <a:pt x="48320" y="35520"/>
                </a:lnTo>
                <a:lnTo>
                  <a:pt x="48250" y="35540"/>
                </a:lnTo>
                <a:lnTo>
                  <a:pt x="48210" y="35570"/>
                </a:lnTo>
                <a:lnTo>
                  <a:pt x="48200" y="35570"/>
                </a:lnTo>
                <a:lnTo>
                  <a:pt x="48200" y="35580"/>
                </a:lnTo>
                <a:lnTo>
                  <a:pt x="48150" y="35600"/>
                </a:lnTo>
                <a:lnTo>
                  <a:pt x="48090" y="35610"/>
                </a:lnTo>
                <a:lnTo>
                  <a:pt x="48030" y="35610"/>
                </a:lnTo>
                <a:lnTo>
                  <a:pt x="48010" y="35600"/>
                </a:lnTo>
                <a:lnTo>
                  <a:pt x="47980" y="35600"/>
                </a:lnTo>
                <a:lnTo>
                  <a:pt x="47920" y="35590"/>
                </a:lnTo>
                <a:lnTo>
                  <a:pt x="47870" y="35570"/>
                </a:lnTo>
                <a:lnTo>
                  <a:pt x="47860" y="35570"/>
                </a:lnTo>
                <a:lnTo>
                  <a:pt x="47850" y="35570"/>
                </a:lnTo>
                <a:lnTo>
                  <a:pt x="47800" y="35550"/>
                </a:lnTo>
                <a:lnTo>
                  <a:pt x="47750" y="35530"/>
                </a:lnTo>
                <a:lnTo>
                  <a:pt x="47710" y="35520"/>
                </a:lnTo>
                <a:lnTo>
                  <a:pt x="47690" y="35520"/>
                </a:lnTo>
                <a:lnTo>
                  <a:pt x="47660" y="35520"/>
                </a:lnTo>
                <a:lnTo>
                  <a:pt x="47630" y="35520"/>
                </a:lnTo>
                <a:lnTo>
                  <a:pt x="47570" y="35510"/>
                </a:lnTo>
                <a:lnTo>
                  <a:pt x="47540" y="35510"/>
                </a:lnTo>
                <a:lnTo>
                  <a:pt x="47510" y="35500"/>
                </a:lnTo>
                <a:lnTo>
                  <a:pt x="47480" y="35490"/>
                </a:lnTo>
                <a:lnTo>
                  <a:pt x="47460" y="35490"/>
                </a:lnTo>
                <a:lnTo>
                  <a:pt x="47420" y="35480"/>
                </a:lnTo>
                <a:lnTo>
                  <a:pt x="47400" y="35470"/>
                </a:lnTo>
                <a:lnTo>
                  <a:pt x="47340" y="35460"/>
                </a:lnTo>
                <a:lnTo>
                  <a:pt x="47280" y="35450"/>
                </a:lnTo>
                <a:lnTo>
                  <a:pt x="47220" y="35440"/>
                </a:lnTo>
                <a:lnTo>
                  <a:pt x="47160" y="35440"/>
                </a:lnTo>
                <a:lnTo>
                  <a:pt x="47100" y="35420"/>
                </a:lnTo>
                <a:lnTo>
                  <a:pt x="47050" y="35400"/>
                </a:lnTo>
                <a:lnTo>
                  <a:pt x="46990" y="35370"/>
                </a:lnTo>
                <a:lnTo>
                  <a:pt x="46940" y="35340"/>
                </a:lnTo>
                <a:lnTo>
                  <a:pt x="46920" y="35330"/>
                </a:lnTo>
                <a:lnTo>
                  <a:pt x="46890" y="35310"/>
                </a:lnTo>
                <a:lnTo>
                  <a:pt x="46860" y="35280"/>
                </a:lnTo>
                <a:lnTo>
                  <a:pt x="46840" y="35280"/>
                </a:lnTo>
                <a:lnTo>
                  <a:pt x="46790" y="35270"/>
                </a:lnTo>
                <a:lnTo>
                  <a:pt x="46770" y="35260"/>
                </a:lnTo>
                <a:lnTo>
                  <a:pt x="46720" y="35250"/>
                </a:lnTo>
                <a:lnTo>
                  <a:pt x="46670" y="35220"/>
                </a:lnTo>
                <a:lnTo>
                  <a:pt x="46630" y="35180"/>
                </a:lnTo>
                <a:lnTo>
                  <a:pt x="46620" y="35170"/>
                </a:lnTo>
                <a:lnTo>
                  <a:pt x="46600" y="35140"/>
                </a:lnTo>
                <a:lnTo>
                  <a:pt x="46550" y="35100"/>
                </a:lnTo>
                <a:lnTo>
                  <a:pt x="46500" y="35080"/>
                </a:lnTo>
                <a:lnTo>
                  <a:pt x="46490" y="35080"/>
                </a:lnTo>
                <a:lnTo>
                  <a:pt x="46440" y="35080"/>
                </a:lnTo>
                <a:lnTo>
                  <a:pt x="46380" y="35100"/>
                </a:lnTo>
                <a:lnTo>
                  <a:pt x="46320" y="35100"/>
                </a:lnTo>
                <a:lnTo>
                  <a:pt x="46270" y="35070"/>
                </a:lnTo>
                <a:lnTo>
                  <a:pt x="46260" y="35060"/>
                </a:lnTo>
                <a:lnTo>
                  <a:pt x="46230" y="35030"/>
                </a:lnTo>
                <a:lnTo>
                  <a:pt x="46180" y="34990"/>
                </a:lnTo>
                <a:lnTo>
                  <a:pt x="46130" y="34960"/>
                </a:lnTo>
                <a:lnTo>
                  <a:pt x="46110" y="34950"/>
                </a:lnTo>
                <a:lnTo>
                  <a:pt x="46080" y="34930"/>
                </a:lnTo>
                <a:lnTo>
                  <a:pt x="46040" y="34890"/>
                </a:lnTo>
                <a:lnTo>
                  <a:pt x="46030" y="34890"/>
                </a:lnTo>
                <a:lnTo>
                  <a:pt x="45990" y="34850"/>
                </a:lnTo>
                <a:lnTo>
                  <a:pt x="45940" y="34820"/>
                </a:lnTo>
                <a:lnTo>
                  <a:pt x="45930" y="34810"/>
                </a:lnTo>
                <a:lnTo>
                  <a:pt x="45890" y="34790"/>
                </a:lnTo>
                <a:lnTo>
                  <a:pt x="45850" y="34760"/>
                </a:lnTo>
                <a:lnTo>
                  <a:pt x="45840" y="34750"/>
                </a:lnTo>
                <a:lnTo>
                  <a:pt x="45800" y="34720"/>
                </a:lnTo>
                <a:lnTo>
                  <a:pt x="45760" y="34670"/>
                </a:lnTo>
                <a:lnTo>
                  <a:pt x="45750" y="34660"/>
                </a:lnTo>
                <a:lnTo>
                  <a:pt x="45730" y="34620"/>
                </a:lnTo>
                <a:lnTo>
                  <a:pt x="45730" y="34600"/>
                </a:lnTo>
                <a:lnTo>
                  <a:pt x="45720" y="34560"/>
                </a:lnTo>
                <a:lnTo>
                  <a:pt x="45700" y="34520"/>
                </a:lnTo>
                <a:lnTo>
                  <a:pt x="45700" y="34500"/>
                </a:lnTo>
                <a:lnTo>
                  <a:pt x="45690" y="34460"/>
                </a:lnTo>
                <a:lnTo>
                  <a:pt x="45690" y="34450"/>
                </a:lnTo>
                <a:lnTo>
                  <a:pt x="45680" y="34380"/>
                </a:lnTo>
                <a:lnTo>
                  <a:pt x="45680" y="34360"/>
                </a:lnTo>
                <a:lnTo>
                  <a:pt x="45680" y="34330"/>
                </a:lnTo>
                <a:lnTo>
                  <a:pt x="45660" y="34270"/>
                </a:lnTo>
                <a:lnTo>
                  <a:pt x="45630" y="34210"/>
                </a:lnTo>
                <a:lnTo>
                  <a:pt x="45600" y="34170"/>
                </a:lnTo>
                <a:lnTo>
                  <a:pt x="45570" y="34140"/>
                </a:lnTo>
                <a:lnTo>
                  <a:pt x="45560" y="34130"/>
                </a:lnTo>
                <a:lnTo>
                  <a:pt x="45500" y="34110"/>
                </a:lnTo>
                <a:lnTo>
                  <a:pt x="45460" y="34100"/>
                </a:lnTo>
                <a:lnTo>
                  <a:pt x="45450" y="34090"/>
                </a:lnTo>
                <a:lnTo>
                  <a:pt x="45430" y="34080"/>
                </a:lnTo>
                <a:lnTo>
                  <a:pt x="45390" y="34060"/>
                </a:lnTo>
                <a:lnTo>
                  <a:pt x="45330" y="34040"/>
                </a:lnTo>
                <a:lnTo>
                  <a:pt x="45270" y="34020"/>
                </a:lnTo>
                <a:lnTo>
                  <a:pt x="45220" y="34000"/>
                </a:lnTo>
                <a:lnTo>
                  <a:pt x="45180" y="33980"/>
                </a:lnTo>
                <a:lnTo>
                  <a:pt x="45170" y="33980"/>
                </a:lnTo>
                <a:lnTo>
                  <a:pt x="45110" y="33950"/>
                </a:lnTo>
                <a:lnTo>
                  <a:pt x="45060" y="33920"/>
                </a:lnTo>
                <a:lnTo>
                  <a:pt x="45040" y="33910"/>
                </a:lnTo>
                <a:lnTo>
                  <a:pt x="45000" y="33900"/>
                </a:lnTo>
                <a:lnTo>
                  <a:pt x="44950" y="33910"/>
                </a:lnTo>
                <a:lnTo>
                  <a:pt x="44920" y="33910"/>
                </a:lnTo>
                <a:lnTo>
                  <a:pt x="44890" y="33920"/>
                </a:lnTo>
                <a:lnTo>
                  <a:pt x="44870" y="33910"/>
                </a:lnTo>
                <a:lnTo>
                  <a:pt x="44830" y="33910"/>
                </a:lnTo>
                <a:lnTo>
                  <a:pt x="44790" y="33900"/>
                </a:lnTo>
                <a:lnTo>
                  <a:pt x="44780" y="33890"/>
                </a:lnTo>
                <a:lnTo>
                  <a:pt x="44730" y="33880"/>
                </a:lnTo>
                <a:lnTo>
                  <a:pt x="44700" y="33870"/>
                </a:lnTo>
                <a:lnTo>
                  <a:pt x="44670" y="33840"/>
                </a:lnTo>
                <a:lnTo>
                  <a:pt x="44630" y="33800"/>
                </a:lnTo>
                <a:lnTo>
                  <a:pt x="44620" y="33750"/>
                </a:lnTo>
                <a:lnTo>
                  <a:pt x="44640" y="33680"/>
                </a:lnTo>
                <a:lnTo>
                  <a:pt x="44660" y="33640"/>
                </a:lnTo>
                <a:lnTo>
                  <a:pt x="44680" y="33600"/>
                </a:lnTo>
                <a:lnTo>
                  <a:pt x="44690" y="33580"/>
                </a:lnTo>
                <a:lnTo>
                  <a:pt x="44700" y="33560"/>
                </a:lnTo>
                <a:lnTo>
                  <a:pt x="44730" y="33520"/>
                </a:lnTo>
                <a:lnTo>
                  <a:pt x="44760" y="33480"/>
                </a:lnTo>
                <a:lnTo>
                  <a:pt x="44800" y="33460"/>
                </a:lnTo>
                <a:lnTo>
                  <a:pt x="44820" y="33440"/>
                </a:lnTo>
                <a:lnTo>
                  <a:pt x="44840" y="33430"/>
                </a:lnTo>
                <a:lnTo>
                  <a:pt x="44880" y="33400"/>
                </a:lnTo>
                <a:lnTo>
                  <a:pt x="44930" y="33380"/>
                </a:lnTo>
                <a:lnTo>
                  <a:pt x="44970" y="33370"/>
                </a:lnTo>
                <a:lnTo>
                  <a:pt x="44980" y="33360"/>
                </a:lnTo>
                <a:lnTo>
                  <a:pt x="45000" y="33350"/>
                </a:lnTo>
                <a:lnTo>
                  <a:pt x="45200" y="33270"/>
                </a:lnTo>
                <a:lnTo>
                  <a:pt x="45250" y="33250"/>
                </a:lnTo>
                <a:lnTo>
                  <a:pt x="45270" y="33220"/>
                </a:lnTo>
                <a:lnTo>
                  <a:pt x="45310" y="33180"/>
                </a:lnTo>
                <a:lnTo>
                  <a:pt x="45340" y="33140"/>
                </a:lnTo>
                <a:lnTo>
                  <a:pt x="45360" y="33120"/>
                </a:lnTo>
                <a:lnTo>
                  <a:pt x="45370" y="33090"/>
                </a:lnTo>
                <a:lnTo>
                  <a:pt x="45390" y="33030"/>
                </a:lnTo>
                <a:lnTo>
                  <a:pt x="45390" y="32990"/>
                </a:lnTo>
                <a:lnTo>
                  <a:pt x="45410" y="32950"/>
                </a:lnTo>
                <a:lnTo>
                  <a:pt x="45430" y="32920"/>
                </a:lnTo>
                <a:lnTo>
                  <a:pt x="45470" y="32900"/>
                </a:lnTo>
                <a:lnTo>
                  <a:pt x="45690" y="32780"/>
                </a:lnTo>
                <a:lnTo>
                  <a:pt x="45700" y="32770"/>
                </a:lnTo>
                <a:lnTo>
                  <a:pt x="45970" y="32580"/>
                </a:lnTo>
                <a:lnTo>
                  <a:pt x="46020" y="32530"/>
                </a:lnTo>
                <a:lnTo>
                  <a:pt x="46030" y="32520"/>
                </a:lnTo>
                <a:lnTo>
                  <a:pt x="46040" y="32520"/>
                </a:lnTo>
                <a:lnTo>
                  <a:pt x="46080" y="32490"/>
                </a:lnTo>
                <a:lnTo>
                  <a:pt x="46100" y="32480"/>
                </a:lnTo>
                <a:lnTo>
                  <a:pt x="46130" y="32460"/>
                </a:lnTo>
                <a:lnTo>
                  <a:pt x="46140" y="32450"/>
                </a:lnTo>
                <a:lnTo>
                  <a:pt x="46170" y="32420"/>
                </a:lnTo>
                <a:lnTo>
                  <a:pt x="46220" y="32380"/>
                </a:lnTo>
                <a:lnTo>
                  <a:pt x="46260" y="32340"/>
                </a:lnTo>
                <a:lnTo>
                  <a:pt x="46280" y="32300"/>
                </a:lnTo>
                <a:lnTo>
                  <a:pt x="46280" y="32280"/>
                </a:lnTo>
                <a:lnTo>
                  <a:pt x="46300" y="32230"/>
                </a:lnTo>
                <a:lnTo>
                  <a:pt x="46320" y="32170"/>
                </a:lnTo>
                <a:lnTo>
                  <a:pt x="46320" y="32140"/>
                </a:lnTo>
                <a:lnTo>
                  <a:pt x="46330" y="32120"/>
                </a:lnTo>
                <a:lnTo>
                  <a:pt x="46330" y="32080"/>
                </a:lnTo>
                <a:lnTo>
                  <a:pt x="46330" y="32060"/>
                </a:lnTo>
                <a:lnTo>
                  <a:pt x="46300" y="32010"/>
                </a:lnTo>
                <a:lnTo>
                  <a:pt x="46280" y="31980"/>
                </a:lnTo>
                <a:lnTo>
                  <a:pt x="46260" y="31960"/>
                </a:lnTo>
                <a:lnTo>
                  <a:pt x="46220" y="31920"/>
                </a:lnTo>
                <a:lnTo>
                  <a:pt x="46190" y="31890"/>
                </a:lnTo>
                <a:lnTo>
                  <a:pt x="46170" y="31880"/>
                </a:lnTo>
                <a:lnTo>
                  <a:pt x="46130" y="31840"/>
                </a:lnTo>
                <a:lnTo>
                  <a:pt x="46080" y="31800"/>
                </a:lnTo>
                <a:lnTo>
                  <a:pt x="46040" y="31760"/>
                </a:lnTo>
                <a:lnTo>
                  <a:pt x="46030" y="31750"/>
                </a:lnTo>
                <a:lnTo>
                  <a:pt x="46010" y="31710"/>
                </a:lnTo>
                <a:lnTo>
                  <a:pt x="45840" y="31540"/>
                </a:lnTo>
                <a:lnTo>
                  <a:pt x="45820" y="31540"/>
                </a:lnTo>
                <a:lnTo>
                  <a:pt x="45810" y="31530"/>
                </a:lnTo>
                <a:lnTo>
                  <a:pt x="45770" y="31460"/>
                </a:lnTo>
                <a:lnTo>
                  <a:pt x="45740" y="31400"/>
                </a:lnTo>
                <a:lnTo>
                  <a:pt x="45710" y="31310"/>
                </a:lnTo>
                <a:lnTo>
                  <a:pt x="45710" y="31270"/>
                </a:lnTo>
                <a:lnTo>
                  <a:pt x="45710" y="31230"/>
                </a:lnTo>
                <a:lnTo>
                  <a:pt x="45730" y="31180"/>
                </a:lnTo>
                <a:lnTo>
                  <a:pt x="45730" y="31170"/>
                </a:lnTo>
                <a:lnTo>
                  <a:pt x="45750" y="31130"/>
                </a:lnTo>
                <a:lnTo>
                  <a:pt x="45750" y="31110"/>
                </a:lnTo>
                <a:lnTo>
                  <a:pt x="45750" y="31100"/>
                </a:lnTo>
                <a:lnTo>
                  <a:pt x="45750" y="31050"/>
                </a:lnTo>
                <a:lnTo>
                  <a:pt x="45760" y="30990"/>
                </a:lnTo>
                <a:lnTo>
                  <a:pt x="45780" y="30940"/>
                </a:lnTo>
                <a:lnTo>
                  <a:pt x="45810" y="30880"/>
                </a:lnTo>
                <a:lnTo>
                  <a:pt x="45820" y="30860"/>
                </a:lnTo>
                <a:lnTo>
                  <a:pt x="45840" y="30830"/>
                </a:lnTo>
                <a:lnTo>
                  <a:pt x="45860" y="30810"/>
                </a:lnTo>
                <a:lnTo>
                  <a:pt x="45860" y="30800"/>
                </a:lnTo>
                <a:lnTo>
                  <a:pt x="45870" y="30780"/>
                </a:lnTo>
                <a:lnTo>
                  <a:pt x="45880" y="30750"/>
                </a:lnTo>
                <a:lnTo>
                  <a:pt x="45890" y="30720"/>
                </a:lnTo>
                <a:lnTo>
                  <a:pt x="45900" y="30690"/>
                </a:lnTo>
                <a:lnTo>
                  <a:pt x="45900" y="30680"/>
                </a:lnTo>
                <a:lnTo>
                  <a:pt x="45910" y="30660"/>
                </a:lnTo>
                <a:lnTo>
                  <a:pt x="45910" y="30630"/>
                </a:lnTo>
                <a:lnTo>
                  <a:pt x="45910" y="30610"/>
                </a:lnTo>
                <a:lnTo>
                  <a:pt x="45920" y="30550"/>
                </a:lnTo>
                <a:lnTo>
                  <a:pt x="45960" y="30510"/>
                </a:lnTo>
                <a:lnTo>
                  <a:pt x="45960" y="30500"/>
                </a:lnTo>
                <a:lnTo>
                  <a:pt x="46000" y="30470"/>
                </a:lnTo>
                <a:lnTo>
                  <a:pt x="46040" y="30420"/>
                </a:lnTo>
                <a:lnTo>
                  <a:pt x="46070" y="30370"/>
                </a:lnTo>
                <a:lnTo>
                  <a:pt x="46030" y="30330"/>
                </a:lnTo>
                <a:lnTo>
                  <a:pt x="45980" y="30290"/>
                </a:lnTo>
                <a:lnTo>
                  <a:pt x="45990" y="30230"/>
                </a:lnTo>
                <a:lnTo>
                  <a:pt x="45990" y="30170"/>
                </a:lnTo>
                <a:lnTo>
                  <a:pt x="46000" y="30110"/>
                </a:lnTo>
                <a:lnTo>
                  <a:pt x="46000" y="30080"/>
                </a:lnTo>
                <a:lnTo>
                  <a:pt x="46000" y="30050"/>
                </a:lnTo>
                <a:lnTo>
                  <a:pt x="46010" y="29990"/>
                </a:lnTo>
                <a:lnTo>
                  <a:pt x="46010" y="29960"/>
                </a:lnTo>
                <a:lnTo>
                  <a:pt x="46020" y="29930"/>
                </a:lnTo>
                <a:lnTo>
                  <a:pt x="46020" y="29870"/>
                </a:lnTo>
                <a:lnTo>
                  <a:pt x="46030" y="29810"/>
                </a:lnTo>
                <a:lnTo>
                  <a:pt x="46030" y="29770"/>
                </a:lnTo>
                <a:lnTo>
                  <a:pt x="46030" y="29740"/>
                </a:lnTo>
                <a:lnTo>
                  <a:pt x="46040" y="29690"/>
                </a:lnTo>
                <a:lnTo>
                  <a:pt x="46070" y="29640"/>
                </a:lnTo>
                <a:lnTo>
                  <a:pt x="46080" y="29620"/>
                </a:lnTo>
                <a:lnTo>
                  <a:pt x="46100" y="29590"/>
                </a:lnTo>
                <a:lnTo>
                  <a:pt x="46110" y="29580"/>
                </a:lnTo>
                <a:lnTo>
                  <a:pt x="46150" y="29550"/>
                </a:lnTo>
                <a:lnTo>
                  <a:pt x="46190" y="29520"/>
                </a:lnTo>
                <a:lnTo>
                  <a:pt x="46200" y="29520"/>
                </a:lnTo>
                <a:lnTo>
                  <a:pt x="46210" y="29510"/>
                </a:lnTo>
                <a:lnTo>
                  <a:pt x="46250" y="29490"/>
                </a:lnTo>
                <a:lnTo>
                  <a:pt x="46270" y="29470"/>
                </a:lnTo>
                <a:lnTo>
                  <a:pt x="46300" y="29450"/>
                </a:lnTo>
                <a:lnTo>
                  <a:pt x="46330" y="29430"/>
                </a:lnTo>
                <a:lnTo>
                  <a:pt x="46350" y="29420"/>
                </a:lnTo>
                <a:lnTo>
                  <a:pt x="46400" y="29380"/>
                </a:lnTo>
                <a:lnTo>
                  <a:pt x="46450" y="29350"/>
                </a:lnTo>
                <a:lnTo>
                  <a:pt x="46500" y="29310"/>
                </a:lnTo>
                <a:lnTo>
                  <a:pt x="46540" y="29270"/>
                </a:lnTo>
                <a:lnTo>
                  <a:pt x="46590" y="29220"/>
                </a:lnTo>
                <a:lnTo>
                  <a:pt x="46600" y="29210"/>
                </a:lnTo>
                <a:lnTo>
                  <a:pt x="46620" y="29180"/>
                </a:lnTo>
                <a:lnTo>
                  <a:pt x="46630" y="29160"/>
                </a:lnTo>
                <a:lnTo>
                  <a:pt x="46660" y="29130"/>
                </a:lnTo>
                <a:lnTo>
                  <a:pt x="46690" y="29070"/>
                </a:lnTo>
                <a:lnTo>
                  <a:pt x="46720" y="29020"/>
                </a:lnTo>
                <a:lnTo>
                  <a:pt x="46750" y="28980"/>
                </a:lnTo>
                <a:lnTo>
                  <a:pt x="46750" y="28970"/>
                </a:lnTo>
                <a:lnTo>
                  <a:pt x="46780" y="28920"/>
                </a:lnTo>
                <a:lnTo>
                  <a:pt x="46790" y="28910"/>
                </a:lnTo>
                <a:lnTo>
                  <a:pt x="46820" y="28860"/>
                </a:lnTo>
                <a:lnTo>
                  <a:pt x="46850" y="28810"/>
                </a:lnTo>
                <a:lnTo>
                  <a:pt x="46870" y="28750"/>
                </a:lnTo>
                <a:lnTo>
                  <a:pt x="46880" y="28730"/>
                </a:lnTo>
                <a:lnTo>
                  <a:pt x="46890" y="28690"/>
                </a:lnTo>
                <a:lnTo>
                  <a:pt x="46900" y="28640"/>
                </a:lnTo>
                <a:lnTo>
                  <a:pt x="46910" y="28620"/>
                </a:lnTo>
                <a:lnTo>
                  <a:pt x="46920" y="28580"/>
                </a:lnTo>
                <a:lnTo>
                  <a:pt x="46940" y="28520"/>
                </a:lnTo>
                <a:lnTo>
                  <a:pt x="46960" y="28460"/>
                </a:lnTo>
                <a:lnTo>
                  <a:pt x="46970" y="28430"/>
                </a:lnTo>
                <a:lnTo>
                  <a:pt x="46980" y="28400"/>
                </a:lnTo>
                <a:lnTo>
                  <a:pt x="47020" y="28360"/>
                </a:lnTo>
                <a:lnTo>
                  <a:pt x="47060" y="28320"/>
                </a:lnTo>
                <a:lnTo>
                  <a:pt x="47100" y="28300"/>
                </a:lnTo>
                <a:lnTo>
                  <a:pt x="47110" y="28290"/>
                </a:lnTo>
                <a:lnTo>
                  <a:pt x="47120" y="28290"/>
                </a:lnTo>
                <a:lnTo>
                  <a:pt x="47160" y="28270"/>
                </a:lnTo>
                <a:lnTo>
                  <a:pt x="47200" y="28230"/>
                </a:lnTo>
                <a:lnTo>
                  <a:pt x="47240" y="28190"/>
                </a:lnTo>
                <a:lnTo>
                  <a:pt x="47240" y="28180"/>
                </a:lnTo>
                <a:lnTo>
                  <a:pt x="47270" y="28130"/>
                </a:lnTo>
                <a:lnTo>
                  <a:pt x="47300" y="28090"/>
                </a:lnTo>
                <a:lnTo>
                  <a:pt x="47310" y="28080"/>
                </a:lnTo>
                <a:lnTo>
                  <a:pt x="47350" y="28040"/>
                </a:lnTo>
                <a:lnTo>
                  <a:pt x="47390" y="28000"/>
                </a:lnTo>
                <a:lnTo>
                  <a:pt x="47410" y="27960"/>
                </a:lnTo>
                <a:lnTo>
                  <a:pt x="47420" y="27950"/>
                </a:lnTo>
                <a:lnTo>
                  <a:pt x="47450" y="27890"/>
                </a:lnTo>
                <a:lnTo>
                  <a:pt x="47480" y="27840"/>
                </a:lnTo>
                <a:lnTo>
                  <a:pt x="47520" y="27800"/>
                </a:lnTo>
                <a:lnTo>
                  <a:pt x="47540" y="27750"/>
                </a:lnTo>
                <a:lnTo>
                  <a:pt x="47540" y="27740"/>
                </a:lnTo>
                <a:lnTo>
                  <a:pt x="47550" y="27680"/>
                </a:lnTo>
                <a:lnTo>
                  <a:pt x="47550" y="27620"/>
                </a:lnTo>
                <a:lnTo>
                  <a:pt x="47550" y="27610"/>
                </a:lnTo>
                <a:lnTo>
                  <a:pt x="47560" y="27560"/>
                </a:lnTo>
                <a:lnTo>
                  <a:pt x="47560" y="27500"/>
                </a:lnTo>
                <a:lnTo>
                  <a:pt x="47570" y="27450"/>
                </a:lnTo>
                <a:lnTo>
                  <a:pt x="47600" y="27400"/>
                </a:lnTo>
                <a:lnTo>
                  <a:pt x="47620" y="27330"/>
                </a:lnTo>
                <a:lnTo>
                  <a:pt x="47630" y="27270"/>
                </a:lnTo>
                <a:lnTo>
                  <a:pt x="47640" y="27210"/>
                </a:lnTo>
                <a:lnTo>
                  <a:pt x="47640" y="27200"/>
                </a:lnTo>
                <a:lnTo>
                  <a:pt x="47640" y="27180"/>
                </a:lnTo>
                <a:lnTo>
                  <a:pt x="47640" y="27150"/>
                </a:lnTo>
                <a:lnTo>
                  <a:pt x="47640" y="27100"/>
                </a:lnTo>
                <a:lnTo>
                  <a:pt x="47610" y="27090"/>
                </a:lnTo>
                <a:lnTo>
                  <a:pt x="47580" y="27090"/>
                </a:lnTo>
                <a:lnTo>
                  <a:pt x="47550" y="27090"/>
                </a:lnTo>
                <a:lnTo>
                  <a:pt x="47520" y="27090"/>
                </a:lnTo>
                <a:lnTo>
                  <a:pt x="47000" y="27090"/>
                </a:lnTo>
                <a:lnTo>
                  <a:pt x="46500" y="27090"/>
                </a:lnTo>
                <a:lnTo>
                  <a:pt x="46220" y="27090"/>
                </a:lnTo>
                <a:lnTo>
                  <a:pt x="45940" y="27090"/>
                </a:lnTo>
                <a:lnTo>
                  <a:pt x="44760" y="27250"/>
                </a:lnTo>
                <a:lnTo>
                  <a:pt x="44550" y="27280"/>
                </a:lnTo>
                <a:lnTo>
                  <a:pt x="44160" y="27320"/>
                </a:lnTo>
                <a:lnTo>
                  <a:pt x="41030" y="27490"/>
                </a:lnTo>
                <a:lnTo>
                  <a:pt x="40160" y="27570"/>
                </a:lnTo>
                <a:lnTo>
                  <a:pt x="38620" y="27720"/>
                </a:lnTo>
                <a:lnTo>
                  <a:pt x="38240" y="27780"/>
                </a:lnTo>
                <a:lnTo>
                  <a:pt x="37230" y="27920"/>
                </a:lnTo>
                <a:lnTo>
                  <a:pt x="37110" y="27930"/>
                </a:lnTo>
                <a:lnTo>
                  <a:pt x="36640" y="27960"/>
                </a:lnTo>
                <a:lnTo>
                  <a:pt x="37080" y="27430"/>
                </a:lnTo>
                <a:lnTo>
                  <a:pt x="37660" y="26730"/>
                </a:lnTo>
                <a:lnTo>
                  <a:pt x="37820" y="26540"/>
                </a:lnTo>
                <a:lnTo>
                  <a:pt x="38300" y="25970"/>
                </a:lnTo>
                <a:lnTo>
                  <a:pt x="38770" y="25410"/>
                </a:lnTo>
                <a:lnTo>
                  <a:pt x="38830" y="25340"/>
                </a:lnTo>
                <a:lnTo>
                  <a:pt x="38870" y="25300"/>
                </a:lnTo>
                <a:lnTo>
                  <a:pt x="40240" y="23830"/>
                </a:lnTo>
                <a:lnTo>
                  <a:pt x="40460" y="23580"/>
                </a:lnTo>
                <a:lnTo>
                  <a:pt x="41610" y="22280"/>
                </a:lnTo>
                <a:lnTo>
                  <a:pt x="41610" y="20860"/>
                </a:lnTo>
                <a:lnTo>
                  <a:pt x="41610" y="19980"/>
                </a:lnTo>
                <a:lnTo>
                  <a:pt x="41620" y="19550"/>
                </a:lnTo>
                <a:lnTo>
                  <a:pt x="41620" y="19530"/>
                </a:lnTo>
                <a:lnTo>
                  <a:pt x="41620" y="19520"/>
                </a:lnTo>
                <a:lnTo>
                  <a:pt x="41620" y="19120"/>
                </a:lnTo>
                <a:lnTo>
                  <a:pt x="41620" y="18850"/>
                </a:lnTo>
                <a:lnTo>
                  <a:pt x="41610" y="18860"/>
                </a:lnTo>
                <a:lnTo>
                  <a:pt x="41610" y="18490"/>
                </a:lnTo>
                <a:lnTo>
                  <a:pt x="41610" y="18140"/>
                </a:lnTo>
                <a:lnTo>
                  <a:pt x="41610" y="17970"/>
                </a:lnTo>
                <a:lnTo>
                  <a:pt x="41610" y="17960"/>
                </a:lnTo>
                <a:lnTo>
                  <a:pt x="41760" y="17960"/>
                </a:lnTo>
                <a:lnTo>
                  <a:pt x="41910" y="17960"/>
                </a:lnTo>
                <a:lnTo>
                  <a:pt x="42060" y="17960"/>
                </a:lnTo>
                <a:lnTo>
                  <a:pt x="42090" y="17960"/>
                </a:lnTo>
                <a:lnTo>
                  <a:pt x="42250" y="17960"/>
                </a:lnTo>
                <a:lnTo>
                  <a:pt x="42420" y="17960"/>
                </a:lnTo>
                <a:lnTo>
                  <a:pt x="42580" y="17960"/>
                </a:lnTo>
                <a:lnTo>
                  <a:pt x="42740" y="17960"/>
                </a:lnTo>
                <a:lnTo>
                  <a:pt x="42790" y="17960"/>
                </a:lnTo>
                <a:lnTo>
                  <a:pt x="42960" y="17890"/>
                </a:lnTo>
                <a:lnTo>
                  <a:pt x="43830" y="17380"/>
                </a:lnTo>
                <a:lnTo>
                  <a:pt x="44150" y="17190"/>
                </a:lnTo>
                <a:lnTo>
                  <a:pt x="44210" y="17160"/>
                </a:lnTo>
                <a:lnTo>
                  <a:pt x="44350" y="17070"/>
                </a:lnTo>
                <a:lnTo>
                  <a:pt x="44490" y="16980"/>
                </a:lnTo>
                <a:lnTo>
                  <a:pt x="44640" y="16890"/>
                </a:lnTo>
                <a:lnTo>
                  <a:pt x="44660" y="16880"/>
                </a:lnTo>
                <a:lnTo>
                  <a:pt x="44660" y="16890"/>
                </a:lnTo>
                <a:lnTo>
                  <a:pt x="44670" y="16870"/>
                </a:lnTo>
                <a:lnTo>
                  <a:pt x="44780" y="16800"/>
                </a:lnTo>
                <a:lnTo>
                  <a:pt x="44930" y="16710"/>
                </a:lnTo>
                <a:lnTo>
                  <a:pt x="45000" y="16530"/>
                </a:lnTo>
                <a:lnTo>
                  <a:pt x="45060" y="16360"/>
                </a:lnTo>
                <a:lnTo>
                  <a:pt x="45130" y="16180"/>
                </a:lnTo>
                <a:lnTo>
                  <a:pt x="45200" y="16000"/>
                </a:lnTo>
                <a:lnTo>
                  <a:pt x="45270" y="15820"/>
                </a:lnTo>
                <a:lnTo>
                  <a:pt x="45340" y="15640"/>
                </a:lnTo>
                <a:lnTo>
                  <a:pt x="45400" y="15470"/>
                </a:lnTo>
                <a:lnTo>
                  <a:pt x="45470" y="15290"/>
                </a:lnTo>
                <a:lnTo>
                  <a:pt x="45540" y="15110"/>
                </a:lnTo>
                <a:lnTo>
                  <a:pt x="45610" y="14930"/>
                </a:lnTo>
                <a:lnTo>
                  <a:pt x="45680" y="14750"/>
                </a:lnTo>
                <a:lnTo>
                  <a:pt x="45740" y="14570"/>
                </a:lnTo>
                <a:lnTo>
                  <a:pt x="45810" y="14400"/>
                </a:lnTo>
                <a:lnTo>
                  <a:pt x="45880" y="14220"/>
                </a:lnTo>
                <a:lnTo>
                  <a:pt x="46000" y="14070"/>
                </a:lnTo>
                <a:lnTo>
                  <a:pt x="46110" y="13920"/>
                </a:lnTo>
                <a:lnTo>
                  <a:pt x="46230" y="13770"/>
                </a:lnTo>
                <a:lnTo>
                  <a:pt x="46340" y="13620"/>
                </a:lnTo>
                <a:lnTo>
                  <a:pt x="46460" y="13470"/>
                </a:lnTo>
                <a:lnTo>
                  <a:pt x="46570" y="13320"/>
                </a:lnTo>
                <a:lnTo>
                  <a:pt x="46690" y="13170"/>
                </a:lnTo>
                <a:lnTo>
                  <a:pt x="46800" y="13020"/>
                </a:lnTo>
                <a:lnTo>
                  <a:pt x="46920" y="12870"/>
                </a:lnTo>
                <a:lnTo>
                  <a:pt x="47040" y="12720"/>
                </a:lnTo>
                <a:lnTo>
                  <a:pt x="47150" y="12580"/>
                </a:lnTo>
                <a:lnTo>
                  <a:pt x="47270" y="12430"/>
                </a:lnTo>
                <a:lnTo>
                  <a:pt x="47380" y="12280"/>
                </a:lnTo>
                <a:lnTo>
                  <a:pt x="47500" y="12130"/>
                </a:lnTo>
                <a:lnTo>
                  <a:pt x="47610" y="11990"/>
                </a:lnTo>
                <a:lnTo>
                  <a:pt x="47730" y="11830"/>
                </a:lnTo>
                <a:lnTo>
                  <a:pt x="47850" y="11680"/>
                </a:lnTo>
                <a:lnTo>
                  <a:pt x="47970" y="11520"/>
                </a:lnTo>
                <a:lnTo>
                  <a:pt x="48070" y="11380"/>
                </a:lnTo>
                <a:lnTo>
                  <a:pt x="48190" y="11230"/>
                </a:lnTo>
                <a:lnTo>
                  <a:pt x="48310" y="11080"/>
                </a:lnTo>
                <a:lnTo>
                  <a:pt x="48420" y="10930"/>
                </a:lnTo>
                <a:lnTo>
                  <a:pt x="48540" y="10780"/>
                </a:lnTo>
                <a:lnTo>
                  <a:pt x="48660" y="10630"/>
                </a:lnTo>
                <a:lnTo>
                  <a:pt x="48770" y="10480"/>
                </a:lnTo>
                <a:lnTo>
                  <a:pt x="48890" y="10330"/>
                </a:lnTo>
                <a:lnTo>
                  <a:pt x="49000" y="10180"/>
                </a:lnTo>
                <a:lnTo>
                  <a:pt x="49120" y="10040"/>
                </a:lnTo>
                <a:lnTo>
                  <a:pt x="49240" y="9890"/>
                </a:lnTo>
                <a:lnTo>
                  <a:pt x="49350" y="9740"/>
                </a:lnTo>
                <a:lnTo>
                  <a:pt x="49470" y="9590"/>
                </a:lnTo>
                <a:lnTo>
                  <a:pt x="49560" y="9460"/>
                </a:lnTo>
                <a:lnTo>
                  <a:pt x="49700" y="9290"/>
                </a:lnTo>
                <a:lnTo>
                  <a:pt x="49820" y="9140"/>
                </a:lnTo>
                <a:lnTo>
                  <a:pt x="49930" y="8990"/>
                </a:lnTo>
                <a:lnTo>
                  <a:pt x="50000" y="8900"/>
                </a:lnTo>
                <a:lnTo>
                  <a:pt x="50060" y="8860"/>
                </a:lnTo>
                <a:lnTo>
                  <a:pt x="50970" y="8390"/>
                </a:lnTo>
                <a:lnTo>
                  <a:pt x="52200" y="7760"/>
                </a:lnTo>
                <a:lnTo>
                  <a:pt x="53570" y="7050"/>
                </a:lnTo>
                <a:lnTo>
                  <a:pt x="54710" y="6470"/>
                </a:lnTo>
                <a:lnTo>
                  <a:pt x="54710" y="6460"/>
                </a:lnTo>
                <a:lnTo>
                  <a:pt x="54850" y="6390"/>
                </a:lnTo>
                <a:lnTo>
                  <a:pt x="55050" y="6290"/>
                </a:lnTo>
                <a:lnTo>
                  <a:pt x="55210" y="6210"/>
                </a:lnTo>
                <a:lnTo>
                  <a:pt x="55340" y="6150"/>
                </a:lnTo>
                <a:lnTo>
                  <a:pt x="55380" y="6130"/>
                </a:lnTo>
                <a:lnTo>
                  <a:pt x="55550" y="6040"/>
                </a:lnTo>
                <a:lnTo>
                  <a:pt x="55710" y="5960"/>
                </a:lnTo>
                <a:lnTo>
                  <a:pt x="55880" y="5870"/>
                </a:lnTo>
                <a:lnTo>
                  <a:pt x="56050" y="5790"/>
                </a:lnTo>
                <a:lnTo>
                  <a:pt x="56190" y="5720"/>
                </a:lnTo>
                <a:lnTo>
                  <a:pt x="56240" y="5690"/>
                </a:lnTo>
                <a:lnTo>
                  <a:pt x="56800" y="5490"/>
                </a:lnTo>
                <a:lnTo>
                  <a:pt x="57730" y="5350"/>
                </a:lnTo>
                <a:lnTo>
                  <a:pt x="58330" y="5270"/>
                </a:lnTo>
                <a:lnTo>
                  <a:pt x="58450" y="5260"/>
                </a:lnTo>
                <a:lnTo>
                  <a:pt x="58640" y="5230"/>
                </a:lnTo>
                <a:lnTo>
                  <a:pt x="58830" y="5210"/>
                </a:lnTo>
                <a:lnTo>
                  <a:pt x="59020" y="5190"/>
                </a:lnTo>
                <a:lnTo>
                  <a:pt x="59240" y="5170"/>
                </a:lnTo>
                <a:lnTo>
                  <a:pt x="59410" y="5150"/>
                </a:lnTo>
                <a:lnTo>
                  <a:pt x="59610" y="5130"/>
                </a:lnTo>
                <a:lnTo>
                  <a:pt x="59790" y="5110"/>
                </a:lnTo>
                <a:lnTo>
                  <a:pt x="59980" y="5080"/>
                </a:lnTo>
                <a:lnTo>
                  <a:pt x="60220" y="5060"/>
                </a:lnTo>
                <a:lnTo>
                  <a:pt x="60390" y="5040"/>
                </a:lnTo>
                <a:lnTo>
                  <a:pt x="60600" y="5020"/>
                </a:lnTo>
                <a:lnTo>
                  <a:pt x="60780" y="5000"/>
                </a:lnTo>
                <a:lnTo>
                  <a:pt x="60950" y="4980"/>
                </a:lnTo>
                <a:lnTo>
                  <a:pt x="61140" y="4960"/>
                </a:lnTo>
                <a:lnTo>
                  <a:pt x="61230" y="4950"/>
                </a:lnTo>
                <a:lnTo>
                  <a:pt x="61240" y="4940"/>
                </a:lnTo>
                <a:lnTo>
                  <a:pt x="61370" y="4930"/>
                </a:lnTo>
                <a:lnTo>
                  <a:pt x="61540" y="4910"/>
                </a:lnTo>
                <a:lnTo>
                  <a:pt x="61750" y="4890"/>
                </a:lnTo>
                <a:lnTo>
                  <a:pt x="61910" y="4870"/>
                </a:lnTo>
                <a:lnTo>
                  <a:pt x="62100" y="4850"/>
                </a:lnTo>
                <a:lnTo>
                  <a:pt x="62270" y="4830"/>
                </a:lnTo>
                <a:lnTo>
                  <a:pt x="62470" y="4810"/>
                </a:lnTo>
                <a:lnTo>
                  <a:pt x="62670" y="4790"/>
                </a:lnTo>
                <a:lnTo>
                  <a:pt x="62860" y="4770"/>
                </a:lnTo>
                <a:lnTo>
                  <a:pt x="63060" y="4750"/>
                </a:lnTo>
                <a:lnTo>
                  <a:pt x="63290" y="4720"/>
                </a:lnTo>
                <a:lnTo>
                  <a:pt x="63460" y="4700"/>
                </a:lnTo>
                <a:lnTo>
                  <a:pt x="63680" y="4680"/>
                </a:lnTo>
                <a:lnTo>
                  <a:pt x="63850" y="4660"/>
                </a:lnTo>
                <a:lnTo>
                  <a:pt x="64040" y="4640"/>
                </a:lnTo>
                <a:lnTo>
                  <a:pt x="64220" y="4620"/>
                </a:lnTo>
                <a:lnTo>
                  <a:pt x="64400" y="4600"/>
                </a:lnTo>
                <a:lnTo>
                  <a:pt x="64590" y="4580"/>
                </a:lnTo>
                <a:lnTo>
                  <a:pt x="64790" y="4560"/>
                </a:lnTo>
                <a:lnTo>
                  <a:pt x="65000" y="4540"/>
                </a:lnTo>
                <a:lnTo>
                  <a:pt x="65210" y="4510"/>
                </a:lnTo>
                <a:lnTo>
                  <a:pt x="65380" y="4500"/>
                </a:lnTo>
                <a:lnTo>
                  <a:pt x="65420" y="4490"/>
                </a:lnTo>
                <a:lnTo>
                  <a:pt x="65430" y="4490"/>
                </a:lnTo>
                <a:lnTo>
                  <a:pt x="65490" y="4480"/>
                </a:lnTo>
                <a:lnTo>
                  <a:pt x="65720" y="4460"/>
                </a:lnTo>
                <a:lnTo>
                  <a:pt x="65970" y="4430"/>
                </a:lnTo>
                <a:lnTo>
                  <a:pt x="66140" y="4410"/>
                </a:lnTo>
                <a:lnTo>
                  <a:pt x="66320" y="4390"/>
                </a:lnTo>
                <a:lnTo>
                  <a:pt x="66500" y="4380"/>
                </a:lnTo>
                <a:lnTo>
                  <a:pt x="66760" y="4350"/>
                </a:lnTo>
                <a:lnTo>
                  <a:pt x="66890" y="4340"/>
                </a:lnTo>
                <a:lnTo>
                  <a:pt x="67090" y="4310"/>
                </a:lnTo>
                <a:lnTo>
                  <a:pt x="67280" y="4290"/>
                </a:lnTo>
                <a:lnTo>
                  <a:pt x="67470" y="4270"/>
                </a:lnTo>
                <a:lnTo>
                  <a:pt x="67680" y="4250"/>
                </a:lnTo>
                <a:lnTo>
                  <a:pt x="67860" y="4230"/>
                </a:lnTo>
                <a:lnTo>
                  <a:pt x="68050" y="4210"/>
                </a:lnTo>
                <a:lnTo>
                  <a:pt x="68250" y="4190"/>
                </a:lnTo>
                <a:lnTo>
                  <a:pt x="68440" y="4170"/>
                </a:lnTo>
                <a:lnTo>
                  <a:pt x="68630" y="4150"/>
                </a:lnTo>
                <a:lnTo>
                  <a:pt x="68840" y="4110"/>
                </a:lnTo>
                <a:lnTo>
                  <a:pt x="69000" y="4080"/>
                </a:lnTo>
                <a:lnTo>
                  <a:pt x="69190" y="4050"/>
                </a:lnTo>
                <a:lnTo>
                  <a:pt x="69380" y="4010"/>
                </a:lnTo>
                <a:lnTo>
                  <a:pt x="69580" y="3970"/>
                </a:lnTo>
                <a:lnTo>
                  <a:pt x="69760" y="3940"/>
                </a:lnTo>
                <a:lnTo>
                  <a:pt x="69970" y="3900"/>
                </a:lnTo>
                <a:lnTo>
                  <a:pt x="70170" y="3860"/>
                </a:lnTo>
                <a:lnTo>
                  <a:pt x="70310" y="3840"/>
                </a:lnTo>
                <a:lnTo>
                  <a:pt x="70520" y="3800"/>
                </a:lnTo>
                <a:lnTo>
                  <a:pt x="70720" y="3760"/>
                </a:lnTo>
                <a:lnTo>
                  <a:pt x="70900" y="3730"/>
                </a:lnTo>
                <a:lnTo>
                  <a:pt x="71070" y="3700"/>
                </a:lnTo>
                <a:lnTo>
                  <a:pt x="71310" y="3650"/>
                </a:lnTo>
                <a:lnTo>
                  <a:pt x="71470" y="3620"/>
                </a:lnTo>
                <a:lnTo>
                  <a:pt x="71650" y="3590"/>
                </a:lnTo>
                <a:lnTo>
                  <a:pt x="71840" y="3560"/>
                </a:lnTo>
                <a:lnTo>
                  <a:pt x="72060" y="3510"/>
                </a:lnTo>
                <a:lnTo>
                  <a:pt x="72220" y="3490"/>
                </a:lnTo>
                <a:lnTo>
                  <a:pt x="72410" y="3450"/>
                </a:lnTo>
                <a:lnTo>
                  <a:pt x="72590" y="3420"/>
                </a:lnTo>
                <a:lnTo>
                  <a:pt x="72790" y="3380"/>
                </a:lnTo>
                <a:lnTo>
                  <a:pt x="72970" y="3350"/>
                </a:lnTo>
                <a:lnTo>
                  <a:pt x="73180" y="3310"/>
                </a:lnTo>
                <a:lnTo>
                  <a:pt x="73350" y="3280"/>
                </a:lnTo>
                <a:lnTo>
                  <a:pt x="73530" y="3250"/>
                </a:lnTo>
                <a:lnTo>
                  <a:pt x="73700" y="3210"/>
                </a:lnTo>
                <a:lnTo>
                  <a:pt x="73920" y="3170"/>
                </a:lnTo>
                <a:lnTo>
                  <a:pt x="74120" y="3140"/>
                </a:lnTo>
                <a:lnTo>
                  <a:pt x="74290" y="3110"/>
                </a:lnTo>
                <a:lnTo>
                  <a:pt x="74520" y="3070"/>
                </a:lnTo>
                <a:lnTo>
                  <a:pt x="74670" y="3040"/>
                </a:lnTo>
                <a:lnTo>
                  <a:pt x="74860" y="3000"/>
                </a:lnTo>
                <a:lnTo>
                  <a:pt x="75090" y="2960"/>
                </a:lnTo>
                <a:lnTo>
                  <a:pt x="75210" y="2940"/>
                </a:lnTo>
                <a:lnTo>
                  <a:pt x="75430" y="2900"/>
                </a:lnTo>
                <a:lnTo>
                  <a:pt x="75600" y="2870"/>
                </a:lnTo>
                <a:lnTo>
                  <a:pt x="75790" y="2830"/>
                </a:lnTo>
                <a:lnTo>
                  <a:pt x="76010" y="2790"/>
                </a:lnTo>
                <a:lnTo>
                  <a:pt x="76200" y="2760"/>
                </a:lnTo>
                <a:lnTo>
                  <a:pt x="76370" y="2730"/>
                </a:lnTo>
                <a:lnTo>
                  <a:pt x="76570" y="2690"/>
                </a:lnTo>
                <a:lnTo>
                  <a:pt x="76730" y="2660"/>
                </a:lnTo>
                <a:lnTo>
                  <a:pt x="76940" y="2630"/>
                </a:lnTo>
                <a:lnTo>
                  <a:pt x="77020" y="2610"/>
                </a:lnTo>
                <a:lnTo>
                  <a:pt x="77170" y="2590"/>
                </a:lnTo>
                <a:lnTo>
                  <a:pt x="77200" y="2580"/>
                </a:lnTo>
                <a:lnTo>
                  <a:pt x="77320" y="2560"/>
                </a:lnTo>
                <a:lnTo>
                  <a:pt x="77300" y="2570"/>
                </a:lnTo>
                <a:lnTo>
                  <a:pt x="77290" y="2570"/>
                </a:lnTo>
                <a:lnTo>
                  <a:pt x="77250" y="2590"/>
                </a:lnTo>
                <a:lnTo>
                  <a:pt x="77200" y="2610"/>
                </a:lnTo>
                <a:lnTo>
                  <a:pt x="77180" y="2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