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Dhamar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Dhamar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4360" y="37670"/>
                </a:moveTo>
                <a:lnTo>
                  <a:pt x="24340" y="37670"/>
                </a:lnTo>
                <a:lnTo>
                  <a:pt x="24320" y="37710"/>
                </a:lnTo>
                <a:lnTo>
                  <a:pt x="24260" y="37790"/>
                </a:lnTo>
                <a:lnTo>
                  <a:pt x="24220" y="37840"/>
                </a:lnTo>
                <a:lnTo>
                  <a:pt x="24220" y="37850"/>
                </a:lnTo>
                <a:lnTo>
                  <a:pt x="24180" y="37840"/>
                </a:lnTo>
                <a:lnTo>
                  <a:pt x="24160" y="37830"/>
                </a:lnTo>
                <a:lnTo>
                  <a:pt x="24130" y="37810"/>
                </a:lnTo>
                <a:lnTo>
                  <a:pt x="24110" y="37770"/>
                </a:lnTo>
                <a:lnTo>
                  <a:pt x="24080" y="37680"/>
                </a:lnTo>
                <a:lnTo>
                  <a:pt x="24040" y="37660"/>
                </a:lnTo>
                <a:lnTo>
                  <a:pt x="24020" y="37650"/>
                </a:lnTo>
                <a:lnTo>
                  <a:pt x="23980" y="37640"/>
                </a:lnTo>
                <a:lnTo>
                  <a:pt x="23970" y="37640"/>
                </a:lnTo>
                <a:lnTo>
                  <a:pt x="23950" y="37640"/>
                </a:lnTo>
                <a:lnTo>
                  <a:pt x="23910" y="37640"/>
                </a:lnTo>
                <a:lnTo>
                  <a:pt x="23890" y="37630"/>
                </a:lnTo>
                <a:lnTo>
                  <a:pt x="23870" y="37630"/>
                </a:lnTo>
                <a:lnTo>
                  <a:pt x="23830" y="37620"/>
                </a:lnTo>
                <a:lnTo>
                  <a:pt x="23810" y="37620"/>
                </a:lnTo>
                <a:lnTo>
                  <a:pt x="23800" y="37620"/>
                </a:lnTo>
                <a:lnTo>
                  <a:pt x="23780" y="37620"/>
                </a:lnTo>
                <a:lnTo>
                  <a:pt x="23740" y="37620"/>
                </a:lnTo>
                <a:lnTo>
                  <a:pt x="23710" y="37620"/>
                </a:lnTo>
                <a:lnTo>
                  <a:pt x="23700" y="37620"/>
                </a:lnTo>
                <a:lnTo>
                  <a:pt x="23680" y="37630"/>
                </a:lnTo>
                <a:lnTo>
                  <a:pt x="23650" y="37630"/>
                </a:lnTo>
                <a:lnTo>
                  <a:pt x="23630" y="37630"/>
                </a:lnTo>
                <a:lnTo>
                  <a:pt x="23590" y="37610"/>
                </a:lnTo>
                <a:lnTo>
                  <a:pt x="23530" y="37580"/>
                </a:lnTo>
                <a:lnTo>
                  <a:pt x="23510" y="37560"/>
                </a:lnTo>
                <a:lnTo>
                  <a:pt x="23470" y="37510"/>
                </a:lnTo>
                <a:lnTo>
                  <a:pt x="23420" y="37450"/>
                </a:lnTo>
                <a:lnTo>
                  <a:pt x="23400" y="37430"/>
                </a:lnTo>
                <a:lnTo>
                  <a:pt x="23380" y="37410"/>
                </a:lnTo>
                <a:lnTo>
                  <a:pt x="23350" y="37360"/>
                </a:lnTo>
                <a:lnTo>
                  <a:pt x="23340" y="37320"/>
                </a:lnTo>
                <a:lnTo>
                  <a:pt x="23310" y="37300"/>
                </a:lnTo>
                <a:lnTo>
                  <a:pt x="23290" y="37270"/>
                </a:lnTo>
                <a:lnTo>
                  <a:pt x="23270" y="37260"/>
                </a:lnTo>
                <a:lnTo>
                  <a:pt x="23230" y="37250"/>
                </a:lnTo>
                <a:lnTo>
                  <a:pt x="23170" y="37230"/>
                </a:lnTo>
                <a:lnTo>
                  <a:pt x="23140" y="37230"/>
                </a:lnTo>
                <a:lnTo>
                  <a:pt x="23140" y="37220"/>
                </a:lnTo>
                <a:lnTo>
                  <a:pt x="23060" y="37240"/>
                </a:lnTo>
                <a:lnTo>
                  <a:pt x="23050" y="37240"/>
                </a:lnTo>
                <a:lnTo>
                  <a:pt x="23000" y="37260"/>
                </a:lnTo>
                <a:lnTo>
                  <a:pt x="22950" y="37280"/>
                </a:lnTo>
                <a:lnTo>
                  <a:pt x="22910" y="37290"/>
                </a:lnTo>
                <a:lnTo>
                  <a:pt x="22880" y="37280"/>
                </a:lnTo>
                <a:lnTo>
                  <a:pt x="22840" y="37260"/>
                </a:lnTo>
                <a:lnTo>
                  <a:pt x="22810" y="37220"/>
                </a:lnTo>
                <a:lnTo>
                  <a:pt x="22800" y="37200"/>
                </a:lnTo>
                <a:lnTo>
                  <a:pt x="22790" y="37190"/>
                </a:lnTo>
                <a:lnTo>
                  <a:pt x="22780" y="37170"/>
                </a:lnTo>
                <a:lnTo>
                  <a:pt x="22770" y="37150"/>
                </a:lnTo>
                <a:lnTo>
                  <a:pt x="22750" y="37130"/>
                </a:lnTo>
                <a:lnTo>
                  <a:pt x="22720" y="37090"/>
                </a:lnTo>
                <a:lnTo>
                  <a:pt x="22710" y="37090"/>
                </a:lnTo>
                <a:lnTo>
                  <a:pt x="22700" y="37090"/>
                </a:lnTo>
                <a:lnTo>
                  <a:pt x="22660" y="37060"/>
                </a:lnTo>
                <a:lnTo>
                  <a:pt x="22590" y="37050"/>
                </a:lnTo>
                <a:lnTo>
                  <a:pt x="22560" y="37040"/>
                </a:lnTo>
                <a:lnTo>
                  <a:pt x="22510" y="37040"/>
                </a:lnTo>
                <a:lnTo>
                  <a:pt x="22480" y="37040"/>
                </a:lnTo>
                <a:lnTo>
                  <a:pt x="22420" y="37050"/>
                </a:lnTo>
                <a:lnTo>
                  <a:pt x="22370" y="37060"/>
                </a:lnTo>
                <a:lnTo>
                  <a:pt x="22350" y="37060"/>
                </a:lnTo>
                <a:lnTo>
                  <a:pt x="22320" y="37060"/>
                </a:lnTo>
                <a:lnTo>
                  <a:pt x="22300" y="37070"/>
                </a:lnTo>
                <a:lnTo>
                  <a:pt x="22290" y="37070"/>
                </a:lnTo>
                <a:lnTo>
                  <a:pt x="22270" y="37060"/>
                </a:lnTo>
                <a:lnTo>
                  <a:pt x="22260" y="37050"/>
                </a:lnTo>
                <a:lnTo>
                  <a:pt x="22240" y="37030"/>
                </a:lnTo>
                <a:lnTo>
                  <a:pt x="22220" y="37010"/>
                </a:lnTo>
                <a:lnTo>
                  <a:pt x="22210" y="37000"/>
                </a:lnTo>
                <a:lnTo>
                  <a:pt x="22190" y="36980"/>
                </a:lnTo>
                <a:lnTo>
                  <a:pt x="22170" y="36950"/>
                </a:lnTo>
                <a:lnTo>
                  <a:pt x="22130" y="36820"/>
                </a:lnTo>
                <a:lnTo>
                  <a:pt x="22130" y="36810"/>
                </a:lnTo>
                <a:lnTo>
                  <a:pt x="22120" y="36800"/>
                </a:lnTo>
                <a:lnTo>
                  <a:pt x="22120" y="36790"/>
                </a:lnTo>
                <a:lnTo>
                  <a:pt x="22110" y="36790"/>
                </a:lnTo>
                <a:lnTo>
                  <a:pt x="22100" y="36780"/>
                </a:lnTo>
                <a:lnTo>
                  <a:pt x="22080" y="36780"/>
                </a:lnTo>
                <a:lnTo>
                  <a:pt x="22010" y="36770"/>
                </a:lnTo>
                <a:lnTo>
                  <a:pt x="22000" y="36760"/>
                </a:lnTo>
                <a:lnTo>
                  <a:pt x="21970" y="36750"/>
                </a:lnTo>
                <a:lnTo>
                  <a:pt x="21930" y="36720"/>
                </a:lnTo>
                <a:lnTo>
                  <a:pt x="21890" y="36680"/>
                </a:lnTo>
                <a:lnTo>
                  <a:pt x="21880" y="36640"/>
                </a:lnTo>
                <a:lnTo>
                  <a:pt x="21830" y="36580"/>
                </a:lnTo>
                <a:lnTo>
                  <a:pt x="21810" y="36570"/>
                </a:lnTo>
                <a:lnTo>
                  <a:pt x="21750" y="36540"/>
                </a:lnTo>
                <a:lnTo>
                  <a:pt x="21710" y="36520"/>
                </a:lnTo>
                <a:lnTo>
                  <a:pt x="21660" y="36500"/>
                </a:lnTo>
                <a:lnTo>
                  <a:pt x="21610" y="36470"/>
                </a:lnTo>
                <a:lnTo>
                  <a:pt x="21570" y="36450"/>
                </a:lnTo>
                <a:lnTo>
                  <a:pt x="21550" y="36450"/>
                </a:lnTo>
                <a:lnTo>
                  <a:pt x="21530" y="36570"/>
                </a:lnTo>
                <a:lnTo>
                  <a:pt x="21510" y="36680"/>
                </a:lnTo>
                <a:lnTo>
                  <a:pt x="21500" y="36730"/>
                </a:lnTo>
                <a:lnTo>
                  <a:pt x="21500" y="36760"/>
                </a:lnTo>
                <a:lnTo>
                  <a:pt x="21510" y="36770"/>
                </a:lnTo>
                <a:lnTo>
                  <a:pt x="21500" y="36820"/>
                </a:lnTo>
                <a:lnTo>
                  <a:pt x="21490" y="36850"/>
                </a:lnTo>
                <a:lnTo>
                  <a:pt x="21470" y="36870"/>
                </a:lnTo>
                <a:lnTo>
                  <a:pt x="21440" y="36910"/>
                </a:lnTo>
                <a:lnTo>
                  <a:pt x="21430" y="36920"/>
                </a:lnTo>
                <a:lnTo>
                  <a:pt x="21420" y="36930"/>
                </a:lnTo>
                <a:lnTo>
                  <a:pt x="21420" y="36950"/>
                </a:lnTo>
                <a:lnTo>
                  <a:pt x="21410" y="36960"/>
                </a:lnTo>
                <a:lnTo>
                  <a:pt x="21380" y="36980"/>
                </a:lnTo>
                <a:lnTo>
                  <a:pt x="21360" y="36990"/>
                </a:lnTo>
                <a:lnTo>
                  <a:pt x="21340" y="36990"/>
                </a:lnTo>
                <a:lnTo>
                  <a:pt x="21330" y="37000"/>
                </a:lnTo>
                <a:lnTo>
                  <a:pt x="21280" y="37010"/>
                </a:lnTo>
                <a:lnTo>
                  <a:pt x="21230" y="37040"/>
                </a:lnTo>
                <a:lnTo>
                  <a:pt x="21200" y="37060"/>
                </a:lnTo>
                <a:lnTo>
                  <a:pt x="21160" y="37070"/>
                </a:lnTo>
                <a:lnTo>
                  <a:pt x="21050" y="37100"/>
                </a:lnTo>
                <a:lnTo>
                  <a:pt x="21010" y="37110"/>
                </a:lnTo>
                <a:lnTo>
                  <a:pt x="20930" y="37110"/>
                </a:lnTo>
                <a:lnTo>
                  <a:pt x="20900" y="37110"/>
                </a:lnTo>
                <a:lnTo>
                  <a:pt x="20900" y="37120"/>
                </a:lnTo>
                <a:lnTo>
                  <a:pt x="20860" y="37140"/>
                </a:lnTo>
                <a:lnTo>
                  <a:pt x="20840" y="37150"/>
                </a:lnTo>
                <a:lnTo>
                  <a:pt x="20790" y="37150"/>
                </a:lnTo>
                <a:lnTo>
                  <a:pt x="20770" y="37150"/>
                </a:lnTo>
                <a:lnTo>
                  <a:pt x="20770" y="37140"/>
                </a:lnTo>
                <a:lnTo>
                  <a:pt x="20780" y="37120"/>
                </a:lnTo>
                <a:lnTo>
                  <a:pt x="20780" y="37110"/>
                </a:lnTo>
                <a:lnTo>
                  <a:pt x="20780" y="37100"/>
                </a:lnTo>
                <a:lnTo>
                  <a:pt x="20780" y="37090"/>
                </a:lnTo>
                <a:lnTo>
                  <a:pt x="20760" y="37050"/>
                </a:lnTo>
                <a:lnTo>
                  <a:pt x="20740" y="36960"/>
                </a:lnTo>
                <a:lnTo>
                  <a:pt x="20730" y="36910"/>
                </a:lnTo>
                <a:lnTo>
                  <a:pt x="20730" y="36900"/>
                </a:lnTo>
                <a:lnTo>
                  <a:pt x="20720" y="36800"/>
                </a:lnTo>
                <a:lnTo>
                  <a:pt x="20720" y="36760"/>
                </a:lnTo>
                <a:lnTo>
                  <a:pt x="20720" y="36750"/>
                </a:lnTo>
                <a:lnTo>
                  <a:pt x="20730" y="36730"/>
                </a:lnTo>
                <a:lnTo>
                  <a:pt x="20730" y="36660"/>
                </a:lnTo>
                <a:lnTo>
                  <a:pt x="20730" y="36610"/>
                </a:lnTo>
                <a:lnTo>
                  <a:pt x="20720" y="36590"/>
                </a:lnTo>
                <a:lnTo>
                  <a:pt x="20720" y="36580"/>
                </a:lnTo>
                <a:lnTo>
                  <a:pt x="20710" y="36560"/>
                </a:lnTo>
                <a:lnTo>
                  <a:pt x="20710" y="36520"/>
                </a:lnTo>
                <a:lnTo>
                  <a:pt x="20710" y="36510"/>
                </a:lnTo>
                <a:lnTo>
                  <a:pt x="20710" y="36490"/>
                </a:lnTo>
                <a:lnTo>
                  <a:pt x="20710" y="36480"/>
                </a:lnTo>
                <a:lnTo>
                  <a:pt x="20710" y="36460"/>
                </a:lnTo>
                <a:lnTo>
                  <a:pt x="20700" y="36440"/>
                </a:lnTo>
                <a:lnTo>
                  <a:pt x="20690" y="36430"/>
                </a:lnTo>
                <a:lnTo>
                  <a:pt x="20680" y="36430"/>
                </a:lnTo>
                <a:lnTo>
                  <a:pt x="20660" y="36430"/>
                </a:lnTo>
                <a:lnTo>
                  <a:pt x="20640" y="36440"/>
                </a:lnTo>
                <a:lnTo>
                  <a:pt x="20630" y="36460"/>
                </a:lnTo>
                <a:lnTo>
                  <a:pt x="20620" y="36470"/>
                </a:lnTo>
                <a:lnTo>
                  <a:pt x="20610" y="36480"/>
                </a:lnTo>
                <a:lnTo>
                  <a:pt x="20580" y="36490"/>
                </a:lnTo>
                <a:lnTo>
                  <a:pt x="20570" y="36490"/>
                </a:lnTo>
                <a:lnTo>
                  <a:pt x="20540" y="36520"/>
                </a:lnTo>
                <a:lnTo>
                  <a:pt x="20510" y="36530"/>
                </a:lnTo>
                <a:lnTo>
                  <a:pt x="20500" y="36540"/>
                </a:lnTo>
                <a:lnTo>
                  <a:pt x="20490" y="36550"/>
                </a:lnTo>
                <a:lnTo>
                  <a:pt x="20480" y="36570"/>
                </a:lnTo>
                <a:lnTo>
                  <a:pt x="20480" y="36580"/>
                </a:lnTo>
                <a:lnTo>
                  <a:pt x="20470" y="36590"/>
                </a:lnTo>
                <a:lnTo>
                  <a:pt x="20460" y="36600"/>
                </a:lnTo>
                <a:lnTo>
                  <a:pt x="20450" y="36610"/>
                </a:lnTo>
                <a:lnTo>
                  <a:pt x="20440" y="36610"/>
                </a:lnTo>
                <a:lnTo>
                  <a:pt x="20430" y="36620"/>
                </a:lnTo>
                <a:lnTo>
                  <a:pt x="20410" y="36650"/>
                </a:lnTo>
                <a:lnTo>
                  <a:pt x="20380" y="36680"/>
                </a:lnTo>
                <a:lnTo>
                  <a:pt x="20370" y="36690"/>
                </a:lnTo>
                <a:lnTo>
                  <a:pt x="20360" y="36710"/>
                </a:lnTo>
                <a:lnTo>
                  <a:pt x="20360" y="36720"/>
                </a:lnTo>
                <a:lnTo>
                  <a:pt x="20340" y="36740"/>
                </a:lnTo>
                <a:lnTo>
                  <a:pt x="20320" y="36770"/>
                </a:lnTo>
                <a:lnTo>
                  <a:pt x="20310" y="36770"/>
                </a:lnTo>
                <a:lnTo>
                  <a:pt x="20300" y="36780"/>
                </a:lnTo>
                <a:lnTo>
                  <a:pt x="20290" y="36780"/>
                </a:lnTo>
                <a:lnTo>
                  <a:pt x="20300" y="36810"/>
                </a:lnTo>
                <a:lnTo>
                  <a:pt x="20290" y="36850"/>
                </a:lnTo>
                <a:lnTo>
                  <a:pt x="20290" y="36860"/>
                </a:lnTo>
                <a:lnTo>
                  <a:pt x="20280" y="36880"/>
                </a:lnTo>
                <a:lnTo>
                  <a:pt x="20260" y="36910"/>
                </a:lnTo>
                <a:lnTo>
                  <a:pt x="20250" y="36910"/>
                </a:lnTo>
                <a:lnTo>
                  <a:pt x="20230" y="36920"/>
                </a:lnTo>
                <a:lnTo>
                  <a:pt x="20190" y="36930"/>
                </a:lnTo>
                <a:lnTo>
                  <a:pt x="20180" y="36940"/>
                </a:lnTo>
                <a:lnTo>
                  <a:pt x="20170" y="36950"/>
                </a:lnTo>
                <a:lnTo>
                  <a:pt x="20150" y="36970"/>
                </a:lnTo>
                <a:lnTo>
                  <a:pt x="20130" y="37010"/>
                </a:lnTo>
                <a:lnTo>
                  <a:pt x="20120" y="37020"/>
                </a:lnTo>
                <a:lnTo>
                  <a:pt x="20110" y="37030"/>
                </a:lnTo>
                <a:lnTo>
                  <a:pt x="20090" y="37030"/>
                </a:lnTo>
                <a:lnTo>
                  <a:pt x="20070" y="37020"/>
                </a:lnTo>
                <a:lnTo>
                  <a:pt x="20060" y="37020"/>
                </a:lnTo>
                <a:lnTo>
                  <a:pt x="20040" y="37020"/>
                </a:lnTo>
                <a:lnTo>
                  <a:pt x="20020" y="37040"/>
                </a:lnTo>
                <a:lnTo>
                  <a:pt x="19990" y="37050"/>
                </a:lnTo>
                <a:lnTo>
                  <a:pt x="19970" y="37070"/>
                </a:lnTo>
                <a:lnTo>
                  <a:pt x="19960" y="37080"/>
                </a:lnTo>
                <a:lnTo>
                  <a:pt x="19950" y="37090"/>
                </a:lnTo>
                <a:lnTo>
                  <a:pt x="19950" y="37100"/>
                </a:lnTo>
                <a:lnTo>
                  <a:pt x="19940" y="37110"/>
                </a:lnTo>
                <a:lnTo>
                  <a:pt x="19940" y="37120"/>
                </a:lnTo>
                <a:lnTo>
                  <a:pt x="19940" y="37130"/>
                </a:lnTo>
                <a:lnTo>
                  <a:pt x="19940" y="37150"/>
                </a:lnTo>
                <a:lnTo>
                  <a:pt x="19930" y="37210"/>
                </a:lnTo>
                <a:lnTo>
                  <a:pt x="19930" y="37250"/>
                </a:lnTo>
                <a:lnTo>
                  <a:pt x="19940" y="37280"/>
                </a:lnTo>
                <a:lnTo>
                  <a:pt x="19940" y="37290"/>
                </a:lnTo>
                <a:lnTo>
                  <a:pt x="19930" y="37290"/>
                </a:lnTo>
                <a:lnTo>
                  <a:pt x="19920" y="37300"/>
                </a:lnTo>
                <a:lnTo>
                  <a:pt x="19910" y="37300"/>
                </a:lnTo>
                <a:lnTo>
                  <a:pt x="19900" y="37290"/>
                </a:lnTo>
                <a:lnTo>
                  <a:pt x="19890" y="37270"/>
                </a:lnTo>
                <a:lnTo>
                  <a:pt x="19860" y="37240"/>
                </a:lnTo>
                <a:lnTo>
                  <a:pt x="19850" y="37210"/>
                </a:lnTo>
                <a:lnTo>
                  <a:pt x="19840" y="37190"/>
                </a:lnTo>
                <a:lnTo>
                  <a:pt x="19840" y="37180"/>
                </a:lnTo>
                <a:lnTo>
                  <a:pt x="19830" y="37180"/>
                </a:lnTo>
                <a:lnTo>
                  <a:pt x="19810" y="37170"/>
                </a:lnTo>
                <a:lnTo>
                  <a:pt x="19780" y="37170"/>
                </a:lnTo>
                <a:lnTo>
                  <a:pt x="19770" y="37170"/>
                </a:lnTo>
                <a:lnTo>
                  <a:pt x="19750" y="37180"/>
                </a:lnTo>
                <a:lnTo>
                  <a:pt x="19740" y="37180"/>
                </a:lnTo>
                <a:lnTo>
                  <a:pt x="19730" y="37180"/>
                </a:lnTo>
                <a:lnTo>
                  <a:pt x="19700" y="37190"/>
                </a:lnTo>
                <a:lnTo>
                  <a:pt x="19680" y="37200"/>
                </a:lnTo>
                <a:lnTo>
                  <a:pt x="19670" y="37210"/>
                </a:lnTo>
                <a:lnTo>
                  <a:pt x="19670" y="37220"/>
                </a:lnTo>
                <a:lnTo>
                  <a:pt x="19660" y="37220"/>
                </a:lnTo>
                <a:lnTo>
                  <a:pt x="19660" y="37230"/>
                </a:lnTo>
                <a:lnTo>
                  <a:pt x="19660" y="37270"/>
                </a:lnTo>
                <a:lnTo>
                  <a:pt x="19650" y="37270"/>
                </a:lnTo>
                <a:lnTo>
                  <a:pt x="19640" y="37280"/>
                </a:lnTo>
                <a:lnTo>
                  <a:pt x="19630" y="37280"/>
                </a:lnTo>
                <a:lnTo>
                  <a:pt x="19620" y="37270"/>
                </a:lnTo>
                <a:lnTo>
                  <a:pt x="19610" y="37270"/>
                </a:lnTo>
                <a:lnTo>
                  <a:pt x="19600" y="37260"/>
                </a:lnTo>
                <a:lnTo>
                  <a:pt x="19590" y="37260"/>
                </a:lnTo>
                <a:lnTo>
                  <a:pt x="19570" y="37260"/>
                </a:lnTo>
                <a:lnTo>
                  <a:pt x="19560" y="37260"/>
                </a:lnTo>
                <a:lnTo>
                  <a:pt x="19550" y="37270"/>
                </a:lnTo>
                <a:lnTo>
                  <a:pt x="19520" y="37300"/>
                </a:lnTo>
                <a:lnTo>
                  <a:pt x="19520" y="37320"/>
                </a:lnTo>
                <a:lnTo>
                  <a:pt x="19520" y="37330"/>
                </a:lnTo>
                <a:lnTo>
                  <a:pt x="19520" y="37340"/>
                </a:lnTo>
                <a:lnTo>
                  <a:pt x="19530" y="37360"/>
                </a:lnTo>
                <a:lnTo>
                  <a:pt x="19560" y="37420"/>
                </a:lnTo>
                <a:lnTo>
                  <a:pt x="19560" y="37430"/>
                </a:lnTo>
                <a:lnTo>
                  <a:pt x="19580" y="37460"/>
                </a:lnTo>
                <a:lnTo>
                  <a:pt x="19590" y="37470"/>
                </a:lnTo>
                <a:lnTo>
                  <a:pt x="19600" y="37480"/>
                </a:lnTo>
                <a:lnTo>
                  <a:pt x="19620" y="37480"/>
                </a:lnTo>
                <a:lnTo>
                  <a:pt x="19630" y="37490"/>
                </a:lnTo>
                <a:lnTo>
                  <a:pt x="19640" y="37500"/>
                </a:lnTo>
                <a:lnTo>
                  <a:pt x="19650" y="37520"/>
                </a:lnTo>
                <a:lnTo>
                  <a:pt x="19660" y="37540"/>
                </a:lnTo>
                <a:lnTo>
                  <a:pt x="19660" y="37550"/>
                </a:lnTo>
                <a:lnTo>
                  <a:pt x="19660" y="37640"/>
                </a:lnTo>
                <a:lnTo>
                  <a:pt x="19670" y="37710"/>
                </a:lnTo>
                <a:lnTo>
                  <a:pt x="19690" y="37730"/>
                </a:lnTo>
                <a:lnTo>
                  <a:pt x="19710" y="37750"/>
                </a:lnTo>
                <a:lnTo>
                  <a:pt x="19700" y="37780"/>
                </a:lnTo>
                <a:lnTo>
                  <a:pt x="19690" y="37800"/>
                </a:lnTo>
                <a:lnTo>
                  <a:pt x="19650" y="37850"/>
                </a:lnTo>
                <a:lnTo>
                  <a:pt x="19630" y="37930"/>
                </a:lnTo>
                <a:lnTo>
                  <a:pt x="19610" y="37970"/>
                </a:lnTo>
                <a:lnTo>
                  <a:pt x="19600" y="38000"/>
                </a:lnTo>
                <a:lnTo>
                  <a:pt x="19570" y="38040"/>
                </a:lnTo>
                <a:lnTo>
                  <a:pt x="19540" y="38100"/>
                </a:lnTo>
                <a:lnTo>
                  <a:pt x="19480" y="38160"/>
                </a:lnTo>
                <a:lnTo>
                  <a:pt x="19440" y="38170"/>
                </a:lnTo>
                <a:lnTo>
                  <a:pt x="19430" y="38170"/>
                </a:lnTo>
                <a:lnTo>
                  <a:pt x="19420" y="38170"/>
                </a:lnTo>
                <a:lnTo>
                  <a:pt x="19390" y="38180"/>
                </a:lnTo>
                <a:lnTo>
                  <a:pt x="19360" y="38180"/>
                </a:lnTo>
                <a:lnTo>
                  <a:pt x="19340" y="38190"/>
                </a:lnTo>
                <a:lnTo>
                  <a:pt x="19310" y="38200"/>
                </a:lnTo>
                <a:lnTo>
                  <a:pt x="19300" y="38210"/>
                </a:lnTo>
                <a:lnTo>
                  <a:pt x="19280" y="38230"/>
                </a:lnTo>
                <a:lnTo>
                  <a:pt x="19270" y="38250"/>
                </a:lnTo>
                <a:lnTo>
                  <a:pt x="19250" y="38270"/>
                </a:lnTo>
                <a:lnTo>
                  <a:pt x="19230" y="38290"/>
                </a:lnTo>
                <a:lnTo>
                  <a:pt x="19190" y="38320"/>
                </a:lnTo>
                <a:lnTo>
                  <a:pt x="19170" y="38340"/>
                </a:lnTo>
                <a:lnTo>
                  <a:pt x="19140" y="38350"/>
                </a:lnTo>
                <a:lnTo>
                  <a:pt x="19120" y="38360"/>
                </a:lnTo>
                <a:lnTo>
                  <a:pt x="19070" y="38380"/>
                </a:lnTo>
                <a:lnTo>
                  <a:pt x="19040" y="38400"/>
                </a:lnTo>
                <a:lnTo>
                  <a:pt x="18940" y="38460"/>
                </a:lnTo>
                <a:lnTo>
                  <a:pt x="18910" y="38360"/>
                </a:lnTo>
                <a:lnTo>
                  <a:pt x="18910" y="38340"/>
                </a:lnTo>
                <a:lnTo>
                  <a:pt x="18910" y="38310"/>
                </a:lnTo>
                <a:lnTo>
                  <a:pt x="18920" y="38280"/>
                </a:lnTo>
                <a:lnTo>
                  <a:pt x="18930" y="38250"/>
                </a:lnTo>
                <a:lnTo>
                  <a:pt x="18940" y="38210"/>
                </a:lnTo>
                <a:lnTo>
                  <a:pt x="19010" y="38110"/>
                </a:lnTo>
                <a:lnTo>
                  <a:pt x="19050" y="38040"/>
                </a:lnTo>
                <a:lnTo>
                  <a:pt x="19050" y="38030"/>
                </a:lnTo>
                <a:lnTo>
                  <a:pt x="19060" y="38020"/>
                </a:lnTo>
                <a:lnTo>
                  <a:pt x="19060" y="38010"/>
                </a:lnTo>
                <a:lnTo>
                  <a:pt x="19050" y="38000"/>
                </a:lnTo>
                <a:lnTo>
                  <a:pt x="19050" y="37990"/>
                </a:lnTo>
                <a:lnTo>
                  <a:pt x="19040" y="37980"/>
                </a:lnTo>
                <a:lnTo>
                  <a:pt x="19030" y="37980"/>
                </a:lnTo>
                <a:lnTo>
                  <a:pt x="19010" y="37970"/>
                </a:lnTo>
                <a:lnTo>
                  <a:pt x="19000" y="37960"/>
                </a:lnTo>
                <a:lnTo>
                  <a:pt x="18990" y="37960"/>
                </a:lnTo>
                <a:lnTo>
                  <a:pt x="18970" y="37950"/>
                </a:lnTo>
                <a:lnTo>
                  <a:pt x="18960" y="37950"/>
                </a:lnTo>
                <a:lnTo>
                  <a:pt x="18950" y="37950"/>
                </a:lnTo>
                <a:lnTo>
                  <a:pt x="18940" y="37940"/>
                </a:lnTo>
                <a:lnTo>
                  <a:pt x="18920" y="37940"/>
                </a:lnTo>
                <a:lnTo>
                  <a:pt x="18900" y="37940"/>
                </a:lnTo>
                <a:lnTo>
                  <a:pt x="18890" y="37940"/>
                </a:lnTo>
                <a:lnTo>
                  <a:pt x="18880" y="37930"/>
                </a:lnTo>
                <a:lnTo>
                  <a:pt x="18870" y="37940"/>
                </a:lnTo>
                <a:lnTo>
                  <a:pt x="18850" y="37950"/>
                </a:lnTo>
                <a:lnTo>
                  <a:pt x="18860" y="37970"/>
                </a:lnTo>
                <a:lnTo>
                  <a:pt x="18870" y="37990"/>
                </a:lnTo>
                <a:lnTo>
                  <a:pt x="18900" y="38010"/>
                </a:lnTo>
                <a:lnTo>
                  <a:pt x="18910" y="38010"/>
                </a:lnTo>
                <a:lnTo>
                  <a:pt x="18910" y="38020"/>
                </a:lnTo>
                <a:lnTo>
                  <a:pt x="18910" y="38030"/>
                </a:lnTo>
                <a:lnTo>
                  <a:pt x="18910" y="38060"/>
                </a:lnTo>
                <a:lnTo>
                  <a:pt x="18910" y="38080"/>
                </a:lnTo>
                <a:lnTo>
                  <a:pt x="18900" y="38080"/>
                </a:lnTo>
                <a:lnTo>
                  <a:pt x="18870" y="38110"/>
                </a:lnTo>
                <a:lnTo>
                  <a:pt x="18860" y="38110"/>
                </a:lnTo>
                <a:lnTo>
                  <a:pt x="18830" y="38120"/>
                </a:lnTo>
                <a:lnTo>
                  <a:pt x="18810" y="38130"/>
                </a:lnTo>
                <a:lnTo>
                  <a:pt x="18790" y="38130"/>
                </a:lnTo>
                <a:lnTo>
                  <a:pt x="18760" y="38150"/>
                </a:lnTo>
                <a:lnTo>
                  <a:pt x="18740" y="38190"/>
                </a:lnTo>
                <a:lnTo>
                  <a:pt x="18720" y="38230"/>
                </a:lnTo>
                <a:lnTo>
                  <a:pt x="18700" y="38300"/>
                </a:lnTo>
                <a:lnTo>
                  <a:pt x="18690" y="38310"/>
                </a:lnTo>
                <a:lnTo>
                  <a:pt x="18680" y="38330"/>
                </a:lnTo>
                <a:lnTo>
                  <a:pt x="18660" y="38380"/>
                </a:lnTo>
                <a:lnTo>
                  <a:pt x="18650" y="38410"/>
                </a:lnTo>
                <a:lnTo>
                  <a:pt x="18640" y="38480"/>
                </a:lnTo>
                <a:lnTo>
                  <a:pt x="18640" y="38490"/>
                </a:lnTo>
                <a:lnTo>
                  <a:pt x="18640" y="38500"/>
                </a:lnTo>
                <a:lnTo>
                  <a:pt x="18640" y="38530"/>
                </a:lnTo>
                <a:lnTo>
                  <a:pt x="18630" y="38600"/>
                </a:lnTo>
                <a:lnTo>
                  <a:pt x="18630" y="38640"/>
                </a:lnTo>
                <a:lnTo>
                  <a:pt x="18610" y="38700"/>
                </a:lnTo>
                <a:lnTo>
                  <a:pt x="18610" y="38710"/>
                </a:lnTo>
                <a:lnTo>
                  <a:pt x="18590" y="38780"/>
                </a:lnTo>
                <a:lnTo>
                  <a:pt x="18580" y="38800"/>
                </a:lnTo>
                <a:lnTo>
                  <a:pt x="18450" y="38980"/>
                </a:lnTo>
                <a:lnTo>
                  <a:pt x="18430" y="39000"/>
                </a:lnTo>
                <a:lnTo>
                  <a:pt x="18380" y="39060"/>
                </a:lnTo>
                <a:lnTo>
                  <a:pt x="18300" y="39130"/>
                </a:lnTo>
                <a:lnTo>
                  <a:pt x="18270" y="39170"/>
                </a:lnTo>
                <a:lnTo>
                  <a:pt x="18240" y="39210"/>
                </a:lnTo>
                <a:lnTo>
                  <a:pt x="18230" y="39210"/>
                </a:lnTo>
                <a:lnTo>
                  <a:pt x="18190" y="39240"/>
                </a:lnTo>
                <a:lnTo>
                  <a:pt x="18160" y="39280"/>
                </a:lnTo>
                <a:lnTo>
                  <a:pt x="18150" y="39280"/>
                </a:lnTo>
                <a:lnTo>
                  <a:pt x="18070" y="39320"/>
                </a:lnTo>
                <a:lnTo>
                  <a:pt x="18050" y="39330"/>
                </a:lnTo>
                <a:lnTo>
                  <a:pt x="17990" y="39340"/>
                </a:lnTo>
                <a:lnTo>
                  <a:pt x="17960" y="39340"/>
                </a:lnTo>
                <a:lnTo>
                  <a:pt x="17920" y="39340"/>
                </a:lnTo>
                <a:lnTo>
                  <a:pt x="17880" y="39340"/>
                </a:lnTo>
                <a:lnTo>
                  <a:pt x="17870" y="39340"/>
                </a:lnTo>
                <a:lnTo>
                  <a:pt x="17840" y="39310"/>
                </a:lnTo>
                <a:lnTo>
                  <a:pt x="17830" y="39300"/>
                </a:lnTo>
                <a:lnTo>
                  <a:pt x="17800" y="39300"/>
                </a:lnTo>
                <a:lnTo>
                  <a:pt x="17740" y="39260"/>
                </a:lnTo>
                <a:lnTo>
                  <a:pt x="17690" y="39220"/>
                </a:lnTo>
                <a:lnTo>
                  <a:pt x="17670" y="39210"/>
                </a:lnTo>
                <a:lnTo>
                  <a:pt x="17610" y="39160"/>
                </a:lnTo>
                <a:lnTo>
                  <a:pt x="17520" y="39070"/>
                </a:lnTo>
                <a:lnTo>
                  <a:pt x="17510" y="39060"/>
                </a:lnTo>
                <a:lnTo>
                  <a:pt x="17510" y="39050"/>
                </a:lnTo>
                <a:lnTo>
                  <a:pt x="17420" y="38990"/>
                </a:lnTo>
                <a:lnTo>
                  <a:pt x="17320" y="38920"/>
                </a:lnTo>
                <a:lnTo>
                  <a:pt x="17240" y="38880"/>
                </a:lnTo>
                <a:lnTo>
                  <a:pt x="17230" y="38880"/>
                </a:lnTo>
                <a:lnTo>
                  <a:pt x="17220" y="38880"/>
                </a:lnTo>
                <a:lnTo>
                  <a:pt x="17210" y="38870"/>
                </a:lnTo>
                <a:lnTo>
                  <a:pt x="17200" y="38860"/>
                </a:lnTo>
                <a:lnTo>
                  <a:pt x="17180" y="38860"/>
                </a:lnTo>
                <a:lnTo>
                  <a:pt x="17170" y="38860"/>
                </a:lnTo>
                <a:lnTo>
                  <a:pt x="17140" y="38870"/>
                </a:lnTo>
                <a:lnTo>
                  <a:pt x="17080" y="38880"/>
                </a:lnTo>
                <a:lnTo>
                  <a:pt x="17050" y="38870"/>
                </a:lnTo>
                <a:lnTo>
                  <a:pt x="17020" y="38870"/>
                </a:lnTo>
                <a:lnTo>
                  <a:pt x="16980" y="38880"/>
                </a:lnTo>
                <a:lnTo>
                  <a:pt x="16960" y="38890"/>
                </a:lnTo>
                <a:lnTo>
                  <a:pt x="16900" y="38880"/>
                </a:lnTo>
                <a:lnTo>
                  <a:pt x="16890" y="38880"/>
                </a:lnTo>
                <a:lnTo>
                  <a:pt x="16860" y="38850"/>
                </a:lnTo>
                <a:lnTo>
                  <a:pt x="16840" y="38800"/>
                </a:lnTo>
                <a:lnTo>
                  <a:pt x="16830" y="38790"/>
                </a:lnTo>
                <a:lnTo>
                  <a:pt x="16810" y="38760"/>
                </a:lnTo>
                <a:lnTo>
                  <a:pt x="16740" y="38670"/>
                </a:lnTo>
                <a:lnTo>
                  <a:pt x="16730" y="38650"/>
                </a:lnTo>
                <a:lnTo>
                  <a:pt x="16720" y="38640"/>
                </a:lnTo>
                <a:lnTo>
                  <a:pt x="16710" y="38640"/>
                </a:lnTo>
                <a:lnTo>
                  <a:pt x="16700" y="38630"/>
                </a:lnTo>
                <a:lnTo>
                  <a:pt x="16680" y="38630"/>
                </a:lnTo>
                <a:lnTo>
                  <a:pt x="16660" y="38620"/>
                </a:lnTo>
                <a:lnTo>
                  <a:pt x="16650" y="38610"/>
                </a:lnTo>
                <a:lnTo>
                  <a:pt x="16640" y="38610"/>
                </a:lnTo>
                <a:lnTo>
                  <a:pt x="16640" y="38600"/>
                </a:lnTo>
                <a:lnTo>
                  <a:pt x="16630" y="38590"/>
                </a:lnTo>
                <a:lnTo>
                  <a:pt x="16620" y="38590"/>
                </a:lnTo>
                <a:lnTo>
                  <a:pt x="16610" y="38580"/>
                </a:lnTo>
                <a:lnTo>
                  <a:pt x="16600" y="38550"/>
                </a:lnTo>
                <a:lnTo>
                  <a:pt x="16590" y="38520"/>
                </a:lnTo>
                <a:lnTo>
                  <a:pt x="16590" y="38510"/>
                </a:lnTo>
                <a:lnTo>
                  <a:pt x="16580" y="38500"/>
                </a:lnTo>
                <a:lnTo>
                  <a:pt x="16580" y="38490"/>
                </a:lnTo>
                <a:lnTo>
                  <a:pt x="16580" y="38480"/>
                </a:lnTo>
                <a:lnTo>
                  <a:pt x="16590" y="38440"/>
                </a:lnTo>
                <a:lnTo>
                  <a:pt x="16590" y="38420"/>
                </a:lnTo>
                <a:lnTo>
                  <a:pt x="16590" y="38360"/>
                </a:lnTo>
                <a:lnTo>
                  <a:pt x="16590" y="38340"/>
                </a:lnTo>
                <a:lnTo>
                  <a:pt x="16590" y="38330"/>
                </a:lnTo>
                <a:lnTo>
                  <a:pt x="16600" y="38330"/>
                </a:lnTo>
                <a:lnTo>
                  <a:pt x="16610" y="38330"/>
                </a:lnTo>
                <a:lnTo>
                  <a:pt x="16620" y="38330"/>
                </a:lnTo>
                <a:lnTo>
                  <a:pt x="16630" y="38320"/>
                </a:lnTo>
                <a:lnTo>
                  <a:pt x="16640" y="38310"/>
                </a:lnTo>
                <a:lnTo>
                  <a:pt x="16640" y="38300"/>
                </a:lnTo>
                <a:lnTo>
                  <a:pt x="16650" y="38300"/>
                </a:lnTo>
                <a:lnTo>
                  <a:pt x="16660" y="38300"/>
                </a:lnTo>
                <a:lnTo>
                  <a:pt x="16670" y="38300"/>
                </a:lnTo>
                <a:lnTo>
                  <a:pt x="16670" y="38310"/>
                </a:lnTo>
                <a:lnTo>
                  <a:pt x="16680" y="38310"/>
                </a:lnTo>
                <a:lnTo>
                  <a:pt x="16690" y="38320"/>
                </a:lnTo>
                <a:lnTo>
                  <a:pt x="16700" y="38320"/>
                </a:lnTo>
                <a:lnTo>
                  <a:pt x="16710" y="38320"/>
                </a:lnTo>
                <a:lnTo>
                  <a:pt x="16720" y="38310"/>
                </a:lnTo>
                <a:lnTo>
                  <a:pt x="16730" y="38310"/>
                </a:lnTo>
                <a:lnTo>
                  <a:pt x="16740" y="38320"/>
                </a:lnTo>
                <a:lnTo>
                  <a:pt x="16750" y="38310"/>
                </a:lnTo>
                <a:lnTo>
                  <a:pt x="16760" y="38300"/>
                </a:lnTo>
                <a:lnTo>
                  <a:pt x="16760" y="38290"/>
                </a:lnTo>
                <a:lnTo>
                  <a:pt x="16770" y="38290"/>
                </a:lnTo>
                <a:lnTo>
                  <a:pt x="16780" y="38290"/>
                </a:lnTo>
                <a:lnTo>
                  <a:pt x="16790" y="38280"/>
                </a:lnTo>
                <a:lnTo>
                  <a:pt x="16800" y="38260"/>
                </a:lnTo>
                <a:lnTo>
                  <a:pt x="16800" y="38250"/>
                </a:lnTo>
                <a:lnTo>
                  <a:pt x="16810" y="38250"/>
                </a:lnTo>
                <a:lnTo>
                  <a:pt x="16810" y="38240"/>
                </a:lnTo>
                <a:lnTo>
                  <a:pt x="16810" y="38230"/>
                </a:lnTo>
                <a:lnTo>
                  <a:pt x="16810" y="38220"/>
                </a:lnTo>
                <a:lnTo>
                  <a:pt x="16810" y="38210"/>
                </a:lnTo>
                <a:lnTo>
                  <a:pt x="16800" y="38210"/>
                </a:lnTo>
                <a:lnTo>
                  <a:pt x="16800" y="38200"/>
                </a:lnTo>
                <a:lnTo>
                  <a:pt x="16800" y="38190"/>
                </a:lnTo>
                <a:lnTo>
                  <a:pt x="16790" y="38190"/>
                </a:lnTo>
                <a:lnTo>
                  <a:pt x="16790" y="38180"/>
                </a:lnTo>
                <a:lnTo>
                  <a:pt x="16790" y="38170"/>
                </a:lnTo>
                <a:lnTo>
                  <a:pt x="16790" y="38160"/>
                </a:lnTo>
                <a:lnTo>
                  <a:pt x="16790" y="38150"/>
                </a:lnTo>
                <a:lnTo>
                  <a:pt x="16790" y="38140"/>
                </a:lnTo>
                <a:lnTo>
                  <a:pt x="16780" y="38130"/>
                </a:lnTo>
                <a:lnTo>
                  <a:pt x="16780" y="38120"/>
                </a:lnTo>
                <a:lnTo>
                  <a:pt x="16780" y="38110"/>
                </a:lnTo>
                <a:lnTo>
                  <a:pt x="16780" y="38100"/>
                </a:lnTo>
                <a:lnTo>
                  <a:pt x="16780" y="38080"/>
                </a:lnTo>
                <a:lnTo>
                  <a:pt x="16780" y="38070"/>
                </a:lnTo>
                <a:lnTo>
                  <a:pt x="16780" y="38060"/>
                </a:lnTo>
                <a:lnTo>
                  <a:pt x="16770" y="38040"/>
                </a:lnTo>
                <a:lnTo>
                  <a:pt x="16750" y="38010"/>
                </a:lnTo>
                <a:lnTo>
                  <a:pt x="16730" y="37980"/>
                </a:lnTo>
                <a:lnTo>
                  <a:pt x="16720" y="37960"/>
                </a:lnTo>
                <a:lnTo>
                  <a:pt x="16710" y="37950"/>
                </a:lnTo>
                <a:lnTo>
                  <a:pt x="16710" y="37940"/>
                </a:lnTo>
                <a:lnTo>
                  <a:pt x="16720" y="37920"/>
                </a:lnTo>
                <a:lnTo>
                  <a:pt x="16730" y="37900"/>
                </a:lnTo>
                <a:lnTo>
                  <a:pt x="16740" y="37870"/>
                </a:lnTo>
                <a:lnTo>
                  <a:pt x="16760" y="37850"/>
                </a:lnTo>
                <a:lnTo>
                  <a:pt x="16760" y="37820"/>
                </a:lnTo>
                <a:lnTo>
                  <a:pt x="16770" y="37810"/>
                </a:lnTo>
                <a:lnTo>
                  <a:pt x="16770" y="37800"/>
                </a:lnTo>
                <a:lnTo>
                  <a:pt x="16760" y="37780"/>
                </a:lnTo>
                <a:lnTo>
                  <a:pt x="16750" y="37760"/>
                </a:lnTo>
                <a:lnTo>
                  <a:pt x="16740" y="37750"/>
                </a:lnTo>
                <a:lnTo>
                  <a:pt x="16730" y="37730"/>
                </a:lnTo>
                <a:lnTo>
                  <a:pt x="16690" y="37710"/>
                </a:lnTo>
                <a:lnTo>
                  <a:pt x="16680" y="37710"/>
                </a:lnTo>
                <a:lnTo>
                  <a:pt x="16670" y="37690"/>
                </a:lnTo>
                <a:lnTo>
                  <a:pt x="16660" y="37680"/>
                </a:lnTo>
                <a:lnTo>
                  <a:pt x="16660" y="37660"/>
                </a:lnTo>
                <a:lnTo>
                  <a:pt x="16650" y="37630"/>
                </a:lnTo>
                <a:lnTo>
                  <a:pt x="16640" y="37610"/>
                </a:lnTo>
                <a:lnTo>
                  <a:pt x="16640" y="37600"/>
                </a:lnTo>
                <a:lnTo>
                  <a:pt x="16610" y="37590"/>
                </a:lnTo>
                <a:lnTo>
                  <a:pt x="16590" y="37590"/>
                </a:lnTo>
                <a:lnTo>
                  <a:pt x="16570" y="37560"/>
                </a:lnTo>
                <a:lnTo>
                  <a:pt x="16560" y="37540"/>
                </a:lnTo>
                <a:lnTo>
                  <a:pt x="16550" y="37530"/>
                </a:lnTo>
                <a:lnTo>
                  <a:pt x="16540" y="37510"/>
                </a:lnTo>
                <a:lnTo>
                  <a:pt x="16520" y="37470"/>
                </a:lnTo>
                <a:lnTo>
                  <a:pt x="16480" y="37410"/>
                </a:lnTo>
                <a:lnTo>
                  <a:pt x="16450" y="37330"/>
                </a:lnTo>
                <a:lnTo>
                  <a:pt x="16440" y="37330"/>
                </a:lnTo>
                <a:lnTo>
                  <a:pt x="16440" y="37320"/>
                </a:lnTo>
                <a:lnTo>
                  <a:pt x="16430" y="37280"/>
                </a:lnTo>
                <a:lnTo>
                  <a:pt x="16430" y="37270"/>
                </a:lnTo>
                <a:lnTo>
                  <a:pt x="16420" y="37190"/>
                </a:lnTo>
                <a:lnTo>
                  <a:pt x="16420" y="37150"/>
                </a:lnTo>
                <a:lnTo>
                  <a:pt x="16420" y="37140"/>
                </a:lnTo>
                <a:lnTo>
                  <a:pt x="16430" y="37100"/>
                </a:lnTo>
                <a:lnTo>
                  <a:pt x="16430" y="37090"/>
                </a:lnTo>
                <a:lnTo>
                  <a:pt x="16430" y="37080"/>
                </a:lnTo>
                <a:lnTo>
                  <a:pt x="16430" y="37070"/>
                </a:lnTo>
                <a:lnTo>
                  <a:pt x="16430" y="37060"/>
                </a:lnTo>
                <a:lnTo>
                  <a:pt x="16440" y="37050"/>
                </a:lnTo>
                <a:lnTo>
                  <a:pt x="16450" y="37040"/>
                </a:lnTo>
                <a:lnTo>
                  <a:pt x="16460" y="37050"/>
                </a:lnTo>
                <a:lnTo>
                  <a:pt x="16470" y="37050"/>
                </a:lnTo>
                <a:lnTo>
                  <a:pt x="16480" y="37050"/>
                </a:lnTo>
                <a:lnTo>
                  <a:pt x="16490" y="37050"/>
                </a:lnTo>
                <a:lnTo>
                  <a:pt x="16500" y="37050"/>
                </a:lnTo>
                <a:lnTo>
                  <a:pt x="16510" y="37050"/>
                </a:lnTo>
                <a:lnTo>
                  <a:pt x="16520" y="37060"/>
                </a:lnTo>
                <a:lnTo>
                  <a:pt x="16530" y="37050"/>
                </a:lnTo>
                <a:lnTo>
                  <a:pt x="16540" y="37040"/>
                </a:lnTo>
                <a:lnTo>
                  <a:pt x="16560" y="37040"/>
                </a:lnTo>
                <a:lnTo>
                  <a:pt x="16560" y="37050"/>
                </a:lnTo>
                <a:lnTo>
                  <a:pt x="16570" y="37050"/>
                </a:lnTo>
                <a:lnTo>
                  <a:pt x="16580" y="37050"/>
                </a:lnTo>
                <a:lnTo>
                  <a:pt x="16590" y="37050"/>
                </a:lnTo>
                <a:lnTo>
                  <a:pt x="16600" y="37050"/>
                </a:lnTo>
                <a:lnTo>
                  <a:pt x="16610" y="37050"/>
                </a:lnTo>
                <a:lnTo>
                  <a:pt x="16610" y="37040"/>
                </a:lnTo>
                <a:lnTo>
                  <a:pt x="16620" y="37050"/>
                </a:lnTo>
                <a:lnTo>
                  <a:pt x="16620" y="37060"/>
                </a:lnTo>
                <a:lnTo>
                  <a:pt x="16630" y="37060"/>
                </a:lnTo>
                <a:lnTo>
                  <a:pt x="16640" y="37060"/>
                </a:lnTo>
                <a:lnTo>
                  <a:pt x="16660" y="37070"/>
                </a:lnTo>
                <a:lnTo>
                  <a:pt x="16670" y="37070"/>
                </a:lnTo>
                <a:lnTo>
                  <a:pt x="16680" y="37070"/>
                </a:lnTo>
                <a:lnTo>
                  <a:pt x="16690" y="37070"/>
                </a:lnTo>
                <a:lnTo>
                  <a:pt x="16700" y="37060"/>
                </a:lnTo>
                <a:lnTo>
                  <a:pt x="16710" y="37050"/>
                </a:lnTo>
                <a:lnTo>
                  <a:pt x="16720" y="37050"/>
                </a:lnTo>
                <a:lnTo>
                  <a:pt x="16730" y="37060"/>
                </a:lnTo>
                <a:lnTo>
                  <a:pt x="16740" y="37060"/>
                </a:lnTo>
                <a:lnTo>
                  <a:pt x="16750" y="37050"/>
                </a:lnTo>
                <a:lnTo>
                  <a:pt x="16760" y="37060"/>
                </a:lnTo>
                <a:lnTo>
                  <a:pt x="16760" y="37070"/>
                </a:lnTo>
                <a:lnTo>
                  <a:pt x="16770" y="37080"/>
                </a:lnTo>
                <a:lnTo>
                  <a:pt x="16780" y="37080"/>
                </a:lnTo>
                <a:lnTo>
                  <a:pt x="16790" y="37070"/>
                </a:lnTo>
                <a:lnTo>
                  <a:pt x="16800" y="37070"/>
                </a:lnTo>
                <a:lnTo>
                  <a:pt x="16810" y="37070"/>
                </a:lnTo>
                <a:lnTo>
                  <a:pt x="16820" y="37080"/>
                </a:lnTo>
                <a:lnTo>
                  <a:pt x="16820" y="37090"/>
                </a:lnTo>
                <a:lnTo>
                  <a:pt x="16830" y="37090"/>
                </a:lnTo>
                <a:lnTo>
                  <a:pt x="16840" y="37100"/>
                </a:lnTo>
                <a:lnTo>
                  <a:pt x="16850" y="37090"/>
                </a:lnTo>
                <a:lnTo>
                  <a:pt x="16860" y="37090"/>
                </a:lnTo>
                <a:lnTo>
                  <a:pt x="16870" y="37100"/>
                </a:lnTo>
                <a:lnTo>
                  <a:pt x="16880" y="37110"/>
                </a:lnTo>
                <a:lnTo>
                  <a:pt x="16890" y="37110"/>
                </a:lnTo>
                <a:lnTo>
                  <a:pt x="16900" y="37120"/>
                </a:lnTo>
                <a:lnTo>
                  <a:pt x="16910" y="37130"/>
                </a:lnTo>
                <a:lnTo>
                  <a:pt x="16920" y="37130"/>
                </a:lnTo>
                <a:lnTo>
                  <a:pt x="16930" y="37130"/>
                </a:lnTo>
                <a:lnTo>
                  <a:pt x="16950" y="37140"/>
                </a:lnTo>
                <a:lnTo>
                  <a:pt x="16960" y="37140"/>
                </a:lnTo>
                <a:lnTo>
                  <a:pt x="16970" y="37140"/>
                </a:lnTo>
                <a:lnTo>
                  <a:pt x="16980" y="37130"/>
                </a:lnTo>
                <a:lnTo>
                  <a:pt x="16980" y="37120"/>
                </a:lnTo>
                <a:lnTo>
                  <a:pt x="16990" y="37110"/>
                </a:lnTo>
                <a:lnTo>
                  <a:pt x="17010" y="37100"/>
                </a:lnTo>
                <a:lnTo>
                  <a:pt x="17030" y="37100"/>
                </a:lnTo>
                <a:lnTo>
                  <a:pt x="17070" y="37080"/>
                </a:lnTo>
                <a:lnTo>
                  <a:pt x="17090" y="37080"/>
                </a:lnTo>
                <a:lnTo>
                  <a:pt x="17090" y="37070"/>
                </a:lnTo>
                <a:lnTo>
                  <a:pt x="17100" y="37070"/>
                </a:lnTo>
                <a:lnTo>
                  <a:pt x="17100" y="37050"/>
                </a:lnTo>
                <a:lnTo>
                  <a:pt x="17100" y="37030"/>
                </a:lnTo>
                <a:lnTo>
                  <a:pt x="17100" y="37020"/>
                </a:lnTo>
                <a:lnTo>
                  <a:pt x="17110" y="37020"/>
                </a:lnTo>
                <a:lnTo>
                  <a:pt x="17110" y="37010"/>
                </a:lnTo>
                <a:lnTo>
                  <a:pt x="17120" y="37000"/>
                </a:lnTo>
                <a:lnTo>
                  <a:pt x="17130" y="37000"/>
                </a:lnTo>
                <a:lnTo>
                  <a:pt x="17140" y="37000"/>
                </a:lnTo>
                <a:lnTo>
                  <a:pt x="17140" y="36990"/>
                </a:lnTo>
                <a:lnTo>
                  <a:pt x="17140" y="36980"/>
                </a:lnTo>
                <a:lnTo>
                  <a:pt x="17140" y="36970"/>
                </a:lnTo>
                <a:lnTo>
                  <a:pt x="17150" y="36960"/>
                </a:lnTo>
                <a:lnTo>
                  <a:pt x="17150" y="36950"/>
                </a:lnTo>
                <a:lnTo>
                  <a:pt x="17160" y="36940"/>
                </a:lnTo>
                <a:lnTo>
                  <a:pt x="17160" y="36930"/>
                </a:lnTo>
                <a:lnTo>
                  <a:pt x="17170" y="36930"/>
                </a:lnTo>
                <a:lnTo>
                  <a:pt x="17180" y="36940"/>
                </a:lnTo>
                <a:lnTo>
                  <a:pt x="17190" y="36940"/>
                </a:lnTo>
                <a:lnTo>
                  <a:pt x="17200" y="36930"/>
                </a:lnTo>
                <a:lnTo>
                  <a:pt x="17200" y="36920"/>
                </a:lnTo>
                <a:lnTo>
                  <a:pt x="17200" y="36910"/>
                </a:lnTo>
                <a:lnTo>
                  <a:pt x="17200" y="36900"/>
                </a:lnTo>
                <a:lnTo>
                  <a:pt x="17200" y="36890"/>
                </a:lnTo>
                <a:lnTo>
                  <a:pt x="17210" y="36880"/>
                </a:lnTo>
                <a:lnTo>
                  <a:pt x="17220" y="36880"/>
                </a:lnTo>
                <a:lnTo>
                  <a:pt x="17230" y="36880"/>
                </a:lnTo>
                <a:lnTo>
                  <a:pt x="17240" y="36880"/>
                </a:lnTo>
                <a:lnTo>
                  <a:pt x="17250" y="36880"/>
                </a:lnTo>
                <a:lnTo>
                  <a:pt x="17260" y="36870"/>
                </a:lnTo>
                <a:lnTo>
                  <a:pt x="17270" y="36860"/>
                </a:lnTo>
                <a:lnTo>
                  <a:pt x="17280" y="36860"/>
                </a:lnTo>
                <a:lnTo>
                  <a:pt x="17290" y="36860"/>
                </a:lnTo>
                <a:lnTo>
                  <a:pt x="17300" y="36860"/>
                </a:lnTo>
                <a:lnTo>
                  <a:pt x="17310" y="36870"/>
                </a:lnTo>
                <a:lnTo>
                  <a:pt x="17320" y="36870"/>
                </a:lnTo>
                <a:lnTo>
                  <a:pt x="17330" y="36870"/>
                </a:lnTo>
                <a:lnTo>
                  <a:pt x="17340" y="36870"/>
                </a:lnTo>
                <a:lnTo>
                  <a:pt x="17350" y="36860"/>
                </a:lnTo>
                <a:lnTo>
                  <a:pt x="17360" y="36860"/>
                </a:lnTo>
                <a:lnTo>
                  <a:pt x="17360" y="36850"/>
                </a:lnTo>
                <a:lnTo>
                  <a:pt x="17360" y="36840"/>
                </a:lnTo>
                <a:lnTo>
                  <a:pt x="17370" y="36830"/>
                </a:lnTo>
                <a:lnTo>
                  <a:pt x="17380" y="36830"/>
                </a:lnTo>
                <a:lnTo>
                  <a:pt x="17380" y="36820"/>
                </a:lnTo>
                <a:lnTo>
                  <a:pt x="17390" y="36820"/>
                </a:lnTo>
                <a:lnTo>
                  <a:pt x="17400" y="36810"/>
                </a:lnTo>
                <a:lnTo>
                  <a:pt x="17410" y="36810"/>
                </a:lnTo>
                <a:lnTo>
                  <a:pt x="17410" y="36800"/>
                </a:lnTo>
                <a:lnTo>
                  <a:pt x="17420" y="36800"/>
                </a:lnTo>
                <a:lnTo>
                  <a:pt x="17430" y="36800"/>
                </a:lnTo>
                <a:lnTo>
                  <a:pt x="17440" y="36800"/>
                </a:lnTo>
                <a:lnTo>
                  <a:pt x="17440" y="36790"/>
                </a:lnTo>
                <a:lnTo>
                  <a:pt x="17450" y="36790"/>
                </a:lnTo>
                <a:lnTo>
                  <a:pt x="17450" y="36780"/>
                </a:lnTo>
                <a:lnTo>
                  <a:pt x="17460" y="36770"/>
                </a:lnTo>
                <a:lnTo>
                  <a:pt x="17470" y="36770"/>
                </a:lnTo>
                <a:lnTo>
                  <a:pt x="17480" y="36760"/>
                </a:lnTo>
                <a:lnTo>
                  <a:pt x="17480" y="36750"/>
                </a:lnTo>
                <a:lnTo>
                  <a:pt x="17490" y="36750"/>
                </a:lnTo>
                <a:lnTo>
                  <a:pt x="17500" y="36750"/>
                </a:lnTo>
                <a:lnTo>
                  <a:pt x="17510" y="36740"/>
                </a:lnTo>
                <a:lnTo>
                  <a:pt x="17520" y="36740"/>
                </a:lnTo>
                <a:lnTo>
                  <a:pt x="17530" y="36740"/>
                </a:lnTo>
                <a:lnTo>
                  <a:pt x="17530" y="36730"/>
                </a:lnTo>
                <a:lnTo>
                  <a:pt x="17540" y="36730"/>
                </a:lnTo>
                <a:lnTo>
                  <a:pt x="17540" y="36720"/>
                </a:lnTo>
                <a:lnTo>
                  <a:pt x="17540" y="36710"/>
                </a:lnTo>
                <a:lnTo>
                  <a:pt x="17550" y="36710"/>
                </a:lnTo>
                <a:lnTo>
                  <a:pt x="17550" y="36700"/>
                </a:lnTo>
                <a:lnTo>
                  <a:pt x="17550" y="36690"/>
                </a:lnTo>
                <a:lnTo>
                  <a:pt x="17560" y="36690"/>
                </a:lnTo>
                <a:lnTo>
                  <a:pt x="17560" y="36680"/>
                </a:lnTo>
                <a:lnTo>
                  <a:pt x="17570" y="36680"/>
                </a:lnTo>
                <a:lnTo>
                  <a:pt x="17570" y="36670"/>
                </a:lnTo>
                <a:lnTo>
                  <a:pt x="17570" y="36660"/>
                </a:lnTo>
                <a:lnTo>
                  <a:pt x="17570" y="36650"/>
                </a:lnTo>
                <a:lnTo>
                  <a:pt x="17580" y="36640"/>
                </a:lnTo>
                <a:lnTo>
                  <a:pt x="17590" y="36640"/>
                </a:lnTo>
                <a:lnTo>
                  <a:pt x="17600" y="36640"/>
                </a:lnTo>
                <a:lnTo>
                  <a:pt x="17610" y="36630"/>
                </a:lnTo>
                <a:lnTo>
                  <a:pt x="17620" y="36620"/>
                </a:lnTo>
                <a:lnTo>
                  <a:pt x="17620" y="36610"/>
                </a:lnTo>
                <a:lnTo>
                  <a:pt x="17630" y="36600"/>
                </a:lnTo>
                <a:lnTo>
                  <a:pt x="17630" y="36590"/>
                </a:lnTo>
                <a:lnTo>
                  <a:pt x="17630" y="36580"/>
                </a:lnTo>
                <a:lnTo>
                  <a:pt x="17640" y="36570"/>
                </a:lnTo>
                <a:lnTo>
                  <a:pt x="17650" y="36570"/>
                </a:lnTo>
                <a:lnTo>
                  <a:pt x="17650" y="36560"/>
                </a:lnTo>
                <a:lnTo>
                  <a:pt x="17640" y="36550"/>
                </a:lnTo>
                <a:lnTo>
                  <a:pt x="17640" y="36540"/>
                </a:lnTo>
                <a:lnTo>
                  <a:pt x="17630" y="36540"/>
                </a:lnTo>
                <a:lnTo>
                  <a:pt x="17630" y="36530"/>
                </a:lnTo>
                <a:lnTo>
                  <a:pt x="17630" y="36520"/>
                </a:lnTo>
                <a:lnTo>
                  <a:pt x="17630" y="36510"/>
                </a:lnTo>
                <a:lnTo>
                  <a:pt x="17640" y="36510"/>
                </a:lnTo>
                <a:lnTo>
                  <a:pt x="17640" y="36500"/>
                </a:lnTo>
                <a:lnTo>
                  <a:pt x="17650" y="36500"/>
                </a:lnTo>
                <a:lnTo>
                  <a:pt x="17650" y="36490"/>
                </a:lnTo>
                <a:lnTo>
                  <a:pt x="17650" y="36480"/>
                </a:lnTo>
                <a:lnTo>
                  <a:pt x="17640" y="36470"/>
                </a:lnTo>
                <a:lnTo>
                  <a:pt x="17640" y="36460"/>
                </a:lnTo>
                <a:lnTo>
                  <a:pt x="17640" y="36450"/>
                </a:lnTo>
                <a:lnTo>
                  <a:pt x="17640" y="36440"/>
                </a:lnTo>
                <a:lnTo>
                  <a:pt x="17640" y="36430"/>
                </a:lnTo>
                <a:lnTo>
                  <a:pt x="17650" y="36420"/>
                </a:lnTo>
                <a:lnTo>
                  <a:pt x="17660" y="36430"/>
                </a:lnTo>
                <a:lnTo>
                  <a:pt x="17670" y="36430"/>
                </a:lnTo>
                <a:lnTo>
                  <a:pt x="17670" y="36420"/>
                </a:lnTo>
                <a:lnTo>
                  <a:pt x="17670" y="36410"/>
                </a:lnTo>
                <a:lnTo>
                  <a:pt x="17670" y="36400"/>
                </a:lnTo>
                <a:lnTo>
                  <a:pt x="17680" y="36400"/>
                </a:lnTo>
                <a:lnTo>
                  <a:pt x="17690" y="36400"/>
                </a:lnTo>
                <a:lnTo>
                  <a:pt x="17700" y="36400"/>
                </a:lnTo>
                <a:lnTo>
                  <a:pt x="17710" y="36400"/>
                </a:lnTo>
                <a:lnTo>
                  <a:pt x="17720" y="36400"/>
                </a:lnTo>
                <a:lnTo>
                  <a:pt x="17720" y="36390"/>
                </a:lnTo>
                <a:lnTo>
                  <a:pt x="17730" y="36390"/>
                </a:lnTo>
                <a:lnTo>
                  <a:pt x="17730" y="36380"/>
                </a:lnTo>
                <a:lnTo>
                  <a:pt x="17740" y="36380"/>
                </a:lnTo>
                <a:lnTo>
                  <a:pt x="17740" y="36370"/>
                </a:lnTo>
                <a:lnTo>
                  <a:pt x="17750" y="36370"/>
                </a:lnTo>
                <a:lnTo>
                  <a:pt x="17760" y="36370"/>
                </a:lnTo>
                <a:lnTo>
                  <a:pt x="17770" y="36370"/>
                </a:lnTo>
                <a:lnTo>
                  <a:pt x="17770" y="36380"/>
                </a:lnTo>
                <a:lnTo>
                  <a:pt x="17780" y="36380"/>
                </a:lnTo>
                <a:lnTo>
                  <a:pt x="17790" y="36380"/>
                </a:lnTo>
                <a:lnTo>
                  <a:pt x="17800" y="36380"/>
                </a:lnTo>
                <a:lnTo>
                  <a:pt x="17810" y="36380"/>
                </a:lnTo>
                <a:lnTo>
                  <a:pt x="17820" y="36380"/>
                </a:lnTo>
                <a:lnTo>
                  <a:pt x="17830" y="36380"/>
                </a:lnTo>
                <a:lnTo>
                  <a:pt x="17830" y="36390"/>
                </a:lnTo>
                <a:lnTo>
                  <a:pt x="17840" y="36390"/>
                </a:lnTo>
                <a:lnTo>
                  <a:pt x="17850" y="36390"/>
                </a:lnTo>
                <a:lnTo>
                  <a:pt x="17850" y="36400"/>
                </a:lnTo>
                <a:lnTo>
                  <a:pt x="17860" y="36390"/>
                </a:lnTo>
                <a:lnTo>
                  <a:pt x="17860" y="36400"/>
                </a:lnTo>
                <a:lnTo>
                  <a:pt x="17870" y="36400"/>
                </a:lnTo>
                <a:lnTo>
                  <a:pt x="17880" y="36400"/>
                </a:lnTo>
                <a:lnTo>
                  <a:pt x="17890" y="36400"/>
                </a:lnTo>
                <a:lnTo>
                  <a:pt x="17900" y="36400"/>
                </a:lnTo>
                <a:lnTo>
                  <a:pt x="17900" y="36390"/>
                </a:lnTo>
                <a:lnTo>
                  <a:pt x="17900" y="36380"/>
                </a:lnTo>
                <a:lnTo>
                  <a:pt x="17910" y="36380"/>
                </a:lnTo>
                <a:lnTo>
                  <a:pt x="17910" y="36370"/>
                </a:lnTo>
                <a:lnTo>
                  <a:pt x="17920" y="36370"/>
                </a:lnTo>
                <a:lnTo>
                  <a:pt x="17930" y="36370"/>
                </a:lnTo>
                <a:lnTo>
                  <a:pt x="17940" y="36370"/>
                </a:lnTo>
                <a:lnTo>
                  <a:pt x="17950" y="36370"/>
                </a:lnTo>
                <a:lnTo>
                  <a:pt x="17960" y="36370"/>
                </a:lnTo>
                <a:lnTo>
                  <a:pt x="17970" y="36380"/>
                </a:lnTo>
                <a:lnTo>
                  <a:pt x="17970" y="36390"/>
                </a:lnTo>
                <a:lnTo>
                  <a:pt x="17980" y="36390"/>
                </a:lnTo>
                <a:lnTo>
                  <a:pt x="17990" y="36390"/>
                </a:lnTo>
                <a:lnTo>
                  <a:pt x="17990" y="36380"/>
                </a:lnTo>
                <a:lnTo>
                  <a:pt x="18000" y="3638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20" y="36370"/>
                </a:lnTo>
                <a:lnTo>
                  <a:pt x="18020" y="36380"/>
                </a:lnTo>
                <a:lnTo>
                  <a:pt x="18030" y="36380"/>
                </a:lnTo>
                <a:lnTo>
                  <a:pt x="18030" y="36390"/>
                </a:lnTo>
                <a:lnTo>
                  <a:pt x="18040" y="36390"/>
                </a:lnTo>
                <a:lnTo>
                  <a:pt x="18040" y="36400"/>
                </a:lnTo>
                <a:lnTo>
                  <a:pt x="18040" y="36390"/>
                </a:lnTo>
                <a:lnTo>
                  <a:pt x="18050" y="36390"/>
                </a:lnTo>
                <a:lnTo>
                  <a:pt x="18050" y="36380"/>
                </a:lnTo>
                <a:lnTo>
                  <a:pt x="18050" y="36370"/>
                </a:lnTo>
                <a:lnTo>
                  <a:pt x="18060" y="36370"/>
                </a:lnTo>
                <a:lnTo>
                  <a:pt x="18060" y="36360"/>
                </a:lnTo>
                <a:lnTo>
                  <a:pt x="18070" y="36360"/>
                </a:lnTo>
                <a:lnTo>
                  <a:pt x="18080" y="36360"/>
                </a:lnTo>
                <a:lnTo>
                  <a:pt x="18080" y="36350"/>
                </a:lnTo>
                <a:lnTo>
                  <a:pt x="18090" y="36350"/>
                </a:lnTo>
                <a:lnTo>
                  <a:pt x="18090" y="36360"/>
                </a:lnTo>
                <a:lnTo>
                  <a:pt x="18100" y="36360"/>
                </a:lnTo>
                <a:lnTo>
                  <a:pt x="18110" y="36360"/>
                </a:lnTo>
                <a:lnTo>
                  <a:pt x="18120" y="36360"/>
                </a:lnTo>
                <a:lnTo>
                  <a:pt x="18130" y="36370"/>
                </a:lnTo>
                <a:lnTo>
                  <a:pt x="18130" y="36380"/>
                </a:lnTo>
                <a:lnTo>
                  <a:pt x="18140" y="36380"/>
                </a:lnTo>
                <a:lnTo>
                  <a:pt x="18140" y="36390"/>
                </a:lnTo>
                <a:lnTo>
                  <a:pt x="18150" y="36390"/>
                </a:lnTo>
                <a:lnTo>
                  <a:pt x="18150" y="36400"/>
                </a:lnTo>
                <a:lnTo>
                  <a:pt x="18150" y="36410"/>
                </a:lnTo>
                <a:lnTo>
                  <a:pt x="18150" y="36420"/>
                </a:lnTo>
                <a:lnTo>
                  <a:pt x="18160" y="36420"/>
                </a:lnTo>
                <a:lnTo>
                  <a:pt x="18160" y="36430"/>
                </a:lnTo>
                <a:lnTo>
                  <a:pt x="18170" y="36430"/>
                </a:lnTo>
                <a:lnTo>
                  <a:pt x="18180" y="36430"/>
                </a:lnTo>
                <a:lnTo>
                  <a:pt x="18180" y="36420"/>
                </a:lnTo>
                <a:lnTo>
                  <a:pt x="18180" y="36410"/>
                </a:lnTo>
                <a:lnTo>
                  <a:pt x="18190" y="36410"/>
                </a:lnTo>
                <a:lnTo>
                  <a:pt x="18190" y="36420"/>
                </a:lnTo>
                <a:lnTo>
                  <a:pt x="18200" y="36420"/>
                </a:lnTo>
                <a:lnTo>
                  <a:pt x="18200" y="36430"/>
                </a:lnTo>
                <a:lnTo>
                  <a:pt x="18200" y="36440"/>
                </a:lnTo>
                <a:lnTo>
                  <a:pt x="18190" y="36440"/>
                </a:lnTo>
                <a:lnTo>
                  <a:pt x="18190" y="36450"/>
                </a:lnTo>
                <a:lnTo>
                  <a:pt x="18190" y="36460"/>
                </a:lnTo>
                <a:lnTo>
                  <a:pt x="18200" y="36460"/>
                </a:lnTo>
                <a:lnTo>
                  <a:pt x="18200" y="36470"/>
                </a:lnTo>
                <a:lnTo>
                  <a:pt x="18210" y="36470"/>
                </a:lnTo>
                <a:lnTo>
                  <a:pt x="18220" y="36470"/>
                </a:lnTo>
                <a:lnTo>
                  <a:pt x="18230" y="36470"/>
                </a:lnTo>
                <a:lnTo>
                  <a:pt x="18230" y="36480"/>
                </a:lnTo>
                <a:lnTo>
                  <a:pt x="18230" y="36490"/>
                </a:lnTo>
                <a:lnTo>
                  <a:pt x="18220" y="36490"/>
                </a:lnTo>
                <a:lnTo>
                  <a:pt x="18220" y="36500"/>
                </a:lnTo>
                <a:lnTo>
                  <a:pt x="18230" y="36500"/>
                </a:lnTo>
                <a:lnTo>
                  <a:pt x="18230" y="36510"/>
                </a:lnTo>
                <a:lnTo>
                  <a:pt x="18240" y="36520"/>
                </a:lnTo>
                <a:lnTo>
                  <a:pt x="18250" y="36520"/>
                </a:lnTo>
                <a:lnTo>
                  <a:pt x="18250" y="36530"/>
                </a:lnTo>
                <a:lnTo>
                  <a:pt x="18260" y="36530"/>
                </a:lnTo>
                <a:lnTo>
                  <a:pt x="18260" y="36540"/>
                </a:lnTo>
                <a:lnTo>
                  <a:pt x="18270" y="36540"/>
                </a:lnTo>
                <a:lnTo>
                  <a:pt x="18280" y="36540"/>
                </a:lnTo>
                <a:lnTo>
                  <a:pt x="18290" y="36530"/>
                </a:lnTo>
                <a:lnTo>
                  <a:pt x="18300" y="36530"/>
                </a:lnTo>
                <a:lnTo>
                  <a:pt x="18310" y="36530"/>
                </a:lnTo>
                <a:lnTo>
                  <a:pt x="18310" y="36520"/>
                </a:lnTo>
                <a:lnTo>
                  <a:pt x="18320" y="36520"/>
                </a:lnTo>
                <a:lnTo>
                  <a:pt x="18320" y="36510"/>
                </a:lnTo>
                <a:lnTo>
                  <a:pt x="18330" y="36510"/>
                </a:lnTo>
                <a:lnTo>
                  <a:pt x="18330" y="36520"/>
                </a:lnTo>
                <a:lnTo>
                  <a:pt x="18340" y="36520"/>
                </a:lnTo>
                <a:lnTo>
                  <a:pt x="18340" y="36530"/>
                </a:lnTo>
                <a:lnTo>
                  <a:pt x="18350" y="36530"/>
                </a:lnTo>
                <a:lnTo>
                  <a:pt x="18350" y="36520"/>
                </a:lnTo>
                <a:lnTo>
                  <a:pt x="18350" y="36510"/>
                </a:lnTo>
                <a:lnTo>
                  <a:pt x="18350" y="36500"/>
                </a:lnTo>
                <a:lnTo>
                  <a:pt x="18360" y="36500"/>
                </a:lnTo>
                <a:lnTo>
                  <a:pt x="18370" y="36500"/>
                </a:lnTo>
                <a:lnTo>
                  <a:pt x="18380" y="36490"/>
                </a:lnTo>
                <a:lnTo>
                  <a:pt x="18380" y="36480"/>
                </a:lnTo>
                <a:lnTo>
                  <a:pt x="18380" y="36470"/>
                </a:lnTo>
                <a:lnTo>
                  <a:pt x="18390" y="36470"/>
                </a:lnTo>
                <a:lnTo>
                  <a:pt x="18390" y="36460"/>
                </a:lnTo>
                <a:lnTo>
                  <a:pt x="18400" y="36460"/>
                </a:lnTo>
                <a:lnTo>
                  <a:pt x="18400" y="36470"/>
                </a:lnTo>
                <a:lnTo>
                  <a:pt x="18410" y="36460"/>
                </a:lnTo>
                <a:lnTo>
                  <a:pt x="18410" y="36450"/>
                </a:lnTo>
                <a:lnTo>
                  <a:pt x="18420" y="36440"/>
                </a:lnTo>
                <a:lnTo>
                  <a:pt x="18430" y="36440"/>
                </a:lnTo>
                <a:lnTo>
                  <a:pt x="18440" y="36440"/>
                </a:lnTo>
                <a:lnTo>
                  <a:pt x="18440" y="36450"/>
                </a:lnTo>
                <a:lnTo>
                  <a:pt x="18440" y="36460"/>
                </a:lnTo>
                <a:lnTo>
                  <a:pt x="18440" y="36470"/>
                </a:lnTo>
                <a:lnTo>
                  <a:pt x="18450" y="36470"/>
                </a:lnTo>
                <a:lnTo>
                  <a:pt x="18450" y="36460"/>
                </a:lnTo>
                <a:lnTo>
                  <a:pt x="18460" y="36460"/>
                </a:lnTo>
                <a:lnTo>
                  <a:pt x="18470" y="36470"/>
                </a:lnTo>
                <a:lnTo>
                  <a:pt x="18480" y="36480"/>
                </a:lnTo>
                <a:lnTo>
                  <a:pt x="18490" y="36480"/>
                </a:lnTo>
                <a:lnTo>
                  <a:pt x="18500" y="36480"/>
                </a:lnTo>
                <a:lnTo>
                  <a:pt x="18510" y="36480"/>
                </a:lnTo>
                <a:lnTo>
                  <a:pt x="18520" y="36480"/>
                </a:lnTo>
                <a:lnTo>
                  <a:pt x="18520" y="36470"/>
                </a:lnTo>
                <a:lnTo>
                  <a:pt x="18530" y="36470"/>
                </a:lnTo>
                <a:lnTo>
                  <a:pt x="18530" y="36480"/>
                </a:lnTo>
                <a:lnTo>
                  <a:pt x="18540" y="36480"/>
                </a:lnTo>
                <a:lnTo>
                  <a:pt x="18540" y="36470"/>
                </a:lnTo>
                <a:lnTo>
                  <a:pt x="18550" y="36470"/>
                </a:lnTo>
                <a:lnTo>
                  <a:pt x="18560" y="36470"/>
                </a:lnTo>
                <a:lnTo>
                  <a:pt x="18560" y="36460"/>
                </a:lnTo>
                <a:lnTo>
                  <a:pt x="18560" y="36450"/>
                </a:lnTo>
                <a:lnTo>
                  <a:pt x="18570" y="36450"/>
                </a:lnTo>
                <a:lnTo>
                  <a:pt x="18580" y="36450"/>
                </a:lnTo>
                <a:lnTo>
                  <a:pt x="18590" y="36450"/>
                </a:lnTo>
                <a:lnTo>
                  <a:pt x="18600" y="36450"/>
                </a:lnTo>
                <a:lnTo>
                  <a:pt x="18600" y="36440"/>
                </a:lnTo>
                <a:lnTo>
                  <a:pt x="18610" y="36440"/>
                </a:lnTo>
                <a:lnTo>
                  <a:pt x="18610" y="36450"/>
                </a:lnTo>
                <a:lnTo>
                  <a:pt x="18620" y="36450"/>
                </a:lnTo>
                <a:lnTo>
                  <a:pt x="18620" y="36440"/>
                </a:lnTo>
                <a:lnTo>
                  <a:pt x="18630" y="36440"/>
                </a:lnTo>
                <a:lnTo>
                  <a:pt x="18630" y="36450"/>
                </a:lnTo>
                <a:lnTo>
                  <a:pt x="18640" y="36450"/>
                </a:lnTo>
                <a:lnTo>
                  <a:pt x="18640" y="36440"/>
                </a:lnTo>
                <a:lnTo>
                  <a:pt x="18650" y="36440"/>
                </a:lnTo>
                <a:lnTo>
                  <a:pt x="18660" y="36440"/>
                </a:lnTo>
                <a:lnTo>
                  <a:pt x="18660" y="36430"/>
                </a:lnTo>
                <a:lnTo>
                  <a:pt x="18660" y="36420"/>
                </a:lnTo>
                <a:lnTo>
                  <a:pt x="18660" y="36410"/>
                </a:lnTo>
                <a:lnTo>
                  <a:pt x="18660" y="36400"/>
                </a:lnTo>
                <a:lnTo>
                  <a:pt x="18650" y="36400"/>
                </a:lnTo>
                <a:lnTo>
                  <a:pt x="18660" y="36390"/>
                </a:lnTo>
                <a:lnTo>
                  <a:pt x="18670" y="36390"/>
                </a:lnTo>
                <a:lnTo>
                  <a:pt x="18670" y="36380"/>
                </a:lnTo>
                <a:lnTo>
                  <a:pt x="18670" y="36370"/>
                </a:lnTo>
                <a:lnTo>
                  <a:pt x="18660" y="36370"/>
                </a:lnTo>
                <a:lnTo>
                  <a:pt x="18660" y="36360"/>
                </a:lnTo>
                <a:lnTo>
                  <a:pt x="18670" y="36360"/>
                </a:lnTo>
                <a:lnTo>
                  <a:pt x="18680" y="36360"/>
                </a:lnTo>
                <a:lnTo>
                  <a:pt x="18690" y="36360"/>
                </a:lnTo>
                <a:lnTo>
                  <a:pt x="18690" y="36350"/>
                </a:lnTo>
                <a:lnTo>
                  <a:pt x="18690" y="36340"/>
                </a:lnTo>
                <a:lnTo>
                  <a:pt x="18690" y="36330"/>
                </a:lnTo>
                <a:lnTo>
                  <a:pt x="18690" y="36320"/>
                </a:lnTo>
                <a:lnTo>
                  <a:pt x="18700" y="36320"/>
                </a:lnTo>
                <a:lnTo>
                  <a:pt x="18710" y="36330"/>
                </a:lnTo>
                <a:lnTo>
                  <a:pt x="18720" y="36330"/>
                </a:lnTo>
                <a:lnTo>
                  <a:pt x="18730" y="36330"/>
                </a:lnTo>
                <a:lnTo>
                  <a:pt x="18750" y="36320"/>
                </a:lnTo>
                <a:lnTo>
                  <a:pt x="18760" y="36320"/>
                </a:lnTo>
                <a:lnTo>
                  <a:pt x="18770" y="36320"/>
                </a:lnTo>
                <a:lnTo>
                  <a:pt x="18780" y="36310"/>
                </a:lnTo>
                <a:lnTo>
                  <a:pt x="18790" y="36310"/>
                </a:lnTo>
                <a:lnTo>
                  <a:pt x="18800" y="36310"/>
                </a:lnTo>
                <a:lnTo>
                  <a:pt x="18810" y="36310"/>
                </a:lnTo>
                <a:lnTo>
                  <a:pt x="18810" y="36300"/>
                </a:lnTo>
                <a:lnTo>
                  <a:pt x="18820" y="36300"/>
                </a:lnTo>
                <a:lnTo>
                  <a:pt x="18830" y="36300"/>
                </a:lnTo>
                <a:lnTo>
                  <a:pt x="18830" y="36290"/>
                </a:lnTo>
                <a:lnTo>
                  <a:pt x="18840" y="36280"/>
                </a:lnTo>
                <a:lnTo>
                  <a:pt x="18840" y="36270"/>
                </a:lnTo>
                <a:lnTo>
                  <a:pt x="18850" y="36270"/>
                </a:lnTo>
                <a:lnTo>
                  <a:pt x="18860" y="36260"/>
                </a:lnTo>
                <a:lnTo>
                  <a:pt x="18870" y="36260"/>
                </a:lnTo>
                <a:lnTo>
                  <a:pt x="18880" y="36260"/>
                </a:lnTo>
                <a:lnTo>
                  <a:pt x="18890" y="36250"/>
                </a:lnTo>
                <a:lnTo>
                  <a:pt x="18900" y="36250"/>
                </a:lnTo>
                <a:lnTo>
                  <a:pt x="18900" y="36240"/>
                </a:lnTo>
                <a:lnTo>
                  <a:pt x="18910" y="36240"/>
                </a:lnTo>
                <a:lnTo>
                  <a:pt x="18920" y="36230"/>
                </a:lnTo>
                <a:lnTo>
                  <a:pt x="18930" y="36230"/>
                </a:lnTo>
                <a:lnTo>
                  <a:pt x="18930" y="36240"/>
                </a:lnTo>
                <a:lnTo>
                  <a:pt x="18940" y="36230"/>
                </a:lnTo>
                <a:lnTo>
                  <a:pt x="18940" y="36240"/>
                </a:lnTo>
                <a:lnTo>
                  <a:pt x="18960" y="36230"/>
                </a:lnTo>
                <a:lnTo>
                  <a:pt x="18970" y="36230"/>
                </a:lnTo>
                <a:lnTo>
                  <a:pt x="18980" y="36220"/>
                </a:lnTo>
                <a:lnTo>
                  <a:pt x="18990" y="36200"/>
                </a:lnTo>
                <a:lnTo>
                  <a:pt x="19000" y="36200"/>
                </a:lnTo>
                <a:lnTo>
                  <a:pt x="19000" y="36190"/>
                </a:lnTo>
                <a:lnTo>
                  <a:pt x="19000" y="36180"/>
                </a:lnTo>
                <a:lnTo>
                  <a:pt x="19020" y="36170"/>
                </a:lnTo>
                <a:lnTo>
                  <a:pt x="19030" y="36170"/>
                </a:lnTo>
                <a:lnTo>
                  <a:pt x="19040" y="36160"/>
                </a:lnTo>
                <a:lnTo>
                  <a:pt x="19040" y="36170"/>
                </a:lnTo>
                <a:lnTo>
                  <a:pt x="19050" y="36160"/>
                </a:lnTo>
                <a:lnTo>
                  <a:pt x="19060" y="36160"/>
                </a:lnTo>
                <a:lnTo>
                  <a:pt x="19070" y="36160"/>
                </a:lnTo>
                <a:lnTo>
                  <a:pt x="19080" y="36160"/>
                </a:lnTo>
                <a:lnTo>
                  <a:pt x="19090" y="36160"/>
                </a:lnTo>
                <a:lnTo>
                  <a:pt x="19100" y="36160"/>
                </a:lnTo>
                <a:lnTo>
                  <a:pt x="19100" y="36150"/>
                </a:lnTo>
                <a:lnTo>
                  <a:pt x="19100" y="36140"/>
                </a:lnTo>
                <a:lnTo>
                  <a:pt x="19110" y="36140"/>
                </a:lnTo>
                <a:lnTo>
                  <a:pt x="19110" y="36130"/>
                </a:lnTo>
                <a:lnTo>
                  <a:pt x="19120" y="36130"/>
                </a:lnTo>
                <a:lnTo>
                  <a:pt x="19130" y="36130"/>
                </a:lnTo>
                <a:lnTo>
                  <a:pt x="19140" y="36120"/>
                </a:lnTo>
                <a:lnTo>
                  <a:pt x="19160" y="36110"/>
                </a:lnTo>
                <a:lnTo>
                  <a:pt x="19160" y="36100"/>
                </a:lnTo>
                <a:lnTo>
                  <a:pt x="19170" y="36100"/>
                </a:lnTo>
                <a:lnTo>
                  <a:pt x="19180" y="36090"/>
                </a:lnTo>
                <a:lnTo>
                  <a:pt x="19190" y="36090"/>
                </a:lnTo>
                <a:lnTo>
                  <a:pt x="19190" y="36080"/>
                </a:lnTo>
                <a:lnTo>
                  <a:pt x="19190" y="36070"/>
                </a:lnTo>
                <a:lnTo>
                  <a:pt x="19200" y="36060"/>
                </a:lnTo>
                <a:lnTo>
                  <a:pt x="19210" y="36060"/>
                </a:lnTo>
                <a:lnTo>
                  <a:pt x="19220" y="36060"/>
                </a:lnTo>
                <a:lnTo>
                  <a:pt x="19220" y="36050"/>
                </a:lnTo>
                <a:lnTo>
                  <a:pt x="19220" y="36040"/>
                </a:lnTo>
                <a:lnTo>
                  <a:pt x="19220" y="36030"/>
                </a:lnTo>
                <a:lnTo>
                  <a:pt x="19230" y="36020"/>
                </a:lnTo>
                <a:lnTo>
                  <a:pt x="19240" y="36010"/>
                </a:lnTo>
                <a:lnTo>
                  <a:pt x="19250" y="36000"/>
                </a:lnTo>
                <a:lnTo>
                  <a:pt x="19250" y="35990"/>
                </a:lnTo>
                <a:lnTo>
                  <a:pt x="19260" y="35990"/>
                </a:lnTo>
                <a:lnTo>
                  <a:pt x="19260" y="35980"/>
                </a:lnTo>
                <a:lnTo>
                  <a:pt x="19270" y="35970"/>
                </a:lnTo>
                <a:lnTo>
                  <a:pt x="19260" y="35970"/>
                </a:lnTo>
                <a:lnTo>
                  <a:pt x="19260" y="35960"/>
                </a:lnTo>
                <a:lnTo>
                  <a:pt x="19270" y="35950"/>
                </a:lnTo>
                <a:lnTo>
                  <a:pt x="19270" y="35940"/>
                </a:lnTo>
                <a:lnTo>
                  <a:pt x="19280" y="35940"/>
                </a:lnTo>
                <a:lnTo>
                  <a:pt x="19290" y="35930"/>
                </a:lnTo>
                <a:lnTo>
                  <a:pt x="19290" y="35920"/>
                </a:lnTo>
                <a:lnTo>
                  <a:pt x="19300" y="35910"/>
                </a:lnTo>
                <a:lnTo>
                  <a:pt x="19310" y="35920"/>
                </a:lnTo>
                <a:lnTo>
                  <a:pt x="19320" y="35920"/>
                </a:lnTo>
                <a:lnTo>
                  <a:pt x="19330" y="35920"/>
                </a:lnTo>
                <a:lnTo>
                  <a:pt x="19330" y="35910"/>
                </a:lnTo>
                <a:lnTo>
                  <a:pt x="19340" y="35910"/>
                </a:lnTo>
                <a:lnTo>
                  <a:pt x="19350" y="35900"/>
                </a:lnTo>
                <a:lnTo>
                  <a:pt x="19360" y="35900"/>
                </a:lnTo>
                <a:lnTo>
                  <a:pt x="19360" y="35890"/>
                </a:lnTo>
                <a:lnTo>
                  <a:pt x="19360" y="35880"/>
                </a:lnTo>
                <a:lnTo>
                  <a:pt x="19370" y="35880"/>
                </a:lnTo>
                <a:lnTo>
                  <a:pt x="19370" y="35870"/>
                </a:lnTo>
                <a:lnTo>
                  <a:pt x="19380" y="35870"/>
                </a:lnTo>
                <a:lnTo>
                  <a:pt x="19380" y="35860"/>
                </a:lnTo>
                <a:lnTo>
                  <a:pt x="19390" y="35860"/>
                </a:lnTo>
                <a:lnTo>
                  <a:pt x="19400" y="35860"/>
                </a:lnTo>
                <a:lnTo>
                  <a:pt x="19400" y="35850"/>
                </a:lnTo>
                <a:lnTo>
                  <a:pt x="19410" y="35850"/>
                </a:lnTo>
                <a:lnTo>
                  <a:pt x="19410" y="35840"/>
                </a:lnTo>
                <a:lnTo>
                  <a:pt x="19420" y="35840"/>
                </a:lnTo>
                <a:lnTo>
                  <a:pt x="19420" y="35830"/>
                </a:lnTo>
                <a:lnTo>
                  <a:pt x="19420" y="35820"/>
                </a:lnTo>
                <a:lnTo>
                  <a:pt x="19430" y="35810"/>
                </a:lnTo>
                <a:lnTo>
                  <a:pt x="19440" y="35810"/>
                </a:lnTo>
                <a:lnTo>
                  <a:pt x="19450" y="35800"/>
                </a:lnTo>
                <a:lnTo>
                  <a:pt x="19450" y="35790"/>
                </a:lnTo>
                <a:lnTo>
                  <a:pt x="19460" y="35790"/>
                </a:lnTo>
                <a:lnTo>
                  <a:pt x="19460" y="35780"/>
                </a:lnTo>
                <a:lnTo>
                  <a:pt x="19470" y="35780"/>
                </a:lnTo>
                <a:lnTo>
                  <a:pt x="19480" y="35770"/>
                </a:lnTo>
                <a:lnTo>
                  <a:pt x="19480" y="35780"/>
                </a:lnTo>
                <a:lnTo>
                  <a:pt x="19490" y="35770"/>
                </a:lnTo>
                <a:lnTo>
                  <a:pt x="19490" y="35760"/>
                </a:lnTo>
                <a:lnTo>
                  <a:pt x="19490" y="35750"/>
                </a:lnTo>
                <a:lnTo>
                  <a:pt x="19490" y="35740"/>
                </a:lnTo>
                <a:lnTo>
                  <a:pt x="19500" y="35740"/>
                </a:lnTo>
                <a:lnTo>
                  <a:pt x="19510" y="35740"/>
                </a:lnTo>
                <a:lnTo>
                  <a:pt x="19510" y="35730"/>
                </a:lnTo>
                <a:lnTo>
                  <a:pt x="19510" y="35720"/>
                </a:lnTo>
                <a:lnTo>
                  <a:pt x="19510" y="35710"/>
                </a:lnTo>
                <a:lnTo>
                  <a:pt x="19510" y="35700"/>
                </a:lnTo>
                <a:lnTo>
                  <a:pt x="19510" y="35690"/>
                </a:lnTo>
                <a:lnTo>
                  <a:pt x="19520" y="35690"/>
                </a:lnTo>
                <a:lnTo>
                  <a:pt x="19520" y="35680"/>
                </a:lnTo>
                <a:lnTo>
                  <a:pt x="19520" y="35670"/>
                </a:lnTo>
                <a:lnTo>
                  <a:pt x="19530" y="35670"/>
                </a:lnTo>
                <a:lnTo>
                  <a:pt x="19540" y="35670"/>
                </a:lnTo>
                <a:lnTo>
                  <a:pt x="19550" y="35660"/>
                </a:lnTo>
                <a:lnTo>
                  <a:pt x="19560" y="35650"/>
                </a:lnTo>
                <a:lnTo>
                  <a:pt x="19560" y="35640"/>
                </a:lnTo>
                <a:lnTo>
                  <a:pt x="19570" y="35640"/>
                </a:lnTo>
                <a:lnTo>
                  <a:pt x="19580" y="35640"/>
                </a:lnTo>
                <a:lnTo>
                  <a:pt x="19590" y="35640"/>
                </a:lnTo>
                <a:lnTo>
                  <a:pt x="19590" y="35630"/>
                </a:lnTo>
                <a:lnTo>
                  <a:pt x="19590" y="35620"/>
                </a:lnTo>
                <a:lnTo>
                  <a:pt x="19590" y="35610"/>
                </a:lnTo>
                <a:lnTo>
                  <a:pt x="19590" y="35600"/>
                </a:lnTo>
                <a:lnTo>
                  <a:pt x="19590" y="35590"/>
                </a:lnTo>
                <a:lnTo>
                  <a:pt x="19600" y="35590"/>
                </a:lnTo>
                <a:lnTo>
                  <a:pt x="19610" y="35590"/>
                </a:lnTo>
                <a:lnTo>
                  <a:pt x="19620" y="35590"/>
                </a:lnTo>
                <a:lnTo>
                  <a:pt x="19630" y="35580"/>
                </a:lnTo>
                <a:lnTo>
                  <a:pt x="19630" y="35570"/>
                </a:lnTo>
                <a:lnTo>
                  <a:pt x="19620" y="35570"/>
                </a:lnTo>
                <a:lnTo>
                  <a:pt x="19620" y="35560"/>
                </a:lnTo>
                <a:lnTo>
                  <a:pt x="19620" y="35550"/>
                </a:lnTo>
                <a:lnTo>
                  <a:pt x="19630" y="35540"/>
                </a:lnTo>
                <a:lnTo>
                  <a:pt x="19640" y="35540"/>
                </a:lnTo>
                <a:lnTo>
                  <a:pt x="19640" y="35530"/>
                </a:lnTo>
                <a:lnTo>
                  <a:pt x="19650" y="35530"/>
                </a:lnTo>
                <a:lnTo>
                  <a:pt x="19650" y="35520"/>
                </a:lnTo>
                <a:lnTo>
                  <a:pt x="19660" y="35510"/>
                </a:lnTo>
                <a:lnTo>
                  <a:pt x="19660" y="35500"/>
                </a:lnTo>
                <a:lnTo>
                  <a:pt x="19660" y="35480"/>
                </a:lnTo>
                <a:lnTo>
                  <a:pt x="19660" y="35470"/>
                </a:lnTo>
                <a:lnTo>
                  <a:pt x="19660" y="35460"/>
                </a:lnTo>
                <a:lnTo>
                  <a:pt x="19670" y="35460"/>
                </a:lnTo>
                <a:lnTo>
                  <a:pt x="19670" y="35440"/>
                </a:lnTo>
                <a:lnTo>
                  <a:pt x="19670" y="35430"/>
                </a:lnTo>
                <a:lnTo>
                  <a:pt x="19680" y="35430"/>
                </a:lnTo>
                <a:lnTo>
                  <a:pt x="19690" y="35430"/>
                </a:lnTo>
                <a:lnTo>
                  <a:pt x="19690" y="35420"/>
                </a:lnTo>
                <a:lnTo>
                  <a:pt x="19700" y="35420"/>
                </a:lnTo>
                <a:lnTo>
                  <a:pt x="19710" y="35420"/>
                </a:lnTo>
                <a:lnTo>
                  <a:pt x="19710" y="35410"/>
                </a:lnTo>
                <a:lnTo>
                  <a:pt x="19720" y="35400"/>
                </a:lnTo>
                <a:lnTo>
                  <a:pt x="19720" y="35390"/>
                </a:lnTo>
                <a:lnTo>
                  <a:pt x="19720" y="35380"/>
                </a:lnTo>
                <a:lnTo>
                  <a:pt x="19730" y="35370"/>
                </a:lnTo>
                <a:lnTo>
                  <a:pt x="19730" y="35360"/>
                </a:lnTo>
                <a:lnTo>
                  <a:pt x="19730" y="35350"/>
                </a:lnTo>
                <a:lnTo>
                  <a:pt x="19740" y="35340"/>
                </a:lnTo>
                <a:lnTo>
                  <a:pt x="19740" y="35330"/>
                </a:lnTo>
                <a:lnTo>
                  <a:pt x="19740" y="35320"/>
                </a:lnTo>
                <a:lnTo>
                  <a:pt x="19730" y="35310"/>
                </a:lnTo>
                <a:lnTo>
                  <a:pt x="19720" y="35310"/>
                </a:lnTo>
                <a:lnTo>
                  <a:pt x="19710" y="35310"/>
                </a:lnTo>
                <a:lnTo>
                  <a:pt x="19700" y="35310"/>
                </a:lnTo>
                <a:lnTo>
                  <a:pt x="19690" y="35310"/>
                </a:lnTo>
                <a:lnTo>
                  <a:pt x="19680" y="35310"/>
                </a:lnTo>
                <a:lnTo>
                  <a:pt x="19670" y="35300"/>
                </a:lnTo>
                <a:lnTo>
                  <a:pt x="19660" y="35300"/>
                </a:lnTo>
                <a:lnTo>
                  <a:pt x="19650" y="35290"/>
                </a:lnTo>
                <a:lnTo>
                  <a:pt x="19630" y="35290"/>
                </a:lnTo>
                <a:lnTo>
                  <a:pt x="19620" y="35280"/>
                </a:lnTo>
                <a:lnTo>
                  <a:pt x="19610" y="35270"/>
                </a:lnTo>
                <a:lnTo>
                  <a:pt x="19600" y="35260"/>
                </a:lnTo>
                <a:lnTo>
                  <a:pt x="19590" y="35230"/>
                </a:lnTo>
                <a:lnTo>
                  <a:pt x="19590" y="35220"/>
                </a:lnTo>
                <a:lnTo>
                  <a:pt x="19580" y="35220"/>
                </a:lnTo>
                <a:lnTo>
                  <a:pt x="19570" y="35210"/>
                </a:lnTo>
                <a:lnTo>
                  <a:pt x="19560" y="35210"/>
                </a:lnTo>
                <a:lnTo>
                  <a:pt x="19540" y="35200"/>
                </a:lnTo>
                <a:lnTo>
                  <a:pt x="19520" y="35190"/>
                </a:lnTo>
                <a:lnTo>
                  <a:pt x="19510" y="35180"/>
                </a:lnTo>
                <a:lnTo>
                  <a:pt x="19500" y="35170"/>
                </a:lnTo>
                <a:lnTo>
                  <a:pt x="19470" y="35150"/>
                </a:lnTo>
                <a:lnTo>
                  <a:pt x="19450" y="35140"/>
                </a:lnTo>
                <a:lnTo>
                  <a:pt x="19440" y="35120"/>
                </a:lnTo>
                <a:lnTo>
                  <a:pt x="19430" y="35100"/>
                </a:lnTo>
                <a:lnTo>
                  <a:pt x="19420" y="35090"/>
                </a:lnTo>
                <a:lnTo>
                  <a:pt x="19410" y="35060"/>
                </a:lnTo>
                <a:lnTo>
                  <a:pt x="19400" y="35040"/>
                </a:lnTo>
                <a:lnTo>
                  <a:pt x="19400" y="35020"/>
                </a:lnTo>
                <a:lnTo>
                  <a:pt x="19400" y="35010"/>
                </a:lnTo>
                <a:lnTo>
                  <a:pt x="19400" y="35000"/>
                </a:lnTo>
                <a:lnTo>
                  <a:pt x="19400" y="34990"/>
                </a:lnTo>
                <a:lnTo>
                  <a:pt x="19410" y="34970"/>
                </a:lnTo>
                <a:lnTo>
                  <a:pt x="19420" y="34940"/>
                </a:lnTo>
                <a:lnTo>
                  <a:pt x="19440" y="34930"/>
                </a:lnTo>
                <a:lnTo>
                  <a:pt x="19460" y="34910"/>
                </a:lnTo>
                <a:lnTo>
                  <a:pt x="19470" y="34900"/>
                </a:lnTo>
                <a:lnTo>
                  <a:pt x="19480" y="34880"/>
                </a:lnTo>
                <a:lnTo>
                  <a:pt x="19480" y="34860"/>
                </a:lnTo>
                <a:lnTo>
                  <a:pt x="19470" y="34830"/>
                </a:lnTo>
                <a:lnTo>
                  <a:pt x="19460" y="34810"/>
                </a:lnTo>
                <a:lnTo>
                  <a:pt x="19440" y="34790"/>
                </a:lnTo>
                <a:lnTo>
                  <a:pt x="19430" y="34780"/>
                </a:lnTo>
                <a:lnTo>
                  <a:pt x="19420" y="34770"/>
                </a:lnTo>
                <a:lnTo>
                  <a:pt x="19380" y="34730"/>
                </a:lnTo>
                <a:lnTo>
                  <a:pt x="19370" y="34700"/>
                </a:lnTo>
                <a:lnTo>
                  <a:pt x="19350" y="34660"/>
                </a:lnTo>
                <a:lnTo>
                  <a:pt x="19350" y="34650"/>
                </a:lnTo>
                <a:lnTo>
                  <a:pt x="19340" y="34640"/>
                </a:lnTo>
                <a:lnTo>
                  <a:pt x="19320" y="34580"/>
                </a:lnTo>
                <a:lnTo>
                  <a:pt x="19290" y="34540"/>
                </a:lnTo>
                <a:lnTo>
                  <a:pt x="19280" y="34530"/>
                </a:lnTo>
                <a:lnTo>
                  <a:pt x="19240" y="34510"/>
                </a:lnTo>
                <a:lnTo>
                  <a:pt x="19210" y="34490"/>
                </a:lnTo>
                <a:lnTo>
                  <a:pt x="19200" y="34490"/>
                </a:lnTo>
                <a:lnTo>
                  <a:pt x="19160" y="34450"/>
                </a:lnTo>
                <a:lnTo>
                  <a:pt x="19130" y="34430"/>
                </a:lnTo>
                <a:lnTo>
                  <a:pt x="19110" y="34410"/>
                </a:lnTo>
                <a:lnTo>
                  <a:pt x="19060" y="34360"/>
                </a:lnTo>
                <a:lnTo>
                  <a:pt x="19020" y="34320"/>
                </a:lnTo>
                <a:lnTo>
                  <a:pt x="18990" y="34280"/>
                </a:lnTo>
                <a:lnTo>
                  <a:pt x="18920" y="34270"/>
                </a:lnTo>
                <a:lnTo>
                  <a:pt x="18880" y="34250"/>
                </a:lnTo>
                <a:lnTo>
                  <a:pt x="18870" y="34250"/>
                </a:lnTo>
                <a:lnTo>
                  <a:pt x="18840" y="34230"/>
                </a:lnTo>
                <a:lnTo>
                  <a:pt x="18820" y="34230"/>
                </a:lnTo>
                <a:lnTo>
                  <a:pt x="18810" y="34230"/>
                </a:lnTo>
                <a:lnTo>
                  <a:pt x="18800" y="34210"/>
                </a:lnTo>
                <a:lnTo>
                  <a:pt x="18790" y="34190"/>
                </a:lnTo>
                <a:lnTo>
                  <a:pt x="18770" y="34180"/>
                </a:lnTo>
                <a:lnTo>
                  <a:pt x="18750" y="34170"/>
                </a:lnTo>
                <a:lnTo>
                  <a:pt x="18720" y="34150"/>
                </a:lnTo>
                <a:lnTo>
                  <a:pt x="18700" y="34120"/>
                </a:lnTo>
                <a:lnTo>
                  <a:pt x="18640" y="34010"/>
                </a:lnTo>
                <a:lnTo>
                  <a:pt x="18600" y="33960"/>
                </a:lnTo>
                <a:lnTo>
                  <a:pt x="18590" y="33960"/>
                </a:lnTo>
                <a:lnTo>
                  <a:pt x="18580" y="33940"/>
                </a:lnTo>
                <a:lnTo>
                  <a:pt x="18570" y="33930"/>
                </a:lnTo>
                <a:lnTo>
                  <a:pt x="18560" y="33910"/>
                </a:lnTo>
                <a:lnTo>
                  <a:pt x="18520" y="33870"/>
                </a:lnTo>
                <a:lnTo>
                  <a:pt x="18510" y="33860"/>
                </a:lnTo>
                <a:lnTo>
                  <a:pt x="18460" y="33760"/>
                </a:lnTo>
                <a:lnTo>
                  <a:pt x="18420" y="33690"/>
                </a:lnTo>
                <a:lnTo>
                  <a:pt x="18390" y="33540"/>
                </a:lnTo>
                <a:lnTo>
                  <a:pt x="18360" y="33520"/>
                </a:lnTo>
                <a:lnTo>
                  <a:pt x="18370" y="33480"/>
                </a:lnTo>
                <a:lnTo>
                  <a:pt x="18380" y="33480"/>
                </a:lnTo>
                <a:lnTo>
                  <a:pt x="18390" y="33470"/>
                </a:lnTo>
                <a:lnTo>
                  <a:pt x="18400" y="33470"/>
                </a:lnTo>
                <a:lnTo>
                  <a:pt x="18410" y="33480"/>
                </a:lnTo>
                <a:lnTo>
                  <a:pt x="18420" y="33480"/>
                </a:lnTo>
                <a:lnTo>
                  <a:pt x="18420" y="33490"/>
                </a:lnTo>
                <a:lnTo>
                  <a:pt x="18430" y="33490"/>
                </a:lnTo>
                <a:lnTo>
                  <a:pt x="18440" y="33480"/>
                </a:lnTo>
                <a:lnTo>
                  <a:pt x="18450" y="33480"/>
                </a:lnTo>
                <a:lnTo>
                  <a:pt x="18460" y="33470"/>
                </a:lnTo>
                <a:lnTo>
                  <a:pt x="18470" y="33470"/>
                </a:lnTo>
                <a:lnTo>
                  <a:pt x="18470" y="33460"/>
                </a:lnTo>
                <a:lnTo>
                  <a:pt x="18490" y="33450"/>
                </a:lnTo>
                <a:lnTo>
                  <a:pt x="18490" y="33440"/>
                </a:lnTo>
                <a:lnTo>
                  <a:pt x="18500" y="33430"/>
                </a:lnTo>
                <a:lnTo>
                  <a:pt x="18500" y="33420"/>
                </a:lnTo>
                <a:lnTo>
                  <a:pt x="18510" y="33420"/>
                </a:lnTo>
                <a:lnTo>
                  <a:pt x="18520" y="33420"/>
                </a:lnTo>
                <a:lnTo>
                  <a:pt x="18530" y="33420"/>
                </a:lnTo>
                <a:lnTo>
                  <a:pt x="18540" y="33420"/>
                </a:lnTo>
                <a:lnTo>
                  <a:pt x="18540" y="33410"/>
                </a:lnTo>
                <a:lnTo>
                  <a:pt x="18550" y="33400"/>
                </a:lnTo>
                <a:lnTo>
                  <a:pt x="18550" y="33390"/>
                </a:lnTo>
                <a:lnTo>
                  <a:pt x="18560" y="33390"/>
                </a:lnTo>
                <a:lnTo>
                  <a:pt x="18570" y="33390"/>
                </a:lnTo>
                <a:lnTo>
                  <a:pt x="18570" y="33380"/>
                </a:lnTo>
                <a:lnTo>
                  <a:pt x="18580" y="33370"/>
                </a:lnTo>
                <a:lnTo>
                  <a:pt x="18590" y="33370"/>
                </a:lnTo>
                <a:lnTo>
                  <a:pt x="18600" y="33370"/>
                </a:lnTo>
                <a:lnTo>
                  <a:pt x="18610" y="33370"/>
                </a:lnTo>
                <a:lnTo>
                  <a:pt x="18620" y="33370"/>
                </a:lnTo>
                <a:lnTo>
                  <a:pt x="18630" y="33380"/>
                </a:lnTo>
                <a:lnTo>
                  <a:pt x="18640" y="33380"/>
                </a:lnTo>
                <a:lnTo>
                  <a:pt x="18650" y="33380"/>
                </a:lnTo>
                <a:lnTo>
                  <a:pt x="18650" y="33390"/>
                </a:lnTo>
                <a:lnTo>
                  <a:pt x="18660" y="33390"/>
                </a:lnTo>
                <a:lnTo>
                  <a:pt x="18660" y="33400"/>
                </a:lnTo>
                <a:lnTo>
                  <a:pt x="18670" y="33400"/>
                </a:lnTo>
                <a:lnTo>
                  <a:pt x="18680" y="33400"/>
                </a:lnTo>
                <a:lnTo>
                  <a:pt x="18690" y="33400"/>
                </a:lnTo>
                <a:lnTo>
                  <a:pt x="18690" y="33410"/>
                </a:lnTo>
                <a:lnTo>
                  <a:pt x="18700" y="33410"/>
                </a:lnTo>
                <a:lnTo>
                  <a:pt x="18700" y="33420"/>
                </a:lnTo>
                <a:lnTo>
                  <a:pt x="18710" y="33430"/>
                </a:lnTo>
                <a:lnTo>
                  <a:pt x="18720" y="33430"/>
                </a:lnTo>
                <a:lnTo>
                  <a:pt x="18730" y="33430"/>
                </a:lnTo>
                <a:lnTo>
                  <a:pt x="18730" y="33440"/>
                </a:lnTo>
                <a:lnTo>
                  <a:pt x="18740" y="33450"/>
                </a:lnTo>
                <a:lnTo>
                  <a:pt x="18740" y="33460"/>
                </a:lnTo>
                <a:lnTo>
                  <a:pt x="18750" y="33460"/>
                </a:lnTo>
                <a:lnTo>
                  <a:pt x="18760" y="33460"/>
                </a:lnTo>
                <a:lnTo>
                  <a:pt x="18770" y="33460"/>
                </a:lnTo>
                <a:lnTo>
                  <a:pt x="18780" y="33470"/>
                </a:lnTo>
                <a:lnTo>
                  <a:pt x="18790" y="33470"/>
                </a:lnTo>
                <a:lnTo>
                  <a:pt x="18800" y="33480"/>
                </a:lnTo>
                <a:lnTo>
                  <a:pt x="18850" y="33480"/>
                </a:lnTo>
                <a:lnTo>
                  <a:pt x="18980" y="33510"/>
                </a:lnTo>
                <a:lnTo>
                  <a:pt x="19010" y="33510"/>
                </a:lnTo>
                <a:lnTo>
                  <a:pt x="19020" y="33520"/>
                </a:lnTo>
                <a:lnTo>
                  <a:pt x="19080" y="33530"/>
                </a:lnTo>
                <a:lnTo>
                  <a:pt x="19160" y="33570"/>
                </a:lnTo>
                <a:lnTo>
                  <a:pt x="19220" y="33570"/>
                </a:lnTo>
                <a:lnTo>
                  <a:pt x="19260" y="33550"/>
                </a:lnTo>
                <a:lnTo>
                  <a:pt x="19300" y="33540"/>
                </a:lnTo>
                <a:lnTo>
                  <a:pt x="19330" y="33520"/>
                </a:lnTo>
                <a:lnTo>
                  <a:pt x="19360" y="33510"/>
                </a:lnTo>
                <a:lnTo>
                  <a:pt x="19380" y="33500"/>
                </a:lnTo>
                <a:lnTo>
                  <a:pt x="19430" y="33500"/>
                </a:lnTo>
                <a:lnTo>
                  <a:pt x="19470" y="33400"/>
                </a:lnTo>
                <a:lnTo>
                  <a:pt x="19480" y="33380"/>
                </a:lnTo>
                <a:lnTo>
                  <a:pt x="19500" y="33340"/>
                </a:lnTo>
                <a:lnTo>
                  <a:pt x="19510" y="33310"/>
                </a:lnTo>
                <a:lnTo>
                  <a:pt x="19530" y="33290"/>
                </a:lnTo>
                <a:lnTo>
                  <a:pt x="19540" y="33280"/>
                </a:lnTo>
                <a:lnTo>
                  <a:pt x="19550" y="33260"/>
                </a:lnTo>
                <a:lnTo>
                  <a:pt x="19540" y="33200"/>
                </a:lnTo>
                <a:lnTo>
                  <a:pt x="19550" y="33200"/>
                </a:lnTo>
                <a:lnTo>
                  <a:pt x="19570" y="33190"/>
                </a:lnTo>
                <a:lnTo>
                  <a:pt x="19560" y="33180"/>
                </a:lnTo>
                <a:lnTo>
                  <a:pt x="19550" y="33170"/>
                </a:lnTo>
                <a:lnTo>
                  <a:pt x="19570" y="33160"/>
                </a:lnTo>
                <a:lnTo>
                  <a:pt x="19590" y="33150"/>
                </a:lnTo>
                <a:lnTo>
                  <a:pt x="19600" y="33160"/>
                </a:lnTo>
                <a:lnTo>
                  <a:pt x="19610" y="33150"/>
                </a:lnTo>
                <a:lnTo>
                  <a:pt x="19620" y="33150"/>
                </a:lnTo>
                <a:lnTo>
                  <a:pt x="19620" y="33140"/>
                </a:lnTo>
                <a:lnTo>
                  <a:pt x="19630" y="33140"/>
                </a:lnTo>
                <a:lnTo>
                  <a:pt x="19640" y="33140"/>
                </a:lnTo>
                <a:lnTo>
                  <a:pt x="19650" y="33140"/>
                </a:lnTo>
                <a:lnTo>
                  <a:pt x="19660" y="33130"/>
                </a:lnTo>
                <a:lnTo>
                  <a:pt x="19680" y="33130"/>
                </a:lnTo>
                <a:lnTo>
                  <a:pt x="19690" y="33120"/>
                </a:lnTo>
                <a:lnTo>
                  <a:pt x="19710" y="33120"/>
                </a:lnTo>
                <a:lnTo>
                  <a:pt x="19770" y="33120"/>
                </a:lnTo>
                <a:lnTo>
                  <a:pt x="19780" y="33120"/>
                </a:lnTo>
                <a:lnTo>
                  <a:pt x="19820" y="33100"/>
                </a:lnTo>
                <a:lnTo>
                  <a:pt x="19850" y="33050"/>
                </a:lnTo>
                <a:lnTo>
                  <a:pt x="19920" y="32980"/>
                </a:lnTo>
                <a:lnTo>
                  <a:pt x="19970" y="32960"/>
                </a:lnTo>
                <a:lnTo>
                  <a:pt x="20000" y="32950"/>
                </a:lnTo>
                <a:lnTo>
                  <a:pt x="20060" y="32900"/>
                </a:lnTo>
                <a:lnTo>
                  <a:pt x="20070" y="32860"/>
                </a:lnTo>
                <a:lnTo>
                  <a:pt x="20090" y="32840"/>
                </a:lnTo>
                <a:lnTo>
                  <a:pt x="20110" y="32840"/>
                </a:lnTo>
                <a:lnTo>
                  <a:pt x="20170" y="32790"/>
                </a:lnTo>
                <a:lnTo>
                  <a:pt x="20190" y="32790"/>
                </a:lnTo>
                <a:lnTo>
                  <a:pt x="20230" y="32760"/>
                </a:lnTo>
                <a:lnTo>
                  <a:pt x="20230" y="32750"/>
                </a:lnTo>
                <a:lnTo>
                  <a:pt x="20250" y="32730"/>
                </a:lnTo>
                <a:lnTo>
                  <a:pt x="20290" y="32730"/>
                </a:lnTo>
                <a:lnTo>
                  <a:pt x="20290" y="32720"/>
                </a:lnTo>
                <a:lnTo>
                  <a:pt x="20270" y="32700"/>
                </a:lnTo>
                <a:lnTo>
                  <a:pt x="20280" y="32680"/>
                </a:lnTo>
                <a:lnTo>
                  <a:pt x="20290" y="32670"/>
                </a:lnTo>
                <a:lnTo>
                  <a:pt x="20310" y="32670"/>
                </a:lnTo>
                <a:lnTo>
                  <a:pt x="20320" y="32660"/>
                </a:lnTo>
                <a:lnTo>
                  <a:pt x="20320" y="32650"/>
                </a:lnTo>
                <a:lnTo>
                  <a:pt x="20320" y="32640"/>
                </a:lnTo>
                <a:lnTo>
                  <a:pt x="20310" y="32600"/>
                </a:lnTo>
                <a:lnTo>
                  <a:pt x="20330" y="32580"/>
                </a:lnTo>
                <a:lnTo>
                  <a:pt x="20390" y="32510"/>
                </a:lnTo>
                <a:lnTo>
                  <a:pt x="20510" y="32460"/>
                </a:lnTo>
                <a:lnTo>
                  <a:pt x="20620" y="32460"/>
                </a:lnTo>
                <a:lnTo>
                  <a:pt x="20680" y="32460"/>
                </a:lnTo>
                <a:lnTo>
                  <a:pt x="20710" y="32460"/>
                </a:lnTo>
                <a:lnTo>
                  <a:pt x="20760" y="32460"/>
                </a:lnTo>
                <a:lnTo>
                  <a:pt x="20770" y="32460"/>
                </a:lnTo>
                <a:lnTo>
                  <a:pt x="20800" y="32460"/>
                </a:lnTo>
                <a:lnTo>
                  <a:pt x="20820" y="32460"/>
                </a:lnTo>
                <a:lnTo>
                  <a:pt x="20920" y="32450"/>
                </a:lnTo>
                <a:lnTo>
                  <a:pt x="20940" y="32450"/>
                </a:lnTo>
                <a:lnTo>
                  <a:pt x="21050" y="32430"/>
                </a:lnTo>
                <a:lnTo>
                  <a:pt x="21120" y="32430"/>
                </a:lnTo>
                <a:lnTo>
                  <a:pt x="21130" y="32430"/>
                </a:lnTo>
                <a:lnTo>
                  <a:pt x="21180" y="32450"/>
                </a:lnTo>
                <a:lnTo>
                  <a:pt x="21190" y="32450"/>
                </a:lnTo>
                <a:lnTo>
                  <a:pt x="21230" y="32460"/>
                </a:lnTo>
                <a:lnTo>
                  <a:pt x="21280" y="32470"/>
                </a:lnTo>
                <a:lnTo>
                  <a:pt x="21420" y="32520"/>
                </a:lnTo>
                <a:lnTo>
                  <a:pt x="21510" y="32560"/>
                </a:lnTo>
                <a:lnTo>
                  <a:pt x="21640" y="32670"/>
                </a:lnTo>
                <a:lnTo>
                  <a:pt x="21690" y="32730"/>
                </a:lnTo>
                <a:lnTo>
                  <a:pt x="21720" y="32830"/>
                </a:lnTo>
                <a:lnTo>
                  <a:pt x="21740" y="32870"/>
                </a:lnTo>
                <a:lnTo>
                  <a:pt x="21770" y="32990"/>
                </a:lnTo>
                <a:lnTo>
                  <a:pt x="21860" y="32990"/>
                </a:lnTo>
                <a:lnTo>
                  <a:pt x="21950" y="32990"/>
                </a:lnTo>
                <a:lnTo>
                  <a:pt x="22030" y="32990"/>
                </a:lnTo>
                <a:lnTo>
                  <a:pt x="22100" y="32990"/>
                </a:lnTo>
                <a:lnTo>
                  <a:pt x="22110" y="32990"/>
                </a:lnTo>
                <a:lnTo>
                  <a:pt x="22300" y="32990"/>
                </a:lnTo>
                <a:lnTo>
                  <a:pt x="22350" y="32990"/>
                </a:lnTo>
                <a:lnTo>
                  <a:pt x="22370" y="32990"/>
                </a:lnTo>
                <a:lnTo>
                  <a:pt x="22410" y="32990"/>
                </a:lnTo>
                <a:lnTo>
                  <a:pt x="22430" y="32990"/>
                </a:lnTo>
                <a:lnTo>
                  <a:pt x="22500" y="32990"/>
                </a:lnTo>
                <a:lnTo>
                  <a:pt x="22560" y="32990"/>
                </a:lnTo>
                <a:lnTo>
                  <a:pt x="22610" y="32990"/>
                </a:lnTo>
                <a:lnTo>
                  <a:pt x="22650" y="32990"/>
                </a:lnTo>
                <a:lnTo>
                  <a:pt x="22660" y="32990"/>
                </a:lnTo>
                <a:lnTo>
                  <a:pt x="22670" y="32930"/>
                </a:lnTo>
                <a:lnTo>
                  <a:pt x="22680" y="32880"/>
                </a:lnTo>
                <a:lnTo>
                  <a:pt x="22690" y="32860"/>
                </a:lnTo>
                <a:lnTo>
                  <a:pt x="22700" y="32820"/>
                </a:lnTo>
                <a:lnTo>
                  <a:pt x="22680" y="32800"/>
                </a:lnTo>
                <a:lnTo>
                  <a:pt x="22650" y="32760"/>
                </a:lnTo>
                <a:lnTo>
                  <a:pt x="22630" y="32700"/>
                </a:lnTo>
                <a:lnTo>
                  <a:pt x="22620" y="32670"/>
                </a:lnTo>
                <a:lnTo>
                  <a:pt x="22620" y="32660"/>
                </a:lnTo>
                <a:lnTo>
                  <a:pt x="22640" y="32630"/>
                </a:lnTo>
                <a:lnTo>
                  <a:pt x="22650" y="32620"/>
                </a:lnTo>
                <a:lnTo>
                  <a:pt x="22690" y="32560"/>
                </a:lnTo>
                <a:lnTo>
                  <a:pt x="22780" y="32570"/>
                </a:lnTo>
                <a:lnTo>
                  <a:pt x="22810" y="32580"/>
                </a:lnTo>
                <a:lnTo>
                  <a:pt x="22820" y="32600"/>
                </a:lnTo>
                <a:lnTo>
                  <a:pt x="22860" y="32670"/>
                </a:lnTo>
                <a:lnTo>
                  <a:pt x="22910" y="32720"/>
                </a:lnTo>
                <a:lnTo>
                  <a:pt x="22930" y="32740"/>
                </a:lnTo>
                <a:lnTo>
                  <a:pt x="22960" y="32760"/>
                </a:lnTo>
                <a:lnTo>
                  <a:pt x="22970" y="32770"/>
                </a:lnTo>
                <a:lnTo>
                  <a:pt x="23030" y="32800"/>
                </a:lnTo>
                <a:lnTo>
                  <a:pt x="23140" y="32850"/>
                </a:lnTo>
                <a:lnTo>
                  <a:pt x="23230" y="32900"/>
                </a:lnTo>
                <a:lnTo>
                  <a:pt x="23270" y="32920"/>
                </a:lnTo>
                <a:lnTo>
                  <a:pt x="23280" y="32920"/>
                </a:lnTo>
                <a:lnTo>
                  <a:pt x="23290" y="32930"/>
                </a:lnTo>
                <a:lnTo>
                  <a:pt x="23300" y="32930"/>
                </a:lnTo>
                <a:lnTo>
                  <a:pt x="23330" y="32920"/>
                </a:lnTo>
                <a:lnTo>
                  <a:pt x="23370" y="32910"/>
                </a:lnTo>
                <a:lnTo>
                  <a:pt x="23390" y="32910"/>
                </a:lnTo>
                <a:lnTo>
                  <a:pt x="23450" y="32900"/>
                </a:lnTo>
                <a:lnTo>
                  <a:pt x="23470" y="32890"/>
                </a:lnTo>
                <a:lnTo>
                  <a:pt x="23550" y="32870"/>
                </a:lnTo>
                <a:lnTo>
                  <a:pt x="23610" y="32850"/>
                </a:lnTo>
                <a:lnTo>
                  <a:pt x="23800" y="32790"/>
                </a:lnTo>
                <a:lnTo>
                  <a:pt x="23810" y="32790"/>
                </a:lnTo>
                <a:lnTo>
                  <a:pt x="23990" y="32670"/>
                </a:lnTo>
                <a:lnTo>
                  <a:pt x="24000" y="32650"/>
                </a:lnTo>
                <a:lnTo>
                  <a:pt x="24020" y="32620"/>
                </a:lnTo>
                <a:lnTo>
                  <a:pt x="24040" y="32590"/>
                </a:lnTo>
                <a:lnTo>
                  <a:pt x="24270" y="32510"/>
                </a:lnTo>
                <a:lnTo>
                  <a:pt x="24300" y="32490"/>
                </a:lnTo>
                <a:lnTo>
                  <a:pt x="24310" y="32490"/>
                </a:lnTo>
                <a:lnTo>
                  <a:pt x="24610" y="32390"/>
                </a:lnTo>
                <a:lnTo>
                  <a:pt x="24680" y="32360"/>
                </a:lnTo>
                <a:lnTo>
                  <a:pt x="24700" y="32360"/>
                </a:lnTo>
                <a:lnTo>
                  <a:pt x="24750" y="32350"/>
                </a:lnTo>
                <a:lnTo>
                  <a:pt x="24790" y="32350"/>
                </a:lnTo>
                <a:lnTo>
                  <a:pt x="24870" y="32340"/>
                </a:lnTo>
                <a:lnTo>
                  <a:pt x="24920" y="32330"/>
                </a:lnTo>
                <a:lnTo>
                  <a:pt x="25020" y="32320"/>
                </a:lnTo>
                <a:lnTo>
                  <a:pt x="25060" y="32320"/>
                </a:lnTo>
                <a:lnTo>
                  <a:pt x="25090" y="32330"/>
                </a:lnTo>
                <a:lnTo>
                  <a:pt x="25140" y="32360"/>
                </a:lnTo>
                <a:lnTo>
                  <a:pt x="25170" y="32390"/>
                </a:lnTo>
                <a:lnTo>
                  <a:pt x="25180" y="32440"/>
                </a:lnTo>
                <a:lnTo>
                  <a:pt x="25180" y="32540"/>
                </a:lnTo>
                <a:lnTo>
                  <a:pt x="25180" y="32560"/>
                </a:lnTo>
                <a:lnTo>
                  <a:pt x="25180" y="32620"/>
                </a:lnTo>
                <a:lnTo>
                  <a:pt x="25200" y="32910"/>
                </a:lnTo>
                <a:lnTo>
                  <a:pt x="25200" y="32970"/>
                </a:lnTo>
                <a:lnTo>
                  <a:pt x="25240" y="33300"/>
                </a:lnTo>
                <a:lnTo>
                  <a:pt x="25260" y="33470"/>
                </a:lnTo>
                <a:lnTo>
                  <a:pt x="25520" y="33500"/>
                </a:lnTo>
                <a:lnTo>
                  <a:pt x="25590" y="33610"/>
                </a:lnTo>
                <a:lnTo>
                  <a:pt x="25590" y="33620"/>
                </a:lnTo>
                <a:lnTo>
                  <a:pt x="25620" y="33660"/>
                </a:lnTo>
                <a:lnTo>
                  <a:pt x="25780" y="33790"/>
                </a:lnTo>
                <a:lnTo>
                  <a:pt x="25840" y="33830"/>
                </a:lnTo>
                <a:lnTo>
                  <a:pt x="25910" y="33940"/>
                </a:lnTo>
                <a:lnTo>
                  <a:pt x="25930" y="33970"/>
                </a:lnTo>
                <a:lnTo>
                  <a:pt x="25950" y="34000"/>
                </a:lnTo>
                <a:lnTo>
                  <a:pt x="25980" y="34050"/>
                </a:lnTo>
                <a:lnTo>
                  <a:pt x="26030" y="34140"/>
                </a:lnTo>
                <a:lnTo>
                  <a:pt x="26040" y="34160"/>
                </a:lnTo>
                <a:lnTo>
                  <a:pt x="26080" y="34220"/>
                </a:lnTo>
                <a:lnTo>
                  <a:pt x="25880" y="34390"/>
                </a:lnTo>
                <a:lnTo>
                  <a:pt x="25700" y="34520"/>
                </a:lnTo>
                <a:lnTo>
                  <a:pt x="25380" y="34780"/>
                </a:lnTo>
                <a:lnTo>
                  <a:pt x="25360" y="34790"/>
                </a:lnTo>
                <a:lnTo>
                  <a:pt x="25290" y="34850"/>
                </a:lnTo>
                <a:lnTo>
                  <a:pt x="25250" y="34920"/>
                </a:lnTo>
                <a:lnTo>
                  <a:pt x="25220" y="35080"/>
                </a:lnTo>
                <a:lnTo>
                  <a:pt x="25220" y="35310"/>
                </a:lnTo>
                <a:lnTo>
                  <a:pt x="25220" y="35330"/>
                </a:lnTo>
                <a:lnTo>
                  <a:pt x="25210" y="35350"/>
                </a:lnTo>
                <a:lnTo>
                  <a:pt x="25200" y="35430"/>
                </a:lnTo>
                <a:lnTo>
                  <a:pt x="25200" y="35450"/>
                </a:lnTo>
                <a:lnTo>
                  <a:pt x="25200" y="35470"/>
                </a:lnTo>
                <a:lnTo>
                  <a:pt x="25200" y="35550"/>
                </a:lnTo>
                <a:lnTo>
                  <a:pt x="25200" y="35590"/>
                </a:lnTo>
                <a:lnTo>
                  <a:pt x="25220" y="35750"/>
                </a:lnTo>
                <a:lnTo>
                  <a:pt x="25230" y="35930"/>
                </a:lnTo>
                <a:lnTo>
                  <a:pt x="25250" y="35960"/>
                </a:lnTo>
                <a:lnTo>
                  <a:pt x="25340" y="36070"/>
                </a:lnTo>
                <a:lnTo>
                  <a:pt x="25400" y="36120"/>
                </a:lnTo>
                <a:lnTo>
                  <a:pt x="25410" y="36190"/>
                </a:lnTo>
                <a:lnTo>
                  <a:pt x="25380" y="36310"/>
                </a:lnTo>
                <a:lnTo>
                  <a:pt x="25380" y="36320"/>
                </a:lnTo>
                <a:lnTo>
                  <a:pt x="25370" y="36320"/>
                </a:lnTo>
                <a:lnTo>
                  <a:pt x="25370" y="36330"/>
                </a:lnTo>
                <a:lnTo>
                  <a:pt x="25360" y="36340"/>
                </a:lnTo>
                <a:lnTo>
                  <a:pt x="25360" y="36350"/>
                </a:lnTo>
                <a:lnTo>
                  <a:pt x="25360" y="36370"/>
                </a:lnTo>
                <a:lnTo>
                  <a:pt x="25360" y="36380"/>
                </a:lnTo>
                <a:lnTo>
                  <a:pt x="25350" y="36390"/>
                </a:lnTo>
                <a:lnTo>
                  <a:pt x="25350" y="36400"/>
                </a:lnTo>
                <a:lnTo>
                  <a:pt x="25350" y="36420"/>
                </a:lnTo>
                <a:lnTo>
                  <a:pt x="25340" y="36460"/>
                </a:lnTo>
                <a:lnTo>
                  <a:pt x="25330" y="36470"/>
                </a:lnTo>
                <a:lnTo>
                  <a:pt x="25330" y="36490"/>
                </a:lnTo>
                <a:lnTo>
                  <a:pt x="25330" y="36500"/>
                </a:lnTo>
                <a:lnTo>
                  <a:pt x="25320" y="36510"/>
                </a:lnTo>
                <a:lnTo>
                  <a:pt x="25320" y="36520"/>
                </a:lnTo>
                <a:lnTo>
                  <a:pt x="25310" y="36530"/>
                </a:lnTo>
                <a:lnTo>
                  <a:pt x="25300" y="36540"/>
                </a:lnTo>
                <a:lnTo>
                  <a:pt x="25300" y="36550"/>
                </a:lnTo>
                <a:lnTo>
                  <a:pt x="25290" y="36570"/>
                </a:lnTo>
                <a:lnTo>
                  <a:pt x="25290" y="36580"/>
                </a:lnTo>
                <a:lnTo>
                  <a:pt x="25280" y="36590"/>
                </a:lnTo>
                <a:lnTo>
                  <a:pt x="25270" y="36610"/>
                </a:lnTo>
                <a:lnTo>
                  <a:pt x="25270" y="36620"/>
                </a:lnTo>
                <a:lnTo>
                  <a:pt x="25260" y="36630"/>
                </a:lnTo>
                <a:lnTo>
                  <a:pt x="25260" y="36650"/>
                </a:lnTo>
                <a:lnTo>
                  <a:pt x="25250" y="36660"/>
                </a:lnTo>
                <a:lnTo>
                  <a:pt x="25250" y="36670"/>
                </a:lnTo>
                <a:lnTo>
                  <a:pt x="25240" y="36680"/>
                </a:lnTo>
                <a:lnTo>
                  <a:pt x="25240" y="36690"/>
                </a:lnTo>
                <a:lnTo>
                  <a:pt x="25230" y="36700"/>
                </a:lnTo>
                <a:lnTo>
                  <a:pt x="25230" y="36710"/>
                </a:lnTo>
                <a:lnTo>
                  <a:pt x="25230" y="36720"/>
                </a:lnTo>
                <a:lnTo>
                  <a:pt x="25220" y="36730"/>
                </a:lnTo>
                <a:lnTo>
                  <a:pt x="25220" y="36740"/>
                </a:lnTo>
                <a:lnTo>
                  <a:pt x="25210" y="36750"/>
                </a:lnTo>
                <a:lnTo>
                  <a:pt x="25210" y="36770"/>
                </a:lnTo>
                <a:lnTo>
                  <a:pt x="25200" y="36780"/>
                </a:lnTo>
                <a:lnTo>
                  <a:pt x="25200" y="36790"/>
                </a:lnTo>
                <a:lnTo>
                  <a:pt x="25190" y="36800"/>
                </a:lnTo>
                <a:lnTo>
                  <a:pt x="25190" y="36810"/>
                </a:lnTo>
                <a:lnTo>
                  <a:pt x="25190" y="36830"/>
                </a:lnTo>
                <a:lnTo>
                  <a:pt x="25180" y="36840"/>
                </a:lnTo>
                <a:lnTo>
                  <a:pt x="25170" y="36850"/>
                </a:lnTo>
                <a:lnTo>
                  <a:pt x="25170" y="36870"/>
                </a:lnTo>
                <a:lnTo>
                  <a:pt x="25170" y="36880"/>
                </a:lnTo>
                <a:lnTo>
                  <a:pt x="25160" y="36890"/>
                </a:lnTo>
                <a:lnTo>
                  <a:pt x="25160" y="36900"/>
                </a:lnTo>
                <a:lnTo>
                  <a:pt x="25160" y="36910"/>
                </a:lnTo>
                <a:lnTo>
                  <a:pt x="25150" y="36920"/>
                </a:lnTo>
                <a:lnTo>
                  <a:pt x="25150" y="36930"/>
                </a:lnTo>
                <a:lnTo>
                  <a:pt x="25140" y="36940"/>
                </a:lnTo>
                <a:lnTo>
                  <a:pt x="25140" y="36950"/>
                </a:lnTo>
                <a:lnTo>
                  <a:pt x="25130" y="36960"/>
                </a:lnTo>
                <a:lnTo>
                  <a:pt x="25130" y="36970"/>
                </a:lnTo>
                <a:lnTo>
                  <a:pt x="25120" y="36980"/>
                </a:lnTo>
                <a:lnTo>
                  <a:pt x="25120" y="36990"/>
                </a:lnTo>
                <a:lnTo>
                  <a:pt x="25110" y="37000"/>
                </a:lnTo>
                <a:lnTo>
                  <a:pt x="25110" y="37010"/>
                </a:lnTo>
                <a:lnTo>
                  <a:pt x="25110" y="37020"/>
                </a:lnTo>
                <a:lnTo>
                  <a:pt x="25100" y="37030"/>
                </a:lnTo>
                <a:lnTo>
                  <a:pt x="25100" y="37040"/>
                </a:lnTo>
                <a:lnTo>
                  <a:pt x="25090" y="37050"/>
                </a:lnTo>
                <a:lnTo>
                  <a:pt x="25080" y="37060"/>
                </a:lnTo>
                <a:lnTo>
                  <a:pt x="25080" y="37070"/>
                </a:lnTo>
                <a:lnTo>
                  <a:pt x="25070" y="37080"/>
                </a:lnTo>
                <a:lnTo>
                  <a:pt x="25060" y="37090"/>
                </a:lnTo>
                <a:lnTo>
                  <a:pt x="25060" y="37100"/>
                </a:lnTo>
                <a:lnTo>
                  <a:pt x="25050" y="37110"/>
                </a:lnTo>
                <a:lnTo>
                  <a:pt x="25040" y="37120"/>
                </a:lnTo>
                <a:lnTo>
                  <a:pt x="25040" y="37130"/>
                </a:lnTo>
                <a:lnTo>
                  <a:pt x="25030" y="37140"/>
                </a:lnTo>
                <a:lnTo>
                  <a:pt x="25030" y="37150"/>
                </a:lnTo>
                <a:lnTo>
                  <a:pt x="25020" y="37160"/>
                </a:lnTo>
                <a:lnTo>
                  <a:pt x="24910" y="37150"/>
                </a:lnTo>
                <a:lnTo>
                  <a:pt x="24880" y="37150"/>
                </a:lnTo>
                <a:lnTo>
                  <a:pt x="24800" y="37150"/>
                </a:lnTo>
                <a:lnTo>
                  <a:pt x="24780" y="37150"/>
                </a:lnTo>
                <a:lnTo>
                  <a:pt x="24730" y="37140"/>
                </a:lnTo>
                <a:lnTo>
                  <a:pt x="24670" y="37140"/>
                </a:lnTo>
                <a:lnTo>
                  <a:pt x="24660" y="37140"/>
                </a:lnTo>
                <a:lnTo>
                  <a:pt x="24630" y="37140"/>
                </a:lnTo>
                <a:lnTo>
                  <a:pt x="24540" y="37170"/>
                </a:lnTo>
                <a:lnTo>
                  <a:pt x="24500" y="37180"/>
                </a:lnTo>
                <a:lnTo>
                  <a:pt x="24340" y="37190"/>
                </a:lnTo>
                <a:lnTo>
                  <a:pt x="24350" y="37300"/>
                </a:lnTo>
                <a:lnTo>
                  <a:pt x="24350" y="37400"/>
                </a:lnTo>
                <a:lnTo>
                  <a:pt x="24350" y="37410"/>
                </a:lnTo>
                <a:lnTo>
                  <a:pt x="24350" y="37530"/>
                </a:lnTo>
                <a:lnTo>
                  <a:pt x="24360" y="3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