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mran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0890" y="20240"/>
                </a:moveTo>
                <a:lnTo>
                  <a:pt x="20900" y="20240"/>
                </a:lnTo>
                <a:lnTo>
                  <a:pt x="20910" y="20250"/>
                </a:lnTo>
                <a:lnTo>
                  <a:pt x="20920" y="20260"/>
                </a:lnTo>
                <a:lnTo>
                  <a:pt x="20940" y="20270"/>
                </a:lnTo>
                <a:lnTo>
                  <a:pt x="20960" y="20290"/>
                </a:lnTo>
                <a:lnTo>
                  <a:pt x="20970" y="20300"/>
                </a:lnTo>
                <a:lnTo>
                  <a:pt x="20970" y="20310"/>
                </a:lnTo>
                <a:lnTo>
                  <a:pt x="20990" y="20320"/>
                </a:lnTo>
                <a:lnTo>
                  <a:pt x="21010" y="20340"/>
                </a:lnTo>
                <a:lnTo>
                  <a:pt x="21020" y="20360"/>
                </a:lnTo>
                <a:lnTo>
                  <a:pt x="21050" y="20370"/>
                </a:lnTo>
                <a:lnTo>
                  <a:pt x="21070" y="20380"/>
                </a:lnTo>
                <a:lnTo>
                  <a:pt x="21090" y="20400"/>
                </a:lnTo>
                <a:lnTo>
                  <a:pt x="21110" y="20410"/>
                </a:lnTo>
                <a:lnTo>
                  <a:pt x="21130" y="20420"/>
                </a:lnTo>
                <a:lnTo>
                  <a:pt x="21160" y="20440"/>
                </a:lnTo>
                <a:lnTo>
                  <a:pt x="21180" y="20450"/>
                </a:lnTo>
                <a:lnTo>
                  <a:pt x="21200" y="20460"/>
                </a:lnTo>
                <a:lnTo>
                  <a:pt x="21220" y="20470"/>
                </a:lnTo>
                <a:lnTo>
                  <a:pt x="21240" y="20480"/>
                </a:lnTo>
                <a:lnTo>
                  <a:pt x="21260" y="20490"/>
                </a:lnTo>
                <a:lnTo>
                  <a:pt x="21280" y="20500"/>
                </a:lnTo>
                <a:lnTo>
                  <a:pt x="21300" y="20510"/>
                </a:lnTo>
                <a:lnTo>
                  <a:pt x="21330" y="20510"/>
                </a:lnTo>
                <a:lnTo>
                  <a:pt x="21350" y="20510"/>
                </a:lnTo>
                <a:lnTo>
                  <a:pt x="21370" y="20510"/>
                </a:lnTo>
                <a:lnTo>
                  <a:pt x="21390" y="20520"/>
                </a:lnTo>
                <a:lnTo>
                  <a:pt x="21410" y="20540"/>
                </a:lnTo>
                <a:lnTo>
                  <a:pt x="21430" y="20560"/>
                </a:lnTo>
                <a:lnTo>
                  <a:pt x="21440" y="20570"/>
                </a:lnTo>
                <a:lnTo>
                  <a:pt x="21460" y="20590"/>
                </a:lnTo>
                <a:lnTo>
                  <a:pt x="21470" y="20610"/>
                </a:lnTo>
                <a:lnTo>
                  <a:pt x="21490" y="20630"/>
                </a:lnTo>
                <a:lnTo>
                  <a:pt x="21500" y="20640"/>
                </a:lnTo>
                <a:lnTo>
                  <a:pt x="21520" y="20660"/>
                </a:lnTo>
                <a:lnTo>
                  <a:pt x="21530" y="20670"/>
                </a:lnTo>
                <a:lnTo>
                  <a:pt x="21550" y="20690"/>
                </a:lnTo>
                <a:lnTo>
                  <a:pt x="21570" y="20700"/>
                </a:lnTo>
                <a:lnTo>
                  <a:pt x="21590" y="20720"/>
                </a:lnTo>
                <a:lnTo>
                  <a:pt x="21610" y="20740"/>
                </a:lnTo>
                <a:lnTo>
                  <a:pt x="21630" y="20760"/>
                </a:lnTo>
                <a:lnTo>
                  <a:pt x="21640" y="20770"/>
                </a:lnTo>
                <a:lnTo>
                  <a:pt x="21670" y="20790"/>
                </a:lnTo>
                <a:lnTo>
                  <a:pt x="21680" y="20800"/>
                </a:lnTo>
                <a:lnTo>
                  <a:pt x="21690" y="20800"/>
                </a:lnTo>
                <a:lnTo>
                  <a:pt x="21710" y="20800"/>
                </a:lnTo>
                <a:lnTo>
                  <a:pt x="21730" y="20800"/>
                </a:lnTo>
                <a:lnTo>
                  <a:pt x="21780" y="20830"/>
                </a:lnTo>
                <a:lnTo>
                  <a:pt x="21790" y="20840"/>
                </a:lnTo>
                <a:lnTo>
                  <a:pt x="21830" y="20840"/>
                </a:lnTo>
                <a:lnTo>
                  <a:pt x="21850" y="20840"/>
                </a:lnTo>
                <a:lnTo>
                  <a:pt x="21860" y="20840"/>
                </a:lnTo>
                <a:lnTo>
                  <a:pt x="21870" y="20850"/>
                </a:lnTo>
                <a:lnTo>
                  <a:pt x="21900" y="20860"/>
                </a:lnTo>
                <a:lnTo>
                  <a:pt x="21930" y="20890"/>
                </a:lnTo>
                <a:lnTo>
                  <a:pt x="21970" y="20940"/>
                </a:lnTo>
                <a:lnTo>
                  <a:pt x="21970" y="20970"/>
                </a:lnTo>
                <a:lnTo>
                  <a:pt x="22010" y="20990"/>
                </a:lnTo>
                <a:lnTo>
                  <a:pt x="22090" y="21000"/>
                </a:lnTo>
                <a:lnTo>
                  <a:pt x="22090" y="21020"/>
                </a:lnTo>
                <a:lnTo>
                  <a:pt x="22060" y="21070"/>
                </a:lnTo>
                <a:lnTo>
                  <a:pt x="22050" y="21070"/>
                </a:lnTo>
                <a:lnTo>
                  <a:pt x="22040" y="21100"/>
                </a:lnTo>
                <a:lnTo>
                  <a:pt x="22030" y="21280"/>
                </a:lnTo>
                <a:lnTo>
                  <a:pt x="22030" y="21300"/>
                </a:lnTo>
                <a:lnTo>
                  <a:pt x="22030" y="21400"/>
                </a:lnTo>
                <a:lnTo>
                  <a:pt x="22020" y="21570"/>
                </a:lnTo>
                <a:lnTo>
                  <a:pt x="22030" y="21580"/>
                </a:lnTo>
                <a:lnTo>
                  <a:pt x="22030" y="21600"/>
                </a:lnTo>
                <a:lnTo>
                  <a:pt x="22030" y="21620"/>
                </a:lnTo>
                <a:lnTo>
                  <a:pt x="22030" y="21650"/>
                </a:lnTo>
                <a:lnTo>
                  <a:pt x="22030" y="21660"/>
                </a:lnTo>
                <a:lnTo>
                  <a:pt x="22030" y="21670"/>
                </a:lnTo>
                <a:lnTo>
                  <a:pt x="22030" y="21700"/>
                </a:lnTo>
                <a:lnTo>
                  <a:pt x="22030" y="21720"/>
                </a:lnTo>
                <a:lnTo>
                  <a:pt x="22030" y="21740"/>
                </a:lnTo>
                <a:lnTo>
                  <a:pt x="22030" y="21760"/>
                </a:lnTo>
                <a:lnTo>
                  <a:pt x="22030" y="21790"/>
                </a:lnTo>
                <a:lnTo>
                  <a:pt x="22030" y="21800"/>
                </a:lnTo>
                <a:lnTo>
                  <a:pt x="22030" y="21810"/>
                </a:lnTo>
                <a:lnTo>
                  <a:pt x="22020" y="21830"/>
                </a:lnTo>
                <a:lnTo>
                  <a:pt x="22020" y="21860"/>
                </a:lnTo>
                <a:lnTo>
                  <a:pt x="22020" y="21890"/>
                </a:lnTo>
                <a:lnTo>
                  <a:pt x="22020" y="21910"/>
                </a:lnTo>
                <a:lnTo>
                  <a:pt x="22010" y="21930"/>
                </a:lnTo>
                <a:lnTo>
                  <a:pt x="22010" y="21960"/>
                </a:lnTo>
                <a:lnTo>
                  <a:pt x="22010" y="21980"/>
                </a:lnTo>
                <a:lnTo>
                  <a:pt x="22010" y="22000"/>
                </a:lnTo>
                <a:lnTo>
                  <a:pt x="22000" y="22020"/>
                </a:lnTo>
                <a:lnTo>
                  <a:pt x="22000" y="22050"/>
                </a:lnTo>
                <a:lnTo>
                  <a:pt x="22010" y="22070"/>
                </a:lnTo>
                <a:lnTo>
                  <a:pt x="22020" y="22090"/>
                </a:lnTo>
                <a:lnTo>
                  <a:pt x="22040" y="22110"/>
                </a:lnTo>
                <a:lnTo>
                  <a:pt x="22050" y="22130"/>
                </a:lnTo>
                <a:lnTo>
                  <a:pt x="22070" y="22140"/>
                </a:lnTo>
                <a:lnTo>
                  <a:pt x="22090" y="22160"/>
                </a:lnTo>
                <a:lnTo>
                  <a:pt x="22110" y="22170"/>
                </a:lnTo>
                <a:lnTo>
                  <a:pt x="22130" y="22180"/>
                </a:lnTo>
                <a:lnTo>
                  <a:pt x="22150" y="22190"/>
                </a:lnTo>
                <a:lnTo>
                  <a:pt x="22170" y="22200"/>
                </a:lnTo>
                <a:lnTo>
                  <a:pt x="22190" y="22210"/>
                </a:lnTo>
                <a:lnTo>
                  <a:pt x="22210" y="22220"/>
                </a:lnTo>
                <a:lnTo>
                  <a:pt x="22230" y="22230"/>
                </a:lnTo>
                <a:lnTo>
                  <a:pt x="22250" y="22250"/>
                </a:lnTo>
                <a:lnTo>
                  <a:pt x="22260" y="22270"/>
                </a:lnTo>
                <a:lnTo>
                  <a:pt x="22260" y="22290"/>
                </a:lnTo>
                <a:lnTo>
                  <a:pt x="22260" y="22310"/>
                </a:lnTo>
                <a:lnTo>
                  <a:pt x="22260" y="22340"/>
                </a:lnTo>
                <a:lnTo>
                  <a:pt x="22260" y="22360"/>
                </a:lnTo>
                <a:lnTo>
                  <a:pt x="22260" y="22390"/>
                </a:lnTo>
                <a:lnTo>
                  <a:pt x="22260" y="22410"/>
                </a:lnTo>
                <a:lnTo>
                  <a:pt x="22260" y="22430"/>
                </a:lnTo>
                <a:lnTo>
                  <a:pt x="22260" y="22460"/>
                </a:lnTo>
                <a:lnTo>
                  <a:pt x="22250" y="22480"/>
                </a:lnTo>
                <a:lnTo>
                  <a:pt x="22250" y="22510"/>
                </a:lnTo>
                <a:lnTo>
                  <a:pt x="22240" y="22530"/>
                </a:lnTo>
                <a:lnTo>
                  <a:pt x="22230" y="22560"/>
                </a:lnTo>
                <a:lnTo>
                  <a:pt x="22220" y="22580"/>
                </a:lnTo>
                <a:lnTo>
                  <a:pt x="22210" y="22600"/>
                </a:lnTo>
                <a:lnTo>
                  <a:pt x="22200" y="22620"/>
                </a:lnTo>
                <a:lnTo>
                  <a:pt x="22190" y="22640"/>
                </a:lnTo>
                <a:lnTo>
                  <a:pt x="22180" y="22660"/>
                </a:lnTo>
                <a:lnTo>
                  <a:pt x="22160" y="22680"/>
                </a:lnTo>
                <a:lnTo>
                  <a:pt x="22150" y="22700"/>
                </a:lnTo>
                <a:lnTo>
                  <a:pt x="22140" y="22720"/>
                </a:lnTo>
                <a:lnTo>
                  <a:pt x="22130" y="22740"/>
                </a:lnTo>
                <a:lnTo>
                  <a:pt x="22120" y="22760"/>
                </a:lnTo>
                <a:lnTo>
                  <a:pt x="22120" y="22780"/>
                </a:lnTo>
                <a:lnTo>
                  <a:pt x="22150" y="22780"/>
                </a:lnTo>
                <a:lnTo>
                  <a:pt x="22170" y="22800"/>
                </a:lnTo>
                <a:lnTo>
                  <a:pt x="22180" y="22820"/>
                </a:lnTo>
                <a:lnTo>
                  <a:pt x="22190" y="22830"/>
                </a:lnTo>
                <a:lnTo>
                  <a:pt x="22210" y="22840"/>
                </a:lnTo>
                <a:lnTo>
                  <a:pt x="22230" y="22840"/>
                </a:lnTo>
                <a:lnTo>
                  <a:pt x="22250" y="22840"/>
                </a:lnTo>
                <a:lnTo>
                  <a:pt x="22250" y="22830"/>
                </a:lnTo>
                <a:lnTo>
                  <a:pt x="22270" y="22840"/>
                </a:lnTo>
                <a:lnTo>
                  <a:pt x="22280" y="22840"/>
                </a:lnTo>
                <a:lnTo>
                  <a:pt x="22320" y="22870"/>
                </a:lnTo>
                <a:lnTo>
                  <a:pt x="22320" y="22880"/>
                </a:lnTo>
                <a:lnTo>
                  <a:pt x="22320" y="22890"/>
                </a:lnTo>
                <a:lnTo>
                  <a:pt x="22320" y="22920"/>
                </a:lnTo>
                <a:lnTo>
                  <a:pt x="22320" y="22970"/>
                </a:lnTo>
                <a:lnTo>
                  <a:pt x="22320" y="23010"/>
                </a:lnTo>
                <a:lnTo>
                  <a:pt x="22310" y="23020"/>
                </a:lnTo>
                <a:lnTo>
                  <a:pt x="22300" y="23040"/>
                </a:lnTo>
                <a:lnTo>
                  <a:pt x="22280" y="23060"/>
                </a:lnTo>
                <a:lnTo>
                  <a:pt x="22280" y="23080"/>
                </a:lnTo>
                <a:lnTo>
                  <a:pt x="22280" y="23100"/>
                </a:lnTo>
                <a:lnTo>
                  <a:pt x="22270" y="23130"/>
                </a:lnTo>
                <a:lnTo>
                  <a:pt x="22270" y="23150"/>
                </a:lnTo>
                <a:lnTo>
                  <a:pt x="22270" y="23170"/>
                </a:lnTo>
                <a:lnTo>
                  <a:pt x="22250" y="23190"/>
                </a:lnTo>
                <a:lnTo>
                  <a:pt x="22160" y="23310"/>
                </a:lnTo>
                <a:lnTo>
                  <a:pt x="22150" y="23310"/>
                </a:lnTo>
                <a:lnTo>
                  <a:pt x="22160" y="23310"/>
                </a:lnTo>
                <a:lnTo>
                  <a:pt x="22060" y="23440"/>
                </a:lnTo>
                <a:lnTo>
                  <a:pt x="22050" y="23450"/>
                </a:lnTo>
                <a:lnTo>
                  <a:pt x="22040" y="23470"/>
                </a:lnTo>
                <a:lnTo>
                  <a:pt x="22060" y="23490"/>
                </a:lnTo>
                <a:lnTo>
                  <a:pt x="22080" y="23490"/>
                </a:lnTo>
                <a:lnTo>
                  <a:pt x="22100" y="23490"/>
                </a:lnTo>
                <a:lnTo>
                  <a:pt x="22110" y="23500"/>
                </a:lnTo>
                <a:lnTo>
                  <a:pt x="22140" y="23510"/>
                </a:lnTo>
                <a:lnTo>
                  <a:pt x="22140" y="23520"/>
                </a:lnTo>
                <a:lnTo>
                  <a:pt x="22190" y="23530"/>
                </a:lnTo>
                <a:lnTo>
                  <a:pt x="22200" y="23570"/>
                </a:lnTo>
                <a:lnTo>
                  <a:pt x="22220" y="23620"/>
                </a:lnTo>
                <a:lnTo>
                  <a:pt x="22240" y="23660"/>
                </a:lnTo>
                <a:lnTo>
                  <a:pt x="22240" y="23670"/>
                </a:lnTo>
                <a:lnTo>
                  <a:pt x="22240" y="23700"/>
                </a:lnTo>
                <a:lnTo>
                  <a:pt x="22230" y="23710"/>
                </a:lnTo>
                <a:lnTo>
                  <a:pt x="22220" y="23730"/>
                </a:lnTo>
                <a:lnTo>
                  <a:pt x="22220" y="23740"/>
                </a:lnTo>
                <a:lnTo>
                  <a:pt x="22210" y="23790"/>
                </a:lnTo>
                <a:lnTo>
                  <a:pt x="22220" y="23810"/>
                </a:lnTo>
                <a:lnTo>
                  <a:pt x="22230" y="23830"/>
                </a:lnTo>
                <a:lnTo>
                  <a:pt x="22220" y="23850"/>
                </a:lnTo>
                <a:lnTo>
                  <a:pt x="22210" y="23870"/>
                </a:lnTo>
                <a:lnTo>
                  <a:pt x="22200" y="23890"/>
                </a:lnTo>
                <a:lnTo>
                  <a:pt x="22210" y="23910"/>
                </a:lnTo>
                <a:lnTo>
                  <a:pt x="22210" y="23940"/>
                </a:lnTo>
                <a:lnTo>
                  <a:pt x="22200" y="23960"/>
                </a:lnTo>
                <a:lnTo>
                  <a:pt x="22180" y="23970"/>
                </a:lnTo>
                <a:lnTo>
                  <a:pt x="22160" y="23990"/>
                </a:lnTo>
                <a:lnTo>
                  <a:pt x="22150" y="24000"/>
                </a:lnTo>
                <a:lnTo>
                  <a:pt x="22140" y="24020"/>
                </a:lnTo>
                <a:lnTo>
                  <a:pt x="22130" y="24040"/>
                </a:lnTo>
                <a:lnTo>
                  <a:pt x="22140" y="24060"/>
                </a:lnTo>
                <a:lnTo>
                  <a:pt x="22160" y="24080"/>
                </a:lnTo>
                <a:lnTo>
                  <a:pt x="22160" y="24100"/>
                </a:lnTo>
                <a:lnTo>
                  <a:pt x="22170" y="24120"/>
                </a:lnTo>
                <a:lnTo>
                  <a:pt x="22200" y="24150"/>
                </a:lnTo>
                <a:lnTo>
                  <a:pt x="22210" y="24150"/>
                </a:lnTo>
                <a:lnTo>
                  <a:pt x="22250" y="24180"/>
                </a:lnTo>
                <a:lnTo>
                  <a:pt x="22260" y="24190"/>
                </a:lnTo>
                <a:lnTo>
                  <a:pt x="22280" y="24210"/>
                </a:lnTo>
                <a:lnTo>
                  <a:pt x="22300" y="24230"/>
                </a:lnTo>
                <a:lnTo>
                  <a:pt x="22320" y="24260"/>
                </a:lnTo>
                <a:lnTo>
                  <a:pt x="22350" y="24310"/>
                </a:lnTo>
                <a:lnTo>
                  <a:pt x="22370" y="24340"/>
                </a:lnTo>
                <a:lnTo>
                  <a:pt x="22390" y="24370"/>
                </a:lnTo>
                <a:lnTo>
                  <a:pt x="22400" y="24390"/>
                </a:lnTo>
                <a:lnTo>
                  <a:pt x="22420" y="24420"/>
                </a:lnTo>
                <a:lnTo>
                  <a:pt x="22440" y="24450"/>
                </a:lnTo>
                <a:lnTo>
                  <a:pt x="22460" y="24510"/>
                </a:lnTo>
                <a:lnTo>
                  <a:pt x="22470" y="24550"/>
                </a:lnTo>
                <a:lnTo>
                  <a:pt x="22480" y="24560"/>
                </a:lnTo>
                <a:lnTo>
                  <a:pt x="22480" y="24570"/>
                </a:lnTo>
                <a:lnTo>
                  <a:pt x="22500" y="24580"/>
                </a:lnTo>
                <a:lnTo>
                  <a:pt x="22520" y="24600"/>
                </a:lnTo>
                <a:lnTo>
                  <a:pt x="22560" y="24620"/>
                </a:lnTo>
                <a:lnTo>
                  <a:pt x="22580" y="24630"/>
                </a:lnTo>
                <a:lnTo>
                  <a:pt x="22710" y="24690"/>
                </a:lnTo>
                <a:lnTo>
                  <a:pt x="22640" y="24750"/>
                </a:lnTo>
                <a:lnTo>
                  <a:pt x="22630" y="24760"/>
                </a:lnTo>
                <a:lnTo>
                  <a:pt x="22620" y="24760"/>
                </a:lnTo>
                <a:lnTo>
                  <a:pt x="22620" y="24750"/>
                </a:lnTo>
                <a:lnTo>
                  <a:pt x="22610" y="24750"/>
                </a:lnTo>
                <a:lnTo>
                  <a:pt x="22600" y="24750"/>
                </a:lnTo>
                <a:lnTo>
                  <a:pt x="22590" y="24750"/>
                </a:lnTo>
                <a:lnTo>
                  <a:pt x="22580" y="24750"/>
                </a:lnTo>
                <a:lnTo>
                  <a:pt x="22570" y="24760"/>
                </a:lnTo>
                <a:lnTo>
                  <a:pt x="22560" y="24760"/>
                </a:lnTo>
                <a:lnTo>
                  <a:pt x="22550" y="24760"/>
                </a:lnTo>
                <a:lnTo>
                  <a:pt x="22540" y="24750"/>
                </a:lnTo>
                <a:lnTo>
                  <a:pt x="22530" y="24740"/>
                </a:lnTo>
                <a:lnTo>
                  <a:pt x="22520" y="24740"/>
                </a:lnTo>
                <a:lnTo>
                  <a:pt x="22520" y="24750"/>
                </a:lnTo>
                <a:lnTo>
                  <a:pt x="22510" y="24750"/>
                </a:lnTo>
                <a:lnTo>
                  <a:pt x="22500" y="24750"/>
                </a:lnTo>
                <a:lnTo>
                  <a:pt x="22490" y="24750"/>
                </a:lnTo>
                <a:lnTo>
                  <a:pt x="22480" y="24750"/>
                </a:lnTo>
                <a:lnTo>
                  <a:pt x="22470" y="24750"/>
                </a:lnTo>
                <a:lnTo>
                  <a:pt x="22460" y="24750"/>
                </a:lnTo>
                <a:lnTo>
                  <a:pt x="22450" y="24750"/>
                </a:lnTo>
                <a:lnTo>
                  <a:pt x="22440" y="24750"/>
                </a:lnTo>
                <a:lnTo>
                  <a:pt x="22430" y="24750"/>
                </a:lnTo>
                <a:lnTo>
                  <a:pt x="22420" y="24750"/>
                </a:lnTo>
                <a:lnTo>
                  <a:pt x="22410" y="24750"/>
                </a:lnTo>
                <a:lnTo>
                  <a:pt x="22400" y="24750"/>
                </a:lnTo>
                <a:lnTo>
                  <a:pt x="22390" y="24750"/>
                </a:lnTo>
                <a:lnTo>
                  <a:pt x="22380" y="24740"/>
                </a:lnTo>
                <a:lnTo>
                  <a:pt x="22370" y="24740"/>
                </a:lnTo>
                <a:lnTo>
                  <a:pt x="22360" y="24740"/>
                </a:lnTo>
                <a:lnTo>
                  <a:pt x="22350" y="24740"/>
                </a:lnTo>
                <a:lnTo>
                  <a:pt x="22340" y="24740"/>
                </a:lnTo>
                <a:lnTo>
                  <a:pt x="22330" y="24740"/>
                </a:lnTo>
                <a:lnTo>
                  <a:pt x="22320" y="24740"/>
                </a:lnTo>
                <a:lnTo>
                  <a:pt x="22310" y="24740"/>
                </a:lnTo>
                <a:lnTo>
                  <a:pt x="22300" y="24740"/>
                </a:lnTo>
                <a:lnTo>
                  <a:pt x="22290" y="24740"/>
                </a:lnTo>
                <a:lnTo>
                  <a:pt x="22280" y="24740"/>
                </a:lnTo>
                <a:lnTo>
                  <a:pt x="22280" y="24750"/>
                </a:lnTo>
                <a:lnTo>
                  <a:pt x="22270" y="24750"/>
                </a:lnTo>
                <a:lnTo>
                  <a:pt x="22260" y="24750"/>
                </a:lnTo>
                <a:lnTo>
                  <a:pt x="22250" y="24750"/>
                </a:lnTo>
                <a:lnTo>
                  <a:pt x="22240" y="24750"/>
                </a:lnTo>
                <a:lnTo>
                  <a:pt x="22240" y="24760"/>
                </a:lnTo>
                <a:lnTo>
                  <a:pt x="22230" y="24770"/>
                </a:lnTo>
                <a:lnTo>
                  <a:pt x="22230" y="24780"/>
                </a:lnTo>
                <a:lnTo>
                  <a:pt x="22220" y="24780"/>
                </a:lnTo>
                <a:lnTo>
                  <a:pt x="22210" y="24790"/>
                </a:lnTo>
                <a:lnTo>
                  <a:pt x="22200" y="24790"/>
                </a:lnTo>
                <a:lnTo>
                  <a:pt x="22190" y="24800"/>
                </a:lnTo>
                <a:lnTo>
                  <a:pt x="22180" y="24800"/>
                </a:lnTo>
                <a:lnTo>
                  <a:pt x="22170" y="24800"/>
                </a:lnTo>
                <a:lnTo>
                  <a:pt x="22170" y="24810"/>
                </a:lnTo>
                <a:lnTo>
                  <a:pt x="22160" y="24810"/>
                </a:lnTo>
                <a:lnTo>
                  <a:pt x="22150" y="24810"/>
                </a:lnTo>
                <a:lnTo>
                  <a:pt x="22140" y="24810"/>
                </a:lnTo>
                <a:lnTo>
                  <a:pt x="22130" y="24810"/>
                </a:lnTo>
                <a:lnTo>
                  <a:pt x="22120" y="24810"/>
                </a:lnTo>
                <a:lnTo>
                  <a:pt x="22110" y="24810"/>
                </a:lnTo>
                <a:lnTo>
                  <a:pt x="22100" y="24810"/>
                </a:lnTo>
                <a:lnTo>
                  <a:pt x="22090" y="24820"/>
                </a:lnTo>
                <a:lnTo>
                  <a:pt x="22080" y="24820"/>
                </a:lnTo>
                <a:lnTo>
                  <a:pt x="22070" y="24830"/>
                </a:lnTo>
                <a:lnTo>
                  <a:pt x="22070" y="24840"/>
                </a:lnTo>
                <a:lnTo>
                  <a:pt x="22060" y="24840"/>
                </a:lnTo>
                <a:lnTo>
                  <a:pt x="22060" y="24850"/>
                </a:lnTo>
                <a:lnTo>
                  <a:pt x="22050" y="24850"/>
                </a:lnTo>
                <a:lnTo>
                  <a:pt x="22050" y="24860"/>
                </a:lnTo>
                <a:lnTo>
                  <a:pt x="22040" y="24860"/>
                </a:lnTo>
                <a:lnTo>
                  <a:pt x="22040" y="24870"/>
                </a:lnTo>
                <a:lnTo>
                  <a:pt x="22030" y="24870"/>
                </a:lnTo>
                <a:lnTo>
                  <a:pt x="22030" y="24880"/>
                </a:lnTo>
                <a:lnTo>
                  <a:pt x="22020" y="24880"/>
                </a:lnTo>
                <a:lnTo>
                  <a:pt x="22020" y="24890"/>
                </a:lnTo>
                <a:lnTo>
                  <a:pt x="22010" y="24890"/>
                </a:lnTo>
                <a:lnTo>
                  <a:pt x="22000" y="24890"/>
                </a:lnTo>
                <a:lnTo>
                  <a:pt x="22000" y="24900"/>
                </a:lnTo>
                <a:lnTo>
                  <a:pt x="21990" y="24900"/>
                </a:lnTo>
                <a:lnTo>
                  <a:pt x="21980" y="24900"/>
                </a:lnTo>
                <a:lnTo>
                  <a:pt x="21980" y="24910"/>
                </a:lnTo>
                <a:lnTo>
                  <a:pt x="21970" y="24910"/>
                </a:lnTo>
                <a:lnTo>
                  <a:pt x="21960" y="24910"/>
                </a:lnTo>
                <a:lnTo>
                  <a:pt x="21960" y="24920"/>
                </a:lnTo>
                <a:lnTo>
                  <a:pt x="21950" y="24920"/>
                </a:lnTo>
                <a:lnTo>
                  <a:pt x="21940" y="24920"/>
                </a:lnTo>
                <a:lnTo>
                  <a:pt x="21930" y="24920"/>
                </a:lnTo>
                <a:lnTo>
                  <a:pt x="21920" y="24920"/>
                </a:lnTo>
                <a:lnTo>
                  <a:pt x="21910" y="24920"/>
                </a:lnTo>
                <a:lnTo>
                  <a:pt x="21900" y="24920"/>
                </a:lnTo>
                <a:lnTo>
                  <a:pt x="21890" y="24930"/>
                </a:lnTo>
                <a:lnTo>
                  <a:pt x="21880" y="24930"/>
                </a:lnTo>
                <a:lnTo>
                  <a:pt x="21870" y="24930"/>
                </a:lnTo>
                <a:lnTo>
                  <a:pt x="21860" y="24930"/>
                </a:lnTo>
                <a:lnTo>
                  <a:pt x="21850" y="24940"/>
                </a:lnTo>
                <a:lnTo>
                  <a:pt x="21840" y="24940"/>
                </a:lnTo>
                <a:lnTo>
                  <a:pt x="21840" y="24950"/>
                </a:lnTo>
                <a:lnTo>
                  <a:pt x="21830" y="24950"/>
                </a:lnTo>
                <a:lnTo>
                  <a:pt x="21830" y="24960"/>
                </a:lnTo>
                <a:lnTo>
                  <a:pt x="21830" y="24970"/>
                </a:lnTo>
                <a:lnTo>
                  <a:pt x="21830" y="24980"/>
                </a:lnTo>
                <a:lnTo>
                  <a:pt x="21830" y="24990"/>
                </a:lnTo>
                <a:lnTo>
                  <a:pt x="21820" y="25000"/>
                </a:lnTo>
                <a:lnTo>
                  <a:pt x="21820" y="25010"/>
                </a:lnTo>
                <a:lnTo>
                  <a:pt x="21820" y="25020"/>
                </a:lnTo>
                <a:lnTo>
                  <a:pt x="21820" y="25030"/>
                </a:lnTo>
                <a:lnTo>
                  <a:pt x="21810" y="25030"/>
                </a:lnTo>
                <a:lnTo>
                  <a:pt x="21810" y="25040"/>
                </a:lnTo>
                <a:lnTo>
                  <a:pt x="21810" y="25050"/>
                </a:lnTo>
                <a:lnTo>
                  <a:pt x="21800" y="25050"/>
                </a:lnTo>
                <a:lnTo>
                  <a:pt x="21800" y="25060"/>
                </a:lnTo>
                <a:lnTo>
                  <a:pt x="21790" y="25060"/>
                </a:lnTo>
                <a:lnTo>
                  <a:pt x="21790" y="25070"/>
                </a:lnTo>
                <a:lnTo>
                  <a:pt x="21780" y="25070"/>
                </a:lnTo>
                <a:lnTo>
                  <a:pt x="21780" y="25080"/>
                </a:lnTo>
                <a:lnTo>
                  <a:pt x="21770" y="25090"/>
                </a:lnTo>
                <a:lnTo>
                  <a:pt x="21770" y="25100"/>
                </a:lnTo>
                <a:lnTo>
                  <a:pt x="21760" y="25100"/>
                </a:lnTo>
                <a:lnTo>
                  <a:pt x="21750" y="25100"/>
                </a:lnTo>
                <a:lnTo>
                  <a:pt x="21740" y="25100"/>
                </a:lnTo>
                <a:lnTo>
                  <a:pt x="21730" y="25100"/>
                </a:lnTo>
                <a:lnTo>
                  <a:pt x="21720" y="25110"/>
                </a:lnTo>
                <a:lnTo>
                  <a:pt x="21700" y="25100"/>
                </a:lnTo>
                <a:lnTo>
                  <a:pt x="21660" y="25090"/>
                </a:lnTo>
                <a:lnTo>
                  <a:pt x="21630" y="25050"/>
                </a:lnTo>
                <a:lnTo>
                  <a:pt x="21620" y="25060"/>
                </a:lnTo>
                <a:lnTo>
                  <a:pt x="21610" y="25060"/>
                </a:lnTo>
                <a:lnTo>
                  <a:pt x="21600" y="25060"/>
                </a:lnTo>
                <a:lnTo>
                  <a:pt x="21590" y="25060"/>
                </a:lnTo>
                <a:lnTo>
                  <a:pt x="21580" y="25060"/>
                </a:lnTo>
                <a:lnTo>
                  <a:pt x="21570" y="25060"/>
                </a:lnTo>
                <a:lnTo>
                  <a:pt x="21560" y="25060"/>
                </a:lnTo>
                <a:lnTo>
                  <a:pt x="21550" y="25060"/>
                </a:lnTo>
                <a:lnTo>
                  <a:pt x="21540" y="25070"/>
                </a:lnTo>
                <a:lnTo>
                  <a:pt x="21530" y="25070"/>
                </a:lnTo>
                <a:lnTo>
                  <a:pt x="21520" y="25070"/>
                </a:lnTo>
                <a:lnTo>
                  <a:pt x="21510" y="25070"/>
                </a:lnTo>
                <a:lnTo>
                  <a:pt x="21500" y="25070"/>
                </a:lnTo>
                <a:lnTo>
                  <a:pt x="21490" y="25080"/>
                </a:lnTo>
                <a:lnTo>
                  <a:pt x="21480" y="25080"/>
                </a:lnTo>
                <a:lnTo>
                  <a:pt x="21470" y="25080"/>
                </a:lnTo>
                <a:lnTo>
                  <a:pt x="21470" y="25090"/>
                </a:lnTo>
                <a:lnTo>
                  <a:pt x="21460" y="25090"/>
                </a:lnTo>
                <a:lnTo>
                  <a:pt x="21450" y="25090"/>
                </a:lnTo>
                <a:lnTo>
                  <a:pt x="21440" y="25090"/>
                </a:lnTo>
                <a:lnTo>
                  <a:pt x="21430" y="25090"/>
                </a:lnTo>
                <a:lnTo>
                  <a:pt x="21420" y="25090"/>
                </a:lnTo>
                <a:lnTo>
                  <a:pt x="21420" y="25100"/>
                </a:lnTo>
                <a:lnTo>
                  <a:pt x="21410" y="25100"/>
                </a:lnTo>
                <a:lnTo>
                  <a:pt x="21400" y="25100"/>
                </a:lnTo>
                <a:lnTo>
                  <a:pt x="21390" y="25100"/>
                </a:lnTo>
                <a:lnTo>
                  <a:pt x="21380" y="25100"/>
                </a:lnTo>
                <a:lnTo>
                  <a:pt x="21370" y="25100"/>
                </a:lnTo>
                <a:lnTo>
                  <a:pt x="21360" y="25100"/>
                </a:lnTo>
                <a:lnTo>
                  <a:pt x="21350" y="25100"/>
                </a:lnTo>
                <a:lnTo>
                  <a:pt x="21340" y="25100"/>
                </a:lnTo>
                <a:lnTo>
                  <a:pt x="21330" y="25110"/>
                </a:lnTo>
                <a:lnTo>
                  <a:pt x="21320" y="25110"/>
                </a:lnTo>
                <a:lnTo>
                  <a:pt x="21320" y="25120"/>
                </a:lnTo>
                <a:lnTo>
                  <a:pt x="21310" y="25120"/>
                </a:lnTo>
                <a:lnTo>
                  <a:pt x="21310" y="25130"/>
                </a:lnTo>
                <a:lnTo>
                  <a:pt x="21300" y="25130"/>
                </a:lnTo>
                <a:lnTo>
                  <a:pt x="21250" y="25130"/>
                </a:lnTo>
                <a:lnTo>
                  <a:pt x="21240" y="25130"/>
                </a:lnTo>
                <a:lnTo>
                  <a:pt x="21240" y="25140"/>
                </a:lnTo>
                <a:lnTo>
                  <a:pt x="21270" y="25190"/>
                </a:lnTo>
                <a:lnTo>
                  <a:pt x="21280" y="25200"/>
                </a:lnTo>
                <a:lnTo>
                  <a:pt x="21290" y="25250"/>
                </a:lnTo>
                <a:lnTo>
                  <a:pt x="21290" y="25310"/>
                </a:lnTo>
                <a:lnTo>
                  <a:pt x="21280" y="25400"/>
                </a:lnTo>
                <a:lnTo>
                  <a:pt x="21270" y="25410"/>
                </a:lnTo>
                <a:lnTo>
                  <a:pt x="21260" y="25490"/>
                </a:lnTo>
                <a:lnTo>
                  <a:pt x="21240" y="25610"/>
                </a:lnTo>
                <a:lnTo>
                  <a:pt x="21240" y="25680"/>
                </a:lnTo>
                <a:lnTo>
                  <a:pt x="21240" y="25690"/>
                </a:lnTo>
                <a:lnTo>
                  <a:pt x="21240" y="25800"/>
                </a:lnTo>
                <a:lnTo>
                  <a:pt x="21260" y="25920"/>
                </a:lnTo>
                <a:lnTo>
                  <a:pt x="21270" y="25990"/>
                </a:lnTo>
                <a:lnTo>
                  <a:pt x="21270" y="26000"/>
                </a:lnTo>
                <a:lnTo>
                  <a:pt x="21280" y="26030"/>
                </a:lnTo>
                <a:lnTo>
                  <a:pt x="21310" y="26060"/>
                </a:lnTo>
                <a:lnTo>
                  <a:pt x="21320" y="26070"/>
                </a:lnTo>
                <a:lnTo>
                  <a:pt x="21340" y="26100"/>
                </a:lnTo>
                <a:lnTo>
                  <a:pt x="21370" y="26140"/>
                </a:lnTo>
                <a:lnTo>
                  <a:pt x="21390" y="26180"/>
                </a:lnTo>
                <a:lnTo>
                  <a:pt x="21390" y="26190"/>
                </a:lnTo>
                <a:lnTo>
                  <a:pt x="21420" y="26250"/>
                </a:lnTo>
                <a:lnTo>
                  <a:pt x="21450" y="26350"/>
                </a:lnTo>
                <a:lnTo>
                  <a:pt x="21450" y="26360"/>
                </a:lnTo>
                <a:lnTo>
                  <a:pt x="21450" y="26410"/>
                </a:lnTo>
                <a:lnTo>
                  <a:pt x="21460" y="26440"/>
                </a:lnTo>
                <a:lnTo>
                  <a:pt x="21460" y="26460"/>
                </a:lnTo>
                <a:lnTo>
                  <a:pt x="21460" y="26530"/>
                </a:lnTo>
                <a:lnTo>
                  <a:pt x="21460" y="26550"/>
                </a:lnTo>
                <a:lnTo>
                  <a:pt x="21450" y="26560"/>
                </a:lnTo>
                <a:lnTo>
                  <a:pt x="21450" y="26600"/>
                </a:lnTo>
                <a:lnTo>
                  <a:pt x="21450" y="26700"/>
                </a:lnTo>
                <a:lnTo>
                  <a:pt x="21440" y="26720"/>
                </a:lnTo>
                <a:lnTo>
                  <a:pt x="21440" y="26730"/>
                </a:lnTo>
                <a:lnTo>
                  <a:pt x="21430" y="26740"/>
                </a:lnTo>
                <a:lnTo>
                  <a:pt x="21430" y="26750"/>
                </a:lnTo>
                <a:lnTo>
                  <a:pt x="21430" y="26760"/>
                </a:lnTo>
                <a:lnTo>
                  <a:pt x="21420" y="26770"/>
                </a:lnTo>
                <a:lnTo>
                  <a:pt x="21420" y="26780"/>
                </a:lnTo>
                <a:lnTo>
                  <a:pt x="21420" y="26790"/>
                </a:lnTo>
                <a:lnTo>
                  <a:pt x="21410" y="26800"/>
                </a:lnTo>
                <a:lnTo>
                  <a:pt x="21410" y="26810"/>
                </a:lnTo>
                <a:lnTo>
                  <a:pt x="21400" y="26820"/>
                </a:lnTo>
                <a:lnTo>
                  <a:pt x="21390" y="26830"/>
                </a:lnTo>
                <a:lnTo>
                  <a:pt x="21390" y="26840"/>
                </a:lnTo>
                <a:lnTo>
                  <a:pt x="21380" y="26840"/>
                </a:lnTo>
                <a:lnTo>
                  <a:pt x="21370" y="26840"/>
                </a:lnTo>
                <a:lnTo>
                  <a:pt x="21370" y="26850"/>
                </a:lnTo>
                <a:lnTo>
                  <a:pt x="21360" y="26850"/>
                </a:lnTo>
                <a:lnTo>
                  <a:pt x="21350" y="26860"/>
                </a:lnTo>
                <a:lnTo>
                  <a:pt x="21340" y="26860"/>
                </a:lnTo>
                <a:lnTo>
                  <a:pt x="21330" y="26860"/>
                </a:lnTo>
                <a:lnTo>
                  <a:pt x="21330" y="26870"/>
                </a:lnTo>
                <a:lnTo>
                  <a:pt x="21320" y="26870"/>
                </a:lnTo>
                <a:lnTo>
                  <a:pt x="21310" y="26870"/>
                </a:lnTo>
                <a:lnTo>
                  <a:pt x="21300" y="26870"/>
                </a:lnTo>
                <a:lnTo>
                  <a:pt x="21290" y="26880"/>
                </a:lnTo>
                <a:lnTo>
                  <a:pt x="21280" y="26880"/>
                </a:lnTo>
                <a:lnTo>
                  <a:pt x="21270" y="26880"/>
                </a:lnTo>
                <a:lnTo>
                  <a:pt x="21260" y="26880"/>
                </a:lnTo>
                <a:lnTo>
                  <a:pt x="21250" y="26890"/>
                </a:lnTo>
                <a:lnTo>
                  <a:pt x="21240" y="26890"/>
                </a:lnTo>
                <a:lnTo>
                  <a:pt x="21230" y="26900"/>
                </a:lnTo>
                <a:lnTo>
                  <a:pt x="21220" y="26910"/>
                </a:lnTo>
                <a:lnTo>
                  <a:pt x="21210" y="26910"/>
                </a:lnTo>
                <a:lnTo>
                  <a:pt x="21200" y="26910"/>
                </a:lnTo>
                <a:lnTo>
                  <a:pt x="21200" y="26920"/>
                </a:lnTo>
                <a:lnTo>
                  <a:pt x="21190" y="26920"/>
                </a:lnTo>
                <a:lnTo>
                  <a:pt x="21180" y="26920"/>
                </a:lnTo>
                <a:lnTo>
                  <a:pt x="21170" y="26920"/>
                </a:lnTo>
                <a:lnTo>
                  <a:pt x="21160" y="26920"/>
                </a:lnTo>
                <a:lnTo>
                  <a:pt x="21150" y="26920"/>
                </a:lnTo>
                <a:lnTo>
                  <a:pt x="21140" y="26920"/>
                </a:lnTo>
                <a:lnTo>
                  <a:pt x="21130" y="26920"/>
                </a:lnTo>
                <a:lnTo>
                  <a:pt x="21120" y="26920"/>
                </a:lnTo>
                <a:lnTo>
                  <a:pt x="21110" y="26920"/>
                </a:lnTo>
                <a:lnTo>
                  <a:pt x="21100" y="26920"/>
                </a:lnTo>
                <a:lnTo>
                  <a:pt x="21090" y="26920"/>
                </a:lnTo>
                <a:lnTo>
                  <a:pt x="21080" y="26920"/>
                </a:lnTo>
                <a:lnTo>
                  <a:pt x="21070" y="26920"/>
                </a:lnTo>
                <a:lnTo>
                  <a:pt x="21060" y="26920"/>
                </a:lnTo>
                <a:lnTo>
                  <a:pt x="21060" y="26930"/>
                </a:lnTo>
                <a:lnTo>
                  <a:pt x="21050" y="26930"/>
                </a:lnTo>
                <a:lnTo>
                  <a:pt x="21040" y="26930"/>
                </a:lnTo>
                <a:lnTo>
                  <a:pt x="21030" y="26930"/>
                </a:lnTo>
                <a:lnTo>
                  <a:pt x="21020" y="26930"/>
                </a:lnTo>
                <a:lnTo>
                  <a:pt x="21010" y="26930"/>
                </a:lnTo>
                <a:lnTo>
                  <a:pt x="21000" y="26930"/>
                </a:lnTo>
                <a:lnTo>
                  <a:pt x="20990" y="26930"/>
                </a:lnTo>
                <a:lnTo>
                  <a:pt x="20980" y="26920"/>
                </a:lnTo>
                <a:lnTo>
                  <a:pt x="20970" y="26920"/>
                </a:lnTo>
                <a:lnTo>
                  <a:pt x="20970" y="26930"/>
                </a:lnTo>
                <a:lnTo>
                  <a:pt x="20960" y="26930"/>
                </a:lnTo>
                <a:lnTo>
                  <a:pt x="20950" y="26930"/>
                </a:lnTo>
                <a:lnTo>
                  <a:pt x="20940" y="26930"/>
                </a:lnTo>
                <a:lnTo>
                  <a:pt x="20930" y="26930"/>
                </a:lnTo>
                <a:lnTo>
                  <a:pt x="20920" y="26930"/>
                </a:lnTo>
                <a:lnTo>
                  <a:pt x="20910" y="26930"/>
                </a:lnTo>
                <a:lnTo>
                  <a:pt x="20900" y="26930"/>
                </a:lnTo>
                <a:lnTo>
                  <a:pt x="20890" y="26930"/>
                </a:lnTo>
                <a:lnTo>
                  <a:pt x="20880" y="26930"/>
                </a:lnTo>
                <a:lnTo>
                  <a:pt x="20870" y="26930"/>
                </a:lnTo>
                <a:lnTo>
                  <a:pt x="20860" y="26930"/>
                </a:lnTo>
                <a:lnTo>
                  <a:pt x="20850" y="26930"/>
                </a:lnTo>
                <a:lnTo>
                  <a:pt x="20840" y="26930"/>
                </a:lnTo>
                <a:lnTo>
                  <a:pt x="20830" y="26930"/>
                </a:lnTo>
                <a:lnTo>
                  <a:pt x="20840" y="26950"/>
                </a:lnTo>
                <a:lnTo>
                  <a:pt x="20870" y="27000"/>
                </a:lnTo>
                <a:lnTo>
                  <a:pt x="20880" y="27010"/>
                </a:lnTo>
                <a:lnTo>
                  <a:pt x="20880" y="27020"/>
                </a:lnTo>
                <a:lnTo>
                  <a:pt x="20880" y="27050"/>
                </a:lnTo>
                <a:lnTo>
                  <a:pt x="20880" y="27060"/>
                </a:lnTo>
                <a:lnTo>
                  <a:pt x="20870" y="27060"/>
                </a:lnTo>
                <a:lnTo>
                  <a:pt x="20860" y="27060"/>
                </a:lnTo>
                <a:lnTo>
                  <a:pt x="20860" y="27070"/>
                </a:lnTo>
                <a:lnTo>
                  <a:pt x="20850" y="27080"/>
                </a:lnTo>
                <a:lnTo>
                  <a:pt x="20850" y="27090"/>
                </a:lnTo>
                <a:lnTo>
                  <a:pt x="20850" y="27110"/>
                </a:lnTo>
                <a:lnTo>
                  <a:pt x="20850" y="27120"/>
                </a:lnTo>
                <a:lnTo>
                  <a:pt x="20850" y="27130"/>
                </a:lnTo>
                <a:lnTo>
                  <a:pt x="20850" y="27140"/>
                </a:lnTo>
                <a:lnTo>
                  <a:pt x="20860" y="27150"/>
                </a:lnTo>
                <a:lnTo>
                  <a:pt x="20860" y="27160"/>
                </a:lnTo>
                <a:lnTo>
                  <a:pt x="20870" y="27170"/>
                </a:lnTo>
                <a:lnTo>
                  <a:pt x="20870" y="27180"/>
                </a:lnTo>
                <a:lnTo>
                  <a:pt x="20870" y="27190"/>
                </a:lnTo>
                <a:lnTo>
                  <a:pt x="20880" y="27200"/>
                </a:lnTo>
                <a:lnTo>
                  <a:pt x="20880" y="27210"/>
                </a:lnTo>
                <a:lnTo>
                  <a:pt x="20880" y="27220"/>
                </a:lnTo>
                <a:lnTo>
                  <a:pt x="20890" y="27230"/>
                </a:lnTo>
                <a:lnTo>
                  <a:pt x="20890" y="27240"/>
                </a:lnTo>
                <a:lnTo>
                  <a:pt x="20890" y="27250"/>
                </a:lnTo>
                <a:lnTo>
                  <a:pt x="20900" y="27250"/>
                </a:lnTo>
                <a:lnTo>
                  <a:pt x="20900" y="27260"/>
                </a:lnTo>
                <a:lnTo>
                  <a:pt x="20900" y="27270"/>
                </a:lnTo>
                <a:lnTo>
                  <a:pt x="20900" y="27280"/>
                </a:lnTo>
                <a:lnTo>
                  <a:pt x="20900" y="27290"/>
                </a:lnTo>
                <a:lnTo>
                  <a:pt x="20910" y="27290"/>
                </a:lnTo>
                <a:lnTo>
                  <a:pt x="20910" y="27300"/>
                </a:lnTo>
                <a:lnTo>
                  <a:pt x="20910" y="27310"/>
                </a:lnTo>
                <a:lnTo>
                  <a:pt x="20920" y="27310"/>
                </a:lnTo>
                <a:lnTo>
                  <a:pt x="20920" y="27320"/>
                </a:lnTo>
                <a:lnTo>
                  <a:pt x="20920" y="27330"/>
                </a:lnTo>
                <a:lnTo>
                  <a:pt x="20930" y="27330"/>
                </a:lnTo>
                <a:lnTo>
                  <a:pt x="20930" y="27340"/>
                </a:lnTo>
                <a:lnTo>
                  <a:pt x="20930" y="27350"/>
                </a:lnTo>
                <a:lnTo>
                  <a:pt x="20930" y="27360"/>
                </a:lnTo>
                <a:lnTo>
                  <a:pt x="20940" y="27360"/>
                </a:lnTo>
                <a:lnTo>
                  <a:pt x="20940" y="27370"/>
                </a:lnTo>
                <a:lnTo>
                  <a:pt x="20940" y="27380"/>
                </a:lnTo>
                <a:lnTo>
                  <a:pt x="20940" y="27390"/>
                </a:lnTo>
                <a:lnTo>
                  <a:pt x="20950" y="27400"/>
                </a:lnTo>
                <a:lnTo>
                  <a:pt x="20950" y="27410"/>
                </a:lnTo>
                <a:lnTo>
                  <a:pt x="20950" y="27420"/>
                </a:lnTo>
                <a:lnTo>
                  <a:pt x="20960" y="27430"/>
                </a:lnTo>
                <a:lnTo>
                  <a:pt x="20960" y="27440"/>
                </a:lnTo>
                <a:lnTo>
                  <a:pt x="20960" y="27450"/>
                </a:lnTo>
                <a:lnTo>
                  <a:pt x="20970" y="27450"/>
                </a:lnTo>
                <a:lnTo>
                  <a:pt x="20970" y="27460"/>
                </a:lnTo>
                <a:lnTo>
                  <a:pt x="20970" y="27470"/>
                </a:lnTo>
                <a:lnTo>
                  <a:pt x="20980" y="27480"/>
                </a:lnTo>
                <a:lnTo>
                  <a:pt x="20980" y="27490"/>
                </a:lnTo>
                <a:lnTo>
                  <a:pt x="20980" y="27500"/>
                </a:lnTo>
                <a:lnTo>
                  <a:pt x="20990" y="27510"/>
                </a:lnTo>
                <a:lnTo>
                  <a:pt x="20990" y="27520"/>
                </a:lnTo>
                <a:lnTo>
                  <a:pt x="20990" y="27530"/>
                </a:lnTo>
                <a:lnTo>
                  <a:pt x="20990" y="27540"/>
                </a:lnTo>
                <a:lnTo>
                  <a:pt x="21000" y="27550"/>
                </a:lnTo>
                <a:lnTo>
                  <a:pt x="21000" y="27560"/>
                </a:lnTo>
                <a:lnTo>
                  <a:pt x="21010" y="27570"/>
                </a:lnTo>
                <a:lnTo>
                  <a:pt x="21010" y="27580"/>
                </a:lnTo>
                <a:lnTo>
                  <a:pt x="21010" y="27590"/>
                </a:lnTo>
                <a:lnTo>
                  <a:pt x="21010" y="27600"/>
                </a:lnTo>
                <a:lnTo>
                  <a:pt x="21010" y="27610"/>
                </a:lnTo>
                <a:lnTo>
                  <a:pt x="21010" y="27620"/>
                </a:lnTo>
                <a:lnTo>
                  <a:pt x="21010" y="27630"/>
                </a:lnTo>
                <a:lnTo>
                  <a:pt x="21010" y="27640"/>
                </a:lnTo>
                <a:lnTo>
                  <a:pt x="21010" y="27650"/>
                </a:lnTo>
                <a:lnTo>
                  <a:pt x="21010" y="27660"/>
                </a:lnTo>
                <a:lnTo>
                  <a:pt x="21010" y="27670"/>
                </a:lnTo>
                <a:lnTo>
                  <a:pt x="21010" y="27680"/>
                </a:lnTo>
                <a:lnTo>
                  <a:pt x="21010" y="27690"/>
                </a:lnTo>
                <a:lnTo>
                  <a:pt x="21010" y="27700"/>
                </a:lnTo>
                <a:lnTo>
                  <a:pt x="21010" y="27710"/>
                </a:lnTo>
                <a:lnTo>
                  <a:pt x="21010" y="27720"/>
                </a:lnTo>
                <a:lnTo>
                  <a:pt x="21000" y="27720"/>
                </a:lnTo>
                <a:lnTo>
                  <a:pt x="21000" y="27730"/>
                </a:lnTo>
                <a:lnTo>
                  <a:pt x="21000" y="27740"/>
                </a:lnTo>
                <a:lnTo>
                  <a:pt x="21000" y="27750"/>
                </a:lnTo>
                <a:lnTo>
                  <a:pt x="21000" y="27760"/>
                </a:lnTo>
                <a:lnTo>
                  <a:pt x="20970" y="27900"/>
                </a:lnTo>
                <a:lnTo>
                  <a:pt x="20860" y="27900"/>
                </a:lnTo>
                <a:lnTo>
                  <a:pt x="20850" y="27900"/>
                </a:lnTo>
                <a:lnTo>
                  <a:pt x="20840" y="27900"/>
                </a:lnTo>
                <a:lnTo>
                  <a:pt x="20830" y="27900"/>
                </a:lnTo>
                <a:lnTo>
                  <a:pt x="20820" y="27900"/>
                </a:lnTo>
                <a:lnTo>
                  <a:pt x="20810" y="27900"/>
                </a:lnTo>
                <a:lnTo>
                  <a:pt x="20800" y="27900"/>
                </a:lnTo>
                <a:lnTo>
                  <a:pt x="20790" y="27900"/>
                </a:lnTo>
                <a:lnTo>
                  <a:pt x="20780" y="27900"/>
                </a:lnTo>
                <a:lnTo>
                  <a:pt x="20770" y="27900"/>
                </a:lnTo>
                <a:lnTo>
                  <a:pt x="20760" y="27900"/>
                </a:lnTo>
                <a:lnTo>
                  <a:pt x="20750" y="27900"/>
                </a:lnTo>
                <a:lnTo>
                  <a:pt x="20740" y="27900"/>
                </a:lnTo>
                <a:lnTo>
                  <a:pt x="20730" y="27890"/>
                </a:lnTo>
                <a:lnTo>
                  <a:pt x="20720" y="27890"/>
                </a:lnTo>
                <a:lnTo>
                  <a:pt x="20710" y="27890"/>
                </a:lnTo>
                <a:lnTo>
                  <a:pt x="20700" y="27890"/>
                </a:lnTo>
                <a:lnTo>
                  <a:pt x="20690" y="27890"/>
                </a:lnTo>
                <a:lnTo>
                  <a:pt x="20680" y="27890"/>
                </a:lnTo>
                <a:lnTo>
                  <a:pt x="20670" y="27890"/>
                </a:lnTo>
                <a:lnTo>
                  <a:pt x="20660" y="27890"/>
                </a:lnTo>
                <a:lnTo>
                  <a:pt x="20650" y="27890"/>
                </a:lnTo>
                <a:lnTo>
                  <a:pt x="20640" y="27890"/>
                </a:lnTo>
                <a:lnTo>
                  <a:pt x="20630" y="27890"/>
                </a:lnTo>
                <a:lnTo>
                  <a:pt x="20620" y="27890"/>
                </a:lnTo>
                <a:lnTo>
                  <a:pt x="20610" y="27890"/>
                </a:lnTo>
                <a:lnTo>
                  <a:pt x="20600" y="27890"/>
                </a:lnTo>
                <a:lnTo>
                  <a:pt x="20590" y="27890"/>
                </a:lnTo>
                <a:lnTo>
                  <a:pt x="20580" y="27900"/>
                </a:lnTo>
                <a:lnTo>
                  <a:pt x="20570" y="27910"/>
                </a:lnTo>
                <a:lnTo>
                  <a:pt x="20570" y="27920"/>
                </a:lnTo>
                <a:lnTo>
                  <a:pt x="20560" y="27920"/>
                </a:lnTo>
                <a:lnTo>
                  <a:pt x="20560" y="27930"/>
                </a:lnTo>
                <a:lnTo>
                  <a:pt x="20550" y="27930"/>
                </a:lnTo>
                <a:lnTo>
                  <a:pt x="20550" y="27940"/>
                </a:lnTo>
                <a:lnTo>
                  <a:pt x="20540" y="27950"/>
                </a:lnTo>
                <a:lnTo>
                  <a:pt x="20540" y="27960"/>
                </a:lnTo>
                <a:lnTo>
                  <a:pt x="20530" y="27970"/>
                </a:lnTo>
                <a:lnTo>
                  <a:pt x="20520" y="27980"/>
                </a:lnTo>
                <a:lnTo>
                  <a:pt x="20520" y="27990"/>
                </a:lnTo>
                <a:lnTo>
                  <a:pt x="20510" y="28000"/>
                </a:lnTo>
                <a:lnTo>
                  <a:pt x="20510" y="28010"/>
                </a:lnTo>
                <a:lnTo>
                  <a:pt x="20500" y="28010"/>
                </a:lnTo>
                <a:lnTo>
                  <a:pt x="20500" y="28020"/>
                </a:lnTo>
                <a:lnTo>
                  <a:pt x="20490" y="28030"/>
                </a:lnTo>
                <a:lnTo>
                  <a:pt x="20480" y="28050"/>
                </a:lnTo>
                <a:lnTo>
                  <a:pt x="20490" y="28050"/>
                </a:lnTo>
                <a:lnTo>
                  <a:pt x="20470" y="28100"/>
                </a:lnTo>
                <a:lnTo>
                  <a:pt x="20450" y="28130"/>
                </a:lnTo>
                <a:lnTo>
                  <a:pt x="20430" y="28130"/>
                </a:lnTo>
                <a:lnTo>
                  <a:pt x="20420" y="28150"/>
                </a:lnTo>
                <a:lnTo>
                  <a:pt x="20410" y="28160"/>
                </a:lnTo>
                <a:lnTo>
                  <a:pt x="20390" y="28190"/>
                </a:lnTo>
                <a:lnTo>
                  <a:pt x="20370" y="28210"/>
                </a:lnTo>
                <a:lnTo>
                  <a:pt x="20370" y="28220"/>
                </a:lnTo>
                <a:lnTo>
                  <a:pt x="20280" y="28220"/>
                </a:lnTo>
                <a:lnTo>
                  <a:pt x="20180" y="28260"/>
                </a:lnTo>
                <a:lnTo>
                  <a:pt x="20040" y="28300"/>
                </a:lnTo>
                <a:lnTo>
                  <a:pt x="19990" y="28300"/>
                </a:lnTo>
                <a:lnTo>
                  <a:pt x="19960" y="28310"/>
                </a:lnTo>
                <a:lnTo>
                  <a:pt x="19900" y="28310"/>
                </a:lnTo>
                <a:lnTo>
                  <a:pt x="19880" y="28310"/>
                </a:lnTo>
                <a:lnTo>
                  <a:pt x="19870" y="28300"/>
                </a:lnTo>
                <a:lnTo>
                  <a:pt x="19860" y="28300"/>
                </a:lnTo>
                <a:lnTo>
                  <a:pt x="19850" y="28290"/>
                </a:lnTo>
                <a:lnTo>
                  <a:pt x="19830" y="28270"/>
                </a:lnTo>
                <a:lnTo>
                  <a:pt x="19740" y="28180"/>
                </a:lnTo>
                <a:lnTo>
                  <a:pt x="19730" y="28170"/>
                </a:lnTo>
                <a:lnTo>
                  <a:pt x="19720" y="28180"/>
                </a:lnTo>
                <a:lnTo>
                  <a:pt x="19710" y="28190"/>
                </a:lnTo>
                <a:lnTo>
                  <a:pt x="19700" y="28190"/>
                </a:lnTo>
                <a:lnTo>
                  <a:pt x="19690" y="28200"/>
                </a:lnTo>
                <a:lnTo>
                  <a:pt x="19670" y="28220"/>
                </a:lnTo>
                <a:lnTo>
                  <a:pt x="19580" y="28270"/>
                </a:lnTo>
                <a:lnTo>
                  <a:pt x="19570" y="28340"/>
                </a:lnTo>
                <a:lnTo>
                  <a:pt x="19570" y="28350"/>
                </a:lnTo>
                <a:lnTo>
                  <a:pt x="19560" y="28350"/>
                </a:lnTo>
                <a:lnTo>
                  <a:pt x="19560" y="28360"/>
                </a:lnTo>
                <a:lnTo>
                  <a:pt x="19560" y="28370"/>
                </a:lnTo>
                <a:lnTo>
                  <a:pt x="19560" y="28380"/>
                </a:lnTo>
                <a:lnTo>
                  <a:pt x="19560" y="28390"/>
                </a:lnTo>
                <a:lnTo>
                  <a:pt x="19560" y="28400"/>
                </a:lnTo>
                <a:lnTo>
                  <a:pt x="19560" y="28410"/>
                </a:lnTo>
                <a:lnTo>
                  <a:pt x="19560" y="28420"/>
                </a:lnTo>
                <a:lnTo>
                  <a:pt x="19560" y="28430"/>
                </a:lnTo>
                <a:lnTo>
                  <a:pt x="19560" y="28450"/>
                </a:lnTo>
                <a:lnTo>
                  <a:pt x="19590" y="28450"/>
                </a:lnTo>
                <a:lnTo>
                  <a:pt x="19740" y="28480"/>
                </a:lnTo>
                <a:lnTo>
                  <a:pt x="19740" y="28470"/>
                </a:lnTo>
                <a:lnTo>
                  <a:pt x="19770" y="28470"/>
                </a:lnTo>
                <a:lnTo>
                  <a:pt x="19770" y="28500"/>
                </a:lnTo>
                <a:lnTo>
                  <a:pt x="19750" y="28550"/>
                </a:lnTo>
                <a:lnTo>
                  <a:pt x="19680" y="28580"/>
                </a:lnTo>
                <a:lnTo>
                  <a:pt x="19670" y="28580"/>
                </a:lnTo>
                <a:lnTo>
                  <a:pt x="19660" y="28590"/>
                </a:lnTo>
                <a:lnTo>
                  <a:pt x="19650" y="28590"/>
                </a:lnTo>
                <a:lnTo>
                  <a:pt x="19560" y="28630"/>
                </a:lnTo>
                <a:lnTo>
                  <a:pt x="19560" y="28620"/>
                </a:lnTo>
                <a:lnTo>
                  <a:pt x="19550" y="28620"/>
                </a:lnTo>
                <a:lnTo>
                  <a:pt x="19540" y="28620"/>
                </a:lnTo>
                <a:lnTo>
                  <a:pt x="19520" y="28620"/>
                </a:lnTo>
                <a:lnTo>
                  <a:pt x="19510" y="28620"/>
                </a:lnTo>
                <a:lnTo>
                  <a:pt x="19500" y="28620"/>
                </a:lnTo>
                <a:lnTo>
                  <a:pt x="19490" y="28620"/>
                </a:lnTo>
                <a:lnTo>
                  <a:pt x="19470" y="28630"/>
                </a:lnTo>
                <a:lnTo>
                  <a:pt x="19460" y="28630"/>
                </a:lnTo>
                <a:lnTo>
                  <a:pt x="19450" y="28630"/>
                </a:lnTo>
                <a:lnTo>
                  <a:pt x="19440" y="28630"/>
                </a:lnTo>
                <a:lnTo>
                  <a:pt x="19430" y="28630"/>
                </a:lnTo>
                <a:lnTo>
                  <a:pt x="19420" y="28620"/>
                </a:lnTo>
                <a:lnTo>
                  <a:pt x="19410" y="28620"/>
                </a:lnTo>
                <a:lnTo>
                  <a:pt x="19400" y="28620"/>
                </a:lnTo>
                <a:lnTo>
                  <a:pt x="19400" y="28610"/>
                </a:lnTo>
                <a:lnTo>
                  <a:pt x="19390" y="28600"/>
                </a:lnTo>
                <a:lnTo>
                  <a:pt x="19380" y="28590"/>
                </a:lnTo>
                <a:lnTo>
                  <a:pt x="19370" y="28580"/>
                </a:lnTo>
                <a:lnTo>
                  <a:pt x="19360" y="28570"/>
                </a:lnTo>
                <a:lnTo>
                  <a:pt x="19350" y="28560"/>
                </a:lnTo>
                <a:lnTo>
                  <a:pt x="19340" y="28550"/>
                </a:lnTo>
                <a:lnTo>
                  <a:pt x="19330" y="28540"/>
                </a:lnTo>
                <a:lnTo>
                  <a:pt x="19320" y="28540"/>
                </a:lnTo>
                <a:lnTo>
                  <a:pt x="19320" y="28530"/>
                </a:lnTo>
                <a:lnTo>
                  <a:pt x="19310" y="28530"/>
                </a:lnTo>
                <a:lnTo>
                  <a:pt x="19310" y="28520"/>
                </a:lnTo>
                <a:lnTo>
                  <a:pt x="19300" y="28520"/>
                </a:lnTo>
                <a:lnTo>
                  <a:pt x="19290" y="28520"/>
                </a:lnTo>
                <a:lnTo>
                  <a:pt x="19280" y="28510"/>
                </a:lnTo>
                <a:lnTo>
                  <a:pt x="19270" y="28510"/>
                </a:lnTo>
                <a:lnTo>
                  <a:pt x="19260" y="28500"/>
                </a:lnTo>
                <a:lnTo>
                  <a:pt x="19250" y="28500"/>
                </a:lnTo>
                <a:lnTo>
                  <a:pt x="19240" y="28490"/>
                </a:lnTo>
                <a:lnTo>
                  <a:pt x="19230" y="28490"/>
                </a:lnTo>
                <a:lnTo>
                  <a:pt x="19220" y="28490"/>
                </a:lnTo>
                <a:lnTo>
                  <a:pt x="19210" y="28490"/>
                </a:lnTo>
                <a:lnTo>
                  <a:pt x="19200" y="28490"/>
                </a:lnTo>
                <a:lnTo>
                  <a:pt x="19190" y="28480"/>
                </a:lnTo>
                <a:lnTo>
                  <a:pt x="19180" y="28480"/>
                </a:lnTo>
                <a:lnTo>
                  <a:pt x="19170" y="28480"/>
                </a:lnTo>
                <a:lnTo>
                  <a:pt x="19160" y="28470"/>
                </a:lnTo>
                <a:lnTo>
                  <a:pt x="19150" y="28460"/>
                </a:lnTo>
                <a:lnTo>
                  <a:pt x="19140" y="28450"/>
                </a:lnTo>
                <a:lnTo>
                  <a:pt x="19130" y="28440"/>
                </a:lnTo>
                <a:lnTo>
                  <a:pt x="19120" y="28430"/>
                </a:lnTo>
                <a:lnTo>
                  <a:pt x="19110" y="28430"/>
                </a:lnTo>
                <a:lnTo>
                  <a:pt x="19110" y="28420"/>
                </a:lnTo>
                <a:lnTo>
                  <a:pt x="19100" y="28420"/>
                </a:lnTo>
                <a:lnTo>
                  <a:pt x="19090" y="28420"/>
                </a:lnTo>
                <a:lnTo>
                  <a:pt x="19080" y="28420"/>
                </a:lnTo>
                <a:lnTo>
                  <a:pt x="19080" y="28410"/>
                </a:lnTo>
                <a:lnTo>
                  <a:pt x="19070" y="28410"/>
                </a:lnTo>
                <a:lnTo>
                  <a:pt x="19060" y="28410"/>
                </a:lnTo>
                <a:lnTo>
                  <a:pt x="19050" y="28410"/>
                </a:lnTo>
                <a:lnTo>
                  <a:pt x="19040" y="28410"/>
                </a:lnTo>
                <a:lnTo>
                  <a:pt x="19040" y="28400"/>
                </a:lnTo>
                <a:lnTo>
                  <a:pt x="19030" y="28400"/>
                </a:lnTo>
                <a:lnTo>
                  <a:pt x="19020" y="28400"/>
                </a:lnTo>
                <a:lnTo>
                  <a:pt x="19010" y="28400"/>
                </a:lnTo>
                <a:lnTo>
                  <a:pt x="19000" y="28400"/>
                </a:lnTo>
                <a:lnTo>
                  <a:pt x="18990" y="28400"/>
                </a:lnTo>
                <a:lnTo>
                  <a:pt x="18990" y="28390"/>
                </a:lnTo>
                <a:lnTo>
                  <a:pt x="18980" y="28390"/>
                </a:lnTo>
                <a:lnTo>
                  <a:pt x="18960" y="28380"/>
                </a:lnTo>
                <a:lnTo>
                  <a:pt x="18950" y="28350"/>
                </a:lnTo>
                <a:lnTo>
                  <a:pt x="18940" y="28330"/>
                </a:lnTo>
                <a:lnTo>
                  <a:pt x="18930" y="28310"/>
                </a:lnTo>
                <a:lnTo>
                  <a:pt x="18920" y="28300"/>
                </a:lnTo>
                <a:lnTo>
                  <a:pt x="18900" y="28290"/>
                </a:lnTo>
                <a:lnTo>
                  <a:pt x="18870" y="28260"/>
                </a:lnTo>
                <a:lnTo>
                  <a:pt x="18830" y="28240"/>
                </a:lnTo>
                <a:lnTo>
                  <a:pt x="18820" y="28240"/>
                </a:lnTo>
                <a:lnTo>
                  <a:pt x="18810" y="28230"/>
                </a:lnTo>
                <a:lnTo>
                  <a:pt x="18810" y="28220"/>
                </a:lnTo>
                <a:lnTo>
                  <a:pt x="18800" y="28220"/>
                </a:lnTo>
                <a:lnTo>
                  <a:pt x="18800" y="28210"/>
                </a:lnTo>
                <a:lnTo>
                  <a:pt x="18790" y="28200"/>
                </a:lnTo>
                <a:lnTo>
                  <a:pt x="18790" y="28190"/>
                </a:lnTo>
                <a:lnTo>
                  <a:pt x="18780" y="28190"/>
                </a:lnTo>
                <a:lnTo>
                  <a:pt x="18780" y="28180"/>
                </a:lnTo>
                <a:lnTo>
                  <a:pt x="18770" y="28180"/>
                </a:lnTo>
                <a:lnTo>
                  <a:pt x="18770" y="28170"/>
                </a:lnTo>
                <a:lnTo>
                  <a:pt x="18760" y="28170"/>
                </a:lnTo>
                <a:lnTo>
                  <a:pt x="18760" y="28160"/>
                </a:lnTo>
                <a:lnTo>
                  <a:pt x="18750" y="28160"/>
                </a:lnTo>
                <a:lnTo>
                  <a:pt x="18740" y="28150"/>
                </a:lnTo>
                <a:lnTo>
                  <a:pt x="18730" y="28150"/>
                </a:lnTo>
                <a:lnTo>
                  <a:pt x="18690" y="28150"/>
                </a:lnTo>
                <a:lnTo>
                  <a:pt x="18660" y="28150"/>
                </a:lnTo>
                <a:lnTo>
                  <a:pt x="18640" y="28160"/>
                </a:lnTo>
                <a:lnTo>
                  <a:pt x="18620" y="28190"/>
                </a:lnTo>
                <a:lnTo>
                  <a:pt x="18590" y="28240"/>
                </a:lnTo>
                <a:lnTo>
                  <a:pt x="18580" y="28270"/>
                </a:lnTo>
                <a:lnTo>
                  <a:pt x="18560" y="28320"/>
                </a:lnTo>
                <a:lnTo>
                  <a:pt x="18550" y="28360"/>
                </a:lnTo>
                <a:lnTo>
                  <a:pt x="18540" y="28360"/>
                </a:lnTo>
                <a:lnTo>
                  <a:pt x="18540" y="28370"/>
                </a:lnTo>
                <a:lnTo>
                  <a:pt x="18530" y="28370"/>
                </a:lnTo>
                <a:lnTo>
                  <a:pt x="18530" y="28380"/>
                </a:lnTo>
                <a:lnTo>
                  <a:pt x="18520" y="28380"/>
                </a:lnTo>
                <a:lnTo>
                  <a:pt x="18510" y="28380"/>
                </a:lnTo>
                <a:lnTo>
                  <a:pt x="18500" y="28380"/>
                </a:lnTo>
                <a:lnTo>
                  <a:pt x="18490" y="28390"/>
                </a:lnTo>
                <a:lnTo>
                  <a:pt x="18480" y="28390"/>
                </a:lnTo>
                <a:lnTo>
                  <a:pt x="18470" y="28390"/>
                </a:lnTo>
                <a:lnTo>
                  <a:pt x="18470" y="28400"/>
                </a:lnTo>
                <a:lnTo>
                  <a:pt x="18470" y="28410"/>
                </a:lnTo>
                <a:lnTo>
                  <a:pt x="18460" y="28420"/>
                </a:lnTo>
                <a:lnTo>
                  <a:pt x="18450" y="28430"/>
                </a:lnTo>
                <a:lnTo>
                  <a:pt x="18440" y="28430"/>
                </a:lnTo>
                <a:lnTo>
                  <a:pt x="18430" y="28440"/>
                </a:lnTo>
                <a:lnTo>
                  <a:pt x="18420" y="28440"/>
                </a:lnTo>
                <a:lnTo>
                  <a:pt x="18420" y="28450"/>
                </a:lnTo>
                <a:lnTo>
                  <a:pt x="18410" y="28450"/>
                </a:lnTo>
                <a:lnTo>
                  <a:pt x="18390" y="28450"/>
                </a:lnTo>
                <a:lnTo>
                  <a:pt x="18380" y="28460"/>
                </a:lnTo>
                <a:lnTo>
                  <a:pt x="18380" y="28450"/>
                </a:lnTo>
                <a:lnTo>
                  <a:pt x="18370" y="28450"/>
                </a:lnTo>
                <a:lnTo>
                  <a:pt x="18360" y="28440"/>
                </a:lnTo>
                <a:lnTo>
                  <a:pt x="18350" y="28440"/>
                </a:lnTo>
                <a:lnTo>
                  <a:pt x="18340" y="28440"/>
                </a:lnTo>
                <a:lnTo>
                  <a:pt x="18330" y="28430"/>
                </a:lnTo>
                <a:lnTo>
                  <a:pt x="18320" y="28430"/>
                </a:lnTo>
                <a:lnTo>
                  <a:pt x="18310" y="28420"/>
                </a:lnTo>
                <a:lnTo>
                  <a:pt x="18300" y="28420"/>
                </a:lnTo>
                <a:lnTo>
                  <a:pt x="18290" y="28420"/>
                </a:lnTo>
                <a:lnTo>
                  <a:pt x="18280" y="28420"/>
                </a:lnTo>
                <a:lnTo>
                  <a:pt x="18270" y="28430"/>
                </a:lnTo>
                <a:lnTo>
                  <a:pt x="18260" y="28440"/>
                </a:lnTo>
                <a:lnTo>
                  <a:pt x="18260" y="28450"/>
                </a:lnTo>
                <a:lnTo>
                  <a:pt x="18260" y="28460"/>
                </a:lnTo>
                <a:lnTo>
                  <a:pt x="18260" y="28470"/>
                </a:lnTo>
                <a:lnTo>
                  <a:pt x="18250" y="28480"/>
                </a:lnTo>
                <a:lnTo>
                  <a:pt x="18250" y="28490"/>
                </a:lnTo>
                <a:lnTo>
                  <a:pt x="18240" y="28490"/>
                </a:lnTo>
                <a:lnTo>
                  <a:pt x="18230" y="28500"/>
                </a:lnTo>
                <a:lnTo>
                  <a:pt x="18220" y="28500"/>
                </a:lnTo>
                <a:lnTo>
                  <a:pt x="18210" y="28510"/>
                </a:lnTo>
                <a:lnTo>
                  <a:pt x="18220" y="28510"/>
                </a:lnTo>
                <a:lnTo>
                  <a:pt x="18210" y="28520"/>
                </a:lnTo>
                <a:lnTo>
                  <a:pt x="18210" y="28530"/>
                </a:lnTo>
                <a:lnTo>
                  <a:pt x="18200" y="28530"/>
                </a:lnTo>
                <a:lnTo>
                  <a:pt x="18190" y="28540"/>
                </a:lnTo>
                <a:lnTo>
                  <a:pt x="18180" y="28540"/>
                </a:lnTo>
                <a:lnTo>
                  <a:pt x="18170" y="28540"/>
                </a:lnTo>
                <a:lnTo>
                  <a:pt x="18160" y="28540"/>
                </a:lnTo>
                <a:lnTo>
                  <a:pt x="18150" y="28540"/>
                </a:lnTo>
                <a:lnTo>
                  <a:pt x="18140" y="28540"/>
                </a:lnTo>
                <a:lnTo>
                  <a:pt x="18130" y="28540"/>
                </a:lnTo>
                <a:lnTo>
                  <a:pt x="18120" y="28540"/>
                </a:lnTo>
                <a:lnTo>
                  <a:pt x="18110" y="28540"/>
                </a:lnTo>
                <a:lnTo>
                  <a:pt x="18110" y="28530"/>
                </a:lnTo>
                <a:lnTo>
                  <a:pt x="18100" y="28530"/>
                </a:lnTo>
                <a:lnTo>
                  <a:pt x="18100" y="28520"/>
                </a:lnTo>
                <a:lnTo>
                  <a:pt x="18090" y="28520"/>
                </a:lnTo>
                <a:lnTo>
                  <a:pt x="18080" y="28520"/>
                </a:lnTo>
                <a:lnTo>
                  <a:pt x="18080" y="28510"/>
                </a:lnTo>
                <a:lnTo>
                  <a:pt x="18070" y="28510"/>
                </a:lnTo>
                <a:lnTo>
                  <a:pt x="18060" y="28500"/>
                </a:lnTo>
                <a:lnTo>
                  <a:pt x="18050" y="28490"/>
                </a:lnTo>
                <a:lnTo>
                  <a:pt x="18040" y="28480"/>
                </a:lnTo>
                <a:lnTo>
                  <a:pt x="18030" y="28470"/>
                </a:lnTo>
                <a:lnTo>
                  <a:pt x="18020" y="28460"/>
                </a:lnTo>
                <a:lnTo>
                  <a:pt x="18010" y="28450"/>
                </a:lnTo>
                <a:lnTo>
                  <a:pt x="18000" y="28440"/>
                </a:lnTo>
                <a:lnTo>
                  <a:pt x="17990" y="28430"/>
                </a:lnTo>
                <a:lnTo>
                  <a:pt x="17980" y="28420"/>
                </a:lnTo>
                <a:lnTo>
                  <a:pt x="17970" y="28410"/>
                </a:lnTo>
                <a:lnTo>
                  <a:pt x="17960" y="28400"/>
                </a:lnTo>
                <a:lnTo>
                  <a:pt x="17940" y="28390"/>
                </a:lnTo>
                <a:lnTo>
                  <a:pt x="17940" y="28380"/>
                </a:lnTo>
                <a:lnTo>
                  <a:pt x="17930" y="28380"/>
                </a:lnTo>
                <a:lnTo>
                  <a:pt x="17920" y="28370"/>
                </a:lnTo>
                <a:lnTo>
                  <a:pt x="17910" y="28370"/>
                </a:lnTo>
                <a:lnTo>
                  <a:pt x="17900" y="28360"/>
                </a:lnTo>
                <a:lnTo>
                  <a:pt x="17880" y="28350"/>
                </a:lnTo>
                <a:lnTo>
                  <a:pt x="17870" y="28350"/>
                </a:lnTo>
                <a:lnTo>
                  <a:pt x="17870" y="28360"/>
                </a:lnTo>
                <a:lnTo>
                  <a:pt x="17860" y="28360"/>
                </a:lnTo>
                <a:lnTo>
                  <a:pt x="17850" y="28370"/>
                </a:lnTo>
                <a:lnTo>
                  <a:pt x="17840" y="28370"/>
                </a:lnTo>
                <a:lnTo>
                  <a:pt x="17830" y="28380"/>
                </a:lnTo>
                <a:lnTo>
                  <a:pt x="17820" y="28380"/>
                </a:lnTo>
                <a:lnTo>
                  <a:pt x="17810" y="28400"/>
                </a:lnTo>
                <a:lnTo>
                  <a:pt x="17800" y="28410"/>
                </a:lnTo>
                <a:lnTo>
                  <a:pt x="17780" y="28430"/>
                </a:lnTo>
                <a:lnTo>
                  <a:pt x="17770" y="28440"/>
                </a:lnTo>
                <a:lnTo>
                  <a:pt x="17760" y="28450"/>
                </a:lnTo>
                <a:lnTo>
                  <a:pt x="17700" y="28490"/>
                </a:lnTo>
                <a:lnTo>
                  <a:pt x="17680" y="28490"/>
                </a:lnTo>
                <a:lnTo>
                  <a:pt x="17670" y="28490"/>
                </a:lnTo>
                <a:lnTo>
                  <a:pt x="17670" y="28500"/>
                </a:lnTo>
                <a:lnTo>
                  <a:pt x="17660" y="28500"/>
                </a:lnTo>
                <a:lnTo>
                  <a:pt x="17630" y="28500"/>
                </a:lnTo>
                <a:lnTo>
                  <a:pt x="17610" y="28500"/>
                </a:lnTo>
                <a:lnTo>
                  <a:pt x="17580" y="28490"/>
                </a:lnTo>
                <a:lnTo>
                  <a:pt x="17560" y="28500"/>
                </a:lnTo>
                <a:lnTo>
                  <a:pt x="17540" y="28500"/>
                </a:lnTo>
                <a:lnTo>
                  <a:pt x="17520" y="28500"/>
                </a:lnTo>
                <a:lnTo>
                  <a:pt x="17510" y="28510"/>
                </a:lnTo>
                <a:lnTo>
                  <a:pt x="17500" y="28500"/>
                </a:lnTo>
                <a:lnTo>
                  <a:pt x="17500" y="28490"/>
                </a:lnTo>
                <a:lnTo>
                  <a:pt x="17510" y="28490"/>
                </a:lnTo>
                <a:lnTo>
                  <a:pt x="17520" y="28490"/>
                </a:lnTo>
                <a:lnTo>
                  <a:pt x="17520" y="28480"/>
                </a:lnTo>
                <a:lnTo>
                  <a:pt x="17520" y="28470"/>
                </a:lnTo>
                <a:lnTo>
                  <a:pt x="17520" y="28460"/>
                </a:lnTo>
                <a:lnTo>
                  <a:pt x="17540" y="28450"/>
                </a:lnTo>
                <a:lnTo>
                  <a:pt x="17570" y="28410"/>
                </a:lnTo>
                <a:lnTo>
                  <a:pt x="17590" y="28390"/>
                </a:lnTo>
                <a:lnTo>
                  <a:pt x="17620" y="28350"/>
                </a:lnTo>
                <a:lnTo>
                  <a:pt x="17640" y="28330"/>
                </a:lnTo>
                <a:lnTo>
                  <a:pt x="17650" y="28310"/>
                </a:lnTo>
                <a:lnTo>
                  <a:pt x="17670" y="28290"/>
                </a:lnTo>
                <a:lnTo>
                  <a:pt x="17690" y="28240"/>
                </a:lnTo>
                <a:lnTo>
                  <a:pt x="17730" y="28170"/>
                </a:lnTo>
                <a:lnTo>
                  <a:pt x="17740" y="28160"/>
                </a:lnTo>
                <a:lnTo>
                  <a:pt x="17750" y="28130"/>
                </a:lnTo>
                <a:lnTo>
                  <a:pt x="17740" y="28110"/>
                </a:lnTo>
                <a:lnTo>
                  <a:pt x="17730" y="28110"/>
                </a:lnTo>
                <a:lnTo>
                  <a:pt x="17720" y="28100"/>
                </a:lnTo>
                <a:lnTo>
                  <a:pt x="17710" y="28090"/>
                </a:lnTo>
                <a:lnTo>
                  <a:pt x="17700" y="28080"/>
                </a:lnTo>
                <a:lnTo>
                  <a:pt x="17690" y="28070"/>
                </a:lnTo>
                <a:lnTo>
                  <a:pt x="17680" y="28070"/>
                </a:lnTo>
                <a:lnTo>
                  <a:pt x="17670" y="28060"/>
                </a:lnTo>
                <a:lnTo>
                  <a:pt x="17650" y="28050"/>
                </a:lnTo>
                <a:lnTo>
                  <a:pt x="17640" y="28040"/>
                </a:lnTo>
                <a:lnTo>
                  <a:pt x="17630" y="28030"/>
                </a:lnTo>
                <a:lnTo>
                  <a:pt x="17620" y="28030"/>
                </a:lnTo>
                <a:lnTo>
                  <a:pt x="17600" y="28030"/>
                </a:lnTo>
                <a:lnTo>
                  <a:pt x="17590" y="28020"/>
                </a:lnTo>
                <a:lnTo>
                  <a:pt x="17580" y="28010"/>
                </a:lnTo>
                <a:lnTo>
                  <a:pt x="17570" y="28000"/>
                </a:lnTo>
                <a:lnTo>
                  <a:pt x="17570" y="27990"/>
                </a:lnTo>
                <a:lnTo>
                  <a:pt x="17560" y="27970"/>
                </a:lnTo>
                <a:lnTo>
                  <a:pt x="17560" y="27960"/>
                </a:lnTo>
                <a:lnTo>
                  <a:pt x="17560" y="27950"/>
                </a:lnTo>
                <a:lnTo>
                  <a:pt x="17550" y="27950"/>
                </a:lnTo>
                <a:lnTo>
                  <a:pt x="17560" y="27930"/>
                </a:lnTo>
                <a:lnTo>
                  <a:pt x="17560" y="27920"/>
                </a:lnTo>
                <a:lnTo>
                  <a:pt x="17570" y="27910"/>
                </a:lnTo>
                <a:lnTo>
                  <a:pt x="17570" y="27890"/>
                </a:lnTo>
                <a:lnTo>
                  <a:pt x="17580" y="27880"/>
                </a:lnTo>
                <a:lnTo>
                  <a:pt x="17590" y="27870"/>
                </a:lnTo>
                <a:lnTo>
                  <a:pt x="17590" y="27860"/>
                </a:lnTo>
                <a:lnTo>
                  <a:pt x="17600" y="27860"/>
                </a:lnTo>
                <a:lnTo>
                  <a:pt x="17600" y="27850"/>
                </a:lnTo>
                <a:lnTo>
                  <a:pt x="17610" y="27830"/>
                </a:lnTo>
                <a:lnTo>
                  <a:pt x="17620" y="27820"/>
                </a:lnTo>
                <a:lnTo>
                  <a:pt x="17620" y="27810"/>
                </a:lnTo>
                <a:lnTo>
                  <a:pt x="17620" y="27800"/>
                </a:lnTo>
                <a:lnTo>
                  <a:pt x="17620" y="27790"/>
                </a:lnTo>
                <a:lnTo>
                  <a:pt x="17630" y="27780"/>
                </a:lnTo>
                <a:lnTo>
                  <a:pt x="17630" y="27760"/>
                </a:lnTo>
                <a:lnTo>
                  <a:pt x="17630" y="27750"/>
                </a:lnTo>
                <a:lnTo>
                  <a:pt x="17630" y="27740"/>
                </a:lnTo>
                <a:lnTo>
                  <a:pt x="17630" y="27720"/>
                </a:lnTo>
                <a:lnTo>
                  <a:pt x="17630" y="27710"/>
                </a:lnTo>
                <a:lnTo>
                  <a:pt x="17640" y="27690"/>
                </a:lnTo>
                <a:lnTo>
                  <a:pt x="17650" y="27680"/>
                </a:lnTo>
                <a:lnTo>
                  <a:pt x="17660" y="27680"/>
                </a:lnTo>
                <a:lnTo>
                  <a:pt x="17680" y="27670"/>
                </a:lnTo>
                <a:lnTo>
                  <a:pt x="17690" y="27660"/>
                </a:lnTo>
                <a:lnTo>
                  <a:pt x="17690" y="27650"/>
                </a:lnTo>
                <a:lnTo>
                  <a:pt x="17700" y="27630"/>
                </a:lnTo>
                <a:lnTo>
                  <a:pt x="17700" y="27620"/>
                </a:lnTo>
                <a:lnTo>
                  <a:pt x="17700" y="27600"/>
                </a:lnTo>
                <a:lnTo>
                  <a:pt x="17710" y="27590"/>
                </a:lnTo>
                <a:lnTo>
                  <a:pt x="17720" y="27580"/>
                </a:lnTo>
                <a:lnTo>
                  <a:pt x="17720" y="27570"/>
                </a:lnTo>
                <a:lnTo>
                  <a:pt x="17730" y="27570"/>
                </a:lnTo>
                <a:lnTo>
                  <a:pt x="17750" y="27560"/>
                </a:lnTo>
                <a:lnTo>
                  <a:pt x="17760" y="27560"/>
                </a:lnTo>
                <a:lnTo>
                  <a:pt x="17770" y="27540"/>
                </a:lnTo>
                <a:lnTo>
                  <a:pt x="17780" y="27540"/>
                </a:lnTo>
                <a:lnTo>
                  <a:pt x="17780" y="27530"/>
                </a:lnTo>
                <a:lnTo>
                  <a:pt x="17800" y="27530"/>
                </a:lnTo>
                <a:lnTo>
                  <a:pt x="17830" y="27520"/>
                </a:lnTo>
                <a:lnTo>
                  <a:pt x="17840" y="27520"/>
                </a:lnTo>
                <a:lnTo>
                  <a:pt x="17860" y="27510"/>
                </a:lnTo>
                <a:lnTo>
                  <a:pt x="17870" y="27510"/>
                </a:lnTo>
                <a:lnTo>
                  <a:pt x="17880" y="27520"/>
                </a:lnTo>
                <a:lnTo>
                  <a:pt x="17890" y="27530"/>
                </a:lnTo>
                <a:lnTo>
                  <a:pt x="17910" y="27530"/>
                </a:lnTo>
                <a:lnTo>
                  <a:pt x="17920" y="27530"/>
                </a:lnTo>
                <a:lnTo>
                  <a:pt x="17930" y="27540"/>
                </a:lnTo>
                <a:lnTo>
                  <a:pt x="17950" y="27540"/>
                </a:lnTo>
                <a:lnTo>
                  <a:pt x="17960" y="27550"/>
                </a:lnTo>
                <a:lnTo>
                  <a:pt x="17980" y="27560"/>
                </a:lnTo>
                <a:lnTo>
                  <a:pt x="17990" y="27560"/>
                </a:lnTo>
                <a:lnTo>
                  <a:pt x="18000" y="27560"/>
                </a:lnTo>
                <a:lnTo>
                  <a:pt x="18020" y="27570"/>
                </a:lnTo>
                <a:lnTo>
                  <a:pt x="18050" y="27580"/>
                </a:lnTo>
                <a:lnTo>
                  <a:pt x="18070" y="27580"/>
                </a:lnTo>
                <a:lnTo>
                  <a:pt x="18080" y="27590"/>
                </a:lnTo>
                <a:lnTo>
                  <a:pt x="18080" y="27600"/>
                </a:lnTo>
                <a:lnTo>
                  <a:pt x="18090" y="27600"/>
                </a:lnTo>
                <a:lnTo>
                  <a:pt x="18100" y="27610"/>
                </a:lnTo>
                <a:lnTo>
                  <a:pt x="18110" y="27610"/>
                </a:lnTo>
                <a:lnTo>
                  <a:pt x="18120" y="27610"/>
                </a:lnTo>
                <a:lnTo>
                  <a:pt x="18130" y="27610"/>
                </a:lnTo>
                <a:lnTo>
                  <a:pt x="18150" y="27610"/>
                </a:lnTo>
                <a:lnTo>
                  <a:pt x="18160" y="27610"/>
                </a:lnTo>
                <a:lnTo>
                  <a:pt x="18180" y="27610"/>
                </a:lnTo>
                <a:lnTo>
                  <a:pt x="18190" y="27610"/>
                </a:lnTo>
                <a:lnTo>
                  <a:pt x="18210" y="27610"/>
                </a:lnTo>
                <a:lnTo>
                  <a:pt x="18220" y="27610"/>
                </a:lnTo>
                <a:lnTo>
                  <a:pt x="18240" y="27620"/>
                </a:lnTo>
                <a:lnTo>
                  <a:pt x="18250" y="27620"/>
                </a:lnTo>
                <a:lnTo>
                  <a:pt x="18270" y="27620"/>
                </a:lnTo>
                <a:lnTo>
                  <a:pt x="18280" y="27610"/>
                </a:lnTo>
                <a:lnTo>
                  <a:pt x="18280" y="27600"/>
                </a:lnTo>
                <a:lnTo>
                  <a:pt x="18270" y="27580"/>
                </a:lnTo>
                <a:lnTo>
                  <a:pt x="18270" y="27570"/>
                </a:lnTo>
                <a:lnTo>
                  <a:pt x="18270" y="27560"/>
                </a:lnTo>
                <a:lnTo>
                  <a:pt x="18270" y="27540"/>
                </a:lnTo>
                <a:lnTo>
                  <a:pt x="18260" y="27530"/>
                </a:lnTo>
                <a:lnTo>
                  <a:pt x="18260" y="27510"/>
                </a:lnTo>
                <a:lnTo>
                  <a:pt x="18260" y="27500"/>
                </a:lnTo>
                <a:lnTo>
                  <a:pt x="18260" y="27480"/>
                </a:lnTo>
                <a:lnTo>
                  <a:pt x="18250" y="27470"/>
                </a:lnTo>
                <a:lnTo>
                  <a:pt x="18250" y="27450"/>
                </a:lnTo>
                <a:lnTo>
                  <a:pt x="18250" y="27440"/>
                </a:lnTo>
                <a:lnTo>
                  <a:pt x="18240" y="27420"/>
                </a:lnTo>
                <a:lnTo>
                  <a:pt x="18240" y="27410"/>
                </a:lnTo>
                <a:lnTo>
                  <a:pt x="18240" y="27390"/>
                </a:lnTo>
                <a:lnTo>
                  <a:pt x="18240" y="27380"/>
                </a:lnTo>
                <a:lnTo>
                  <a:pt x="18240" y="27370"/>
                </a:lnTo>
                <a:lnTo>
                  <a:pt x="18240" y="27360"/>
                </a:lnTo>
                <a:lnTo>
                  <a:pt x="18230" y="27350"/>
                </a:lnTo>
                <a:lnTo>
                  <a:pt x="18230" y="27340"/>
                </a:lnTo>
                <a:lnTo>
                  <a:pt x="18230" y="27320"/>
                </a:lnTo>
                <a:lnTo>
                  <a:pt x="18230" y="27310"/>
                </a:lnTo>
                <a:lnTo>
                  <a:pt x="18220" y="27300"/>
                </a:lnTo>
                <a:lnTo>
                  <a:pt x="18220" y="27280"/>
                </a:lnTo>
                <a:lnTo>
                  <a:pt x="18210" y="27260"/>
                </a:lnTo>
                <a:lnTo>
                  <a:pt x="18220" y="27250"/>
                </a:lnTo>
                <a:lnTo>
                  <a:pt x="18230" y="27240"/>
                </a:lnTo>
                <a:lnTo>
                  <a:pt x="18250" y="27240"/>
                </a:lnTo>
                <a:lnTo>
                  <a:pt x="18260" y="27240"/>
                </a:lnTo>
                <a:lnTo>
                  <a:pt x="18280" y="27230"/>
                </a:lnTo>
                <a:lnTo>
                  <a:pt x="18290" y="27220"/>
                </a:lnTo>
                <a:lnTo>
                  <a:pt x="18300" y="27220"/>
                </a:lnTo>
                <a:lnTo>
                  <a:pt x="18310" y="27200"/>
                </a:lnTo>
                <a:lnTo>
                  <a:pt x="18310" y="27190"/>
                </a:lnTo>
                <a:lnTo>
                  <a:pt x="18310" y="27180"/>
                </a:lnTo>
                <a:lnTo>
                  <a:pt x="18310" y="27160"/>
                </a:lnTo>
                <a:lnTo>
                  <a:pt x="18310" y="27150"/>
                </a:lnTo>
                <a:lnTo>
                  <a:pt x="18320" y="27130"/>
                </a:lnTo>
                <a:lnTo>
                  <a:pt x="18330" y="27120"/>
                </a:lnTo>
                <a:lnTo>
                  <a:pt x="18340" y="27110"/>
                </a:lnTo>
                <a:lnTo>
                  <a:pt x="18350" y="27110"/>
                </a:lnTo>
                <a:lnTo>
                  <a:pt x="18360" y="27090"/>
                </a:lnTo>
                <a:lnTo>
                  <a:pt x="18370" y="27080"/>
                </a:lnTo>
                <a:lnTo>
                  <a:pt x="18380" y="27070"/>
                </a:lnTo>
                <a:lnTo>
                  <a:pt x="18400" y="27060"/>
                </a:lnTo>
                <a:lnTo>
                  <a:pt x="18410" y="27050"/>
                </a:lnTo>
                <a:lnTo>
                  <a:pt x="18410" y="27040"/>
                </a:lnTo>
                <a:lnTo>
                  <a:pt x="18400" y="27040"/>
                </a:lnTo>
                <a:lnTo>
                  <a:pt x="18390" y="27040"/>
                </a:lnTo>
                <a:lnTo>
                  <a:pt x="18370" y="27040"/>
                </a:lnTo>
                <a:lnTo>
                  <a:pt x="18340" y="27050"/>
                </a:lnTo>
                <a:lnTo>
                  <a:pt x="18320" y="27060"/>
                </a:lnTo>
                <a:lnTo>
                  <a:pt x="18310" y="27070"/>
                </a:lnTo>
                <a:lnTo>
                  <a:pt x="18300" y="27070"/>
                </a:lnTo>
                <a:lnTo>
                  <a:pt x="18290" y="27060"/>
                </a:lnTo>
                <a:lnTo>
                  <a:pt x="18280" y="27050"/>
                </a:lnTo>
                <a:lnTo>
                  <a:pt x="18280" y="27040"/>
                </a:lnTo>
                <a:lnTo>
                  <a:pt x="18290" y="27040"/>
                </a:lnTo>
                <a:lnTo>
                  <a:pt x="18300" y="27030"/>
                </a:lnTo>
                <a:lnTo>
                  <a:pt x="18320" y="27030"/>
                </a:lnTo>
                <a:lnTo>
                  <a:pt x="18330" y="27020"/>
                </a:lnTo>
                <a:lnTo>
                  <a:pt x="18350" y="27020"/>
                </a:lnTo>
                <a:lnTo>
                  <a:pt x="18360" y="27010"/>
                </a:lnTo>
                <a:lnTo>
                  <a:pt x="18370" y="27010"/>
                </a:lnTo>
                <a:lnTo>
                  <a:pt x="18380" y="27000"/>
                </a:lnTo>
                <a:lnTo>
                  <a:pt x="18380" y="26980"/>
                </a:lnTo>
                <a:lnTo>
                  <a:pt x="18380" y="26960"/>
                </a:lnTo>
                <a:lnTo>
                  <a:pt x="18370" y="26960"/>
                </a:lnTo>
                <a:lnTo>
                  <a:pt x="18360" y="26960"/>
                </a:lnTo>
                <a:lnTo>
                  <a:pt x="18340" y="26950"/>
                </a:lnTo>
                <a:lnTo>
                  <a:pt x="18330" y="26940"/>
                </a:lnTo>
                <a:lnTo>
                  <a:pt x="18320" y="26930"/>
                </a:lnTo>
                <a:lnTo>
                  <a:pt x="18310" y="26920"/>
                </a:lnTo>
                <a:lnTo>
                  <a:pt x="18300" y="26910"/>
                </a:lnTo>
                <a:lnTo>
                  <a:pt x="18300" y="26900"/>
                </a:lnTo>
                <a:lnTo>
                  <a:pt x="18290" y="26880"/>
                </a:lnTo>
                <a:lnTo>
                  <a:pt x="18280" y="26870"/>
                </a:lnTo>
                <a:lnTo>
                  <a:pt x="18270" y="26860"/>
                </a:lnTo>
                <a:lnTo>
                  <a:pt x="18250" y="26860"/>
                </a:lnTo>
                <a:lnTo>
                  <a:pt x="18240" y="26860"/>
                </a:lnTo>
                <a:lnTo>
                  <a:pt x="18220" y="26870"/>
                </a:lnTo>
                <a:lnTo>
                  <a:pt x="18210" y="26870"/>
                </a:lnTo>
                <a:lnTo>
                  <a:pt x="18190" y="26870"/>
                </a:lnTo>
                <a:lnTo>
                  <a:pt x="18180" y="26880"/>
                </a:lnTo>
                <a:lnTo>
                  <a:pt x="18160" y="26880"/>
                </a:lnTo>
                <a:lnTo>
                  <a:pt x="18150" y="26880"/>
                </a:lnTo>
                <a:lnTo>
                  <a:pt x="18140" y="26880"/>
                </a:lnTo>
                <a:lnTo>
                  <a:pt x="18130" y="26880"/>
                </a:lnTo>
                <a:lnTo>
                  <a:pt x="18100" y="26870"/>
                </a:lnTo>
                <a:lnTo>
                  <a:pt x="18100" y="26860"/>
                </a:lnTo>
                <a:lnTo>
                  <a:pt x="18100" y="26850"/>
                </a:lnTo>
                <a:lnTo>
                  <a:pt x="18110" y="26850"/>
                </a:lnTo>
                <a:lnTo>
                  <a:pt x="18110" y="26840"/>
                </a:lnTo>
                <a:lnTo>
                  <a:pt x="18110" y="26830"/>
                </a:lnTo>
                <a:lnTo>
                  <a:pt x="18120" y="26830"/>
                </a:lnTo>
                <a:lnTo>
                  <a:pt x="18120" y="26820"/>
                </a:lnTo>
                <a:lnTo>
                  <a:pt x="18130" y="26810"/>
                </a:lnTo>
                <a:lnTo>
                  <a:pt x="18130" y="26800"/>
                </a:lnTo>
                <a:lnTo>
                  <a:pt x="18130" y="26790"/>
                </a:lnTo>
                <a:lnTo>
                  <a:pt x="18130" y="26780"/>
                </a:lnTo>
                <a:lnTo>
                  <a:pt x="18130" y="26770"/>
                </a:lnTo>
                <a:lnTo>
                  <a:pt x="18130" y="26760"/>
                </a:lnTo>
                <a:lnTo>
                  <a:pt x="18130" y="26750"/>
                </a:lnTo>
                <a:lnTo>
                  <a:pt x="18120" y="26740"/>
                </a:lnTo>
                <a:lnTo>
                  <a:pt x="18110" y="26720"/>
                </a:lnTo>
                <a:lnTo>
                  <a:pt x="18100" y="26690"/>
                </a:lnTo>
                <a:lnTo>
                  <a:pt x="18090" y="26660"/>
                </a:lnTo>
                <a:lnTo>
                  <a:pt x="18080" y="26660"/>
                </a:lnTo>
                <a:lnTo>
                  <a:pt x="18080" y="26650"/>
                </a:lnTo>
                <a:lnTo>
                  <a:pt x="18070" y="26630"/>
                </a:lnTo>
                <a:lnTo>
                  <a:pt x="18070" y="26620"/>
                </a:lnTo>
                <a:lnTo>
                  <a:pt x="18070" y="26600"/>
                </a:lnTo>
                <a:lnTo>
                  <a:pt x="18080" y="26590"/>
                </a:lnTo>
                <a:lnTo>
                  <a:pt x="18090" y="26580"/>
                </a:lnTo>
                <a:lnTo>
                  <a:pt x="18090" y="26570"/>
                </a:lnTo>
                <a:lnTo>
                  <a:pt x="18100" y="26560"/>
                </a:lnTo>
                <a:lnTo>
                  <a:pt x="18100" y="26550"/>
                </a:lnTo>
                <a:lnTo>
                  <a:pt x="18100" y="26540"/>
                </a:lnTo>
                <a:lnTo>
                  <a:pt x="18100" y="26530"/>
                </a:lnTo>
                <a:lnTo>
                  <a:pt x="18090" y="26530"/>
                </a:lnTo>
                <a:lnTo>
                  <a:pt x="18090" y="26520"/>
                </a:lnTo>
                <a:lnTo>
                  <a:pt x="18090" y="26510"/>
                </a:lnTo>
                <a:lnTo>
                  <a:pt x="18090" y="26500"/>
                </a:lnTo>
                <a:lnTo>
                  <a:pt x="18080" y="26500"/>
                </a:lnTo>
                <a:lnTo>
                  <a:pt x="18080" y="26490"/>
                </a:lnTo>
                <a:lnTo>
                  <a:pt x="18080" y="26480"/>
                </a:lnTo>
                <a:lnTo>
                  <a:pt x="18070" y="26480"/>
                </a:lnTo>
                <a:lnTo>
                  <a:pt x="18070" y="26470"/>
                </a:lnTo>
                <a:lnTo>
                  <a:pt x="18060" y="26470"/>
                </a:lnTo>
                <a:lnTo>
                  <a:pt x="18060" y="26460"/>
                </a:lnTo>
                <a:lnTo>
                  <a:pt x="18060" y="26450"/>
                </a:lnTo>
                <a:lnTo>
                  <a:pt x="18060" y="26440"/>
                </a:lnTo>
                <a:lnTo>
                  <a:pt x="18050" y="26440"/>
                </a:lnTo>
                <a:lnTo>
                  <a:pt x="18050" y="26430"/>
                </a:lnTo>
                <a:lnTo>
                  <a:pt x="18050" y="26420"/>
                </a:lnTo>
                <a:lnTo>
                  <a:pt x="18060" y="26410"/>
                </a:lnTo>
                <a:lnTo>
                  <a:pt x="18060" y="26400"/>
                </a:lnTo>
                <a:lnTo>
                  <a:pt x="18070" y="26400"/>
                </a:lnTo>
                <a:lnTo>
                  <a:pt x="18070" y="26390"/>
                </a:lnTo>
                <a:lnTo>
                  <a:pt x="18080" y="26390"/>
                </a:lnTo>
                <a:lnTo>
                  <a:pt x="18090" y="26390"/>
                </a:lnTo>
                <a:lnTo>
                  <a:pt x="18090" y="26380"/>
                </a:lnTo>
                <a:lnTo>
                  <a:pt x="18100" y="26380"/>
                </a:lnTo>
                <a:lnTo>
                  <a:pt x="18110" y="26380"/>
                </a:lnTo>
                <a:lnTo>
                  <a:pt x="18120" y="26370"/>
                </a:lnTo>
                <a:lnTo>
                  <a:pt x="18130" y="26360"/>
                </a:lnTo>
                <a:lnTo>
                  <a:pt x="18140" y="26360"/>
                </a:lnTo>
                <a:lnTo>
                  <a:pt x="18140" y="26350"/>
                </a:lnTo>
                <a:lnTo>
                  <a:pt x="18150" y="26340"/>
                </a:lnTo>
                <a:lnTo>
                  <a:pt x="18150" y="26330"/>
                </a:lnTo>
                <a:lnTo>
                  <a:pt x="18160" y="26330"/>
                </a:lnTo>
                <a:lnTo>
                  <a:pt x="18170" y="26330"/>
                </a:lnTo>
                <a:lnTo>
                  <a:pt x="18170" y="26320"/>
                </a:lnTo>
                <a:lnTo>
                  <a:pt x="18180" y="26310"/>
                </a:lnTo>
                <a:lnTo>
                  <a:pt x="18180" y="26300"/>
                </a:lnTo>
                <a:lnTo>
                  <a:pt x="18190" y="26290"/>
                </a:lnTo>
                <a:lnTo>
                  <a:pt x="18190" y="26280"/>
                </a:lnTo>
                <a:lnTo>
                  <a:pt x="18200" y="26280"/>
                </a:lnTo>
                <a:lnTo>
                  <a:pt x="18210" y="26270"/>
                </a:lnTo>
                <a:lnTo>
                  <a:pt x="18210" y="26260"/>
                </a:lnTo>
                <a:lnTo>
                  <a:pt x="18220" y="26260"/>
                </a:lnTo>
                <a:lnTo>
                  <a:pt x="18220" y="26250"/>
                </a:lnTo>
                <a:lnTo>
                  <a:pt x="18220" y="26230"/>
                </a:lnTo>
                <a:lnTo>
                  <a:pt x="18220" y="26210"/>
                </a:lnTo>
                <a:lnTo>
                  <a:pt x="18210" y="26200"/>
                </a:lnTo>
                <a:lnTo>
                  <a:pt x="18200" y="26190"/>
                </a:lnTo>
                <a:lnTo>
                  <a:pt x="18150" y="26130"/>
                </a:lnTo>
                <a:lnTo>
                  <a:pt x="18150" y="26110"/>
                </a:lnTo>
                <a:lnTo>
                  <a:pt x="18160" y="26070"/>
                </a:lnTo>
                <a:lnTo>
                  <a:pt x="18150" y="26070"/>
                </a:lnTo>
                <a:lnTo>
                  <a:pt x="18130" y="26050"/>
                </a:lnTo>
                <a:lnTo>
                  <a:pt x="18120" y="26020"/>
                </a:lnTo>
                <a:lnTo>
                  <a:pt x="18120" y="25990"/>
                </a:lnTo>
                <a:lnTo>
                  <a:pt x="18120" y="25980"/>
                </a:lnTo>
                <a:lnTo>
                  <a:pt x="18130" y="25960"/>
                </a:lnTo>
                <a:lnTo>
                  <a:pt x="18130" y="25950"/>
                </a:lnTo>
                <a:lnTo>
                  <a:pt x="18120" y="25900"/>
                </a:lnTo>
                <a:lnTo>
                  <a:pt x="18120" y="25870"/>
                </a:lnTo>
                <a:lnTo>
                  <a:pt x="18100" y="25810"/>
                </a:lnTo>
                <a:lnTo>
                  <a:pt x="18100" y="25800"/>
                </a:lnTo>
                <a:lnTo>
                  <a:pt x="18100" y="25790"/>
                </a:lnTo>
                <a:lnTo>
                  <a:pt x="18090" y="25770"/>
                </a:lnTo>
                <a:lnTo>
                  <a:pt x="18090" y="25760"/>
                </a:lnTo>
                <a:lnTo>
                  <a:pt x="18080" y="25750"/>
                </a:lnTo>
                <a:lnTo>
                  <a:pt x="18080" y="25740"/>
                </a:lnTo>
                <a:lnTo>
                  <a:pt x="18080" y="25730"/>
                </a:lnTo>
                <a:lnTo>
                  <a:pt x="18070" y="25730"/>
                </a:lnTo>
                <a:lnTo>
                  <a:pt x="18070" y="25720"/>
                </a:lnTo>
                <a:lnTo>
                  <a:pt x="18060" y="25710"/>
                </a:lnTo>
                <a:lnTo>
                  <a:pt x="18060" y="25700"/>
                </a:lnTo>
                <a:lnTo>
                  <a:pt x="18050" y="25690"/>
                </a:lnTo>
                <a:lnTo>
                  <a:pt x="18050" y="25680"/>
                </a:lnTo>
                <a:lnTo>
                  <a:pt x="18050" y="25670"/>
                </a:lnTo>
                <a:lnTo>
                  <a:pt x="18050" y="25660"/>
                </a:lnTo>
                <a:lnTo>
                  <a:pt x="18050" y="25650"/>
                </a:lnTo>
                <a:lnTo>
                  <a:pt x="18050" y="25640"/>
                </a:lnTo>
                <a:lnTo>
                  <a:pt x="18050" y="25630"/>
                </a:lnTo>
                <a:lnTo>
                  <a:pt x="18060" y="25620"/>
                </a:lnTo>
                <a:lnTo>
                  <a:pt x="18060" y="25610"/>
                </a:lnTo>
                <a:lnTo>
                  <a:pt x="18060" y="25600"/>
                </a:lnTo>
                <a:lnTo>
                  <a:pt x="18060" y="25590"/>
                </a:lnTo>
                <a:lnTo>
                  <a:pt x="18070" y="25580"/>
                </a:lnTo>
                <a:lnTo>
                  <a:pt x="18070" y="25570"/>
                </a:lnTo>
                <a:lnTo>
                  <a:pt x="18070" y="25560"/>
                </a:lnTo>
                <a:lnTo>
                  <a:pt x="18070" y="25550"/>
                </a:lnTo>
                <a:lnTo>
                  <a:pt x="18070" y="25540"/>
                </a:lnTo>
                <a:lnTo>
                  <a:pt x="18070" y="25530"/>
                </a:lnTo>
                <a:lnTo>
                  <a:pt x="18070" y="25520"/>
                </a:lnTo>
                <a:lnTo>
                  <a:pt x="18070" y="25510"/>
                </a:lnTo>
                <a:lnTo>
                  <a:pt x="18070" y="25500"/>
                </a:lnTo>
                <a:lnTo>
                  <a:pt x="18070" y="25480"/>
                </a:lnTo>
                <a:lnTo>
                  <a:pt x="18070" y="25470"/>
                </a:lnTo>
                <a:lnTo>
                  <a:pt x="18070" y="25460"/>
                </a:lnTo>
                <a:lnTo>
                  <a:pt x="18070" y="25450"/>
                </a:lnTo>
                <a:lnTo>
                  <a:pt x="18070" y="25440"/>
                </a:lnTo>
                <a:lnTo>
                  <a:pt x="18060" y="25430"/>
                </a:lnTo>
                <a:lnTo>
                  <a:pt x="18060" y="25420"/>
                </a:lnTo>
                <a:lnTo>
                  <a:pt x="18060" y="25410"/>
                </a:lnTo>
                <a:lnTo>
                  <a:pt x="18050" y="25400"/>
                </a:lnTo>
                <a:lnTo>
                  <a:pt x="18050" y="25390"/>
                </a:lnTo>
                <a:lnTo>
                  <a:pt x="18050" y="25380"/>
                </a:lnTo>
                <a:lnTo>
                  <a:pt x="18050" y="25370"/>
                </a:lnTo>
                <a:lnTo>
                  <a:pt x="18040" y="25360"/>
                </a:lnTo>
                <a:lnTo>
                  <a:pt x="18040" y="25350"/>
                </a:lnTo>
                <a:lnTo>
                  <a:pt x="18030" y="25340"/>
                </a:lnTo>
                <a:lnTo>
                  <a:pt x="18020" y="25330"/>
                </a:lnTo>
                <a:lnTo>
                  <a:pt x="18020" y="25320"/>
                </a:lnTo>
                <a:lnTo>
                  <a:pt x="18010" y="25310"/>
                </a:lnTo>
                <a:lnTo>
                  <a:pt x="18010" y="25300"/>
                </a:lnTo>
                <a:lnTo>
                  <a:pt x="18010" y="25290"/>
                </a:lnTo>
                <a:lnTo>
                  <a:pt x="18000" y="25280"/>
                </a:lnTo>
                <a:lnTo>
                  <a:pt x="18000" y="25270"/>
                </a:lnTo>
                <a:lnTo>
                  <a:pt x="18000" y="25260"/>
                </a:lnTo>
                <a:lnTo>
                  <a:pt x="18000" y="25250"/>
                </a:lnTo>
                <a:lnTo>
                  <a:pt x="18000" y="25240"/>
                </a:lnTo>
                <a:lnTo>
                  <a:pt x="18000" y="25230"/>
                </a:lnTo>
                <a:lnTo>
                  <a:pt x="18000" y="25220"/>
                </a:lnTo>
                <a:lnTo>
                  <a:pt x="18000" y="25210"/>
                </a:lnTo>
                <a:lnTo>
                  <a:pt x="17990" y="25200"/>
                </a:lnTo>
                <a:lnTo>
                  <a:pt x="17990" y="25190"/>
                </a:lnTo>
                <a:lnTo>
                  <a:pt x="17980" y="25190"/>
                </a:lnTo>
                <a:lnTo>
                  <a:pt x="17980" y="25180"/>
                </a:lnTo>
                <a:lnTo>
                  <a:pt x="17970" y="25180"/>
                </a:lnTo>
                <a:lnTo>
                  <a:pt x="17970" y="25170"/>
                </a:lnTo>
                <a:lnTo>
                  <a:pt x="17960" y="25160"/>
                </a:lnTo>
                <a:lnTo>
                  <a:pt x="17950" y="25160"/>
                </a:lnTo>
                <a:lnTo>
                  <a:pt x="17950" y="25150"/>
                </a:lnTo>
                <a:lnTo>
                  <a:pt x="17940" y="25140"/>
                </a:lnTo>
                <a:lnTo>
                  <a:pt x="17930" y="25140"/>
                </a:lnTo>
                <a:lnTo>
                  <a:pt x="17930" y="25130"/>
                </a:lnTo>
                <a:lnTo>
                  <a:pt x="17920" y="25120"/>
                </a:lnTo>
                <a:lnTo>
                  <a:pt x="17910" y="25120"/>
                </a:lnTo>
                <a:lnTo>
                  <a:pt x="17900" y="25110"/>
                </a:lnTo>
                <a:lnTo>
                  <a:pt x="17900" y="25100"/>
                </a:lnTo>
                <a:lnTo>
                  <a:pt x="17890" y="25100"/>
                </a:lnTo>
                <a:lnTo>
                  <a:pt x="17880" y="25090"/>
                </a:lnTo>
                <a:lnTo>
                  <a:pt x="17870" y="25090"/>
                </a:lnTo>
                <a:lnTo>
                  <a:pt x="17870" y="25080"/>
                </a:lnTo>
                <a:lnTo>
                  <a:pt x="17860" y="25070"/>
                </a:lnTo>
                <a:lnTo>
                  <a:pt x="17850" y="25070"/>
                </a:lnTo>
                <a:lnTo>
                  <a:pt x="17840" y="25060"/>
                </a:lnTo>
                <a:lnTo>
                  <a:pt x="17830" y="25010"/>
                </a:lnTo>
                <a:lnTo>
                  <a:pt x="17820" y="25000"/>
                </a:lnTo>
                <a:lnTo>
                  <a:pt x="17820" y="24990"/>
                </a:lnTo>
                <a:lnTo>
                  <a:pt x="17800" y="24980"/>
                </a:lnTo>
                <a:lnTo>
                  <a:pt x="17780" y="24980"/>
                </a:lnTo>
                <a:lnTo>
                  <a:pt x="17770" y="24980"/>
                </a:lnTo>
                <a:lnTo>
                  <a:pt x="17760" y="24990"/>
                </a:lnTo>
                <a:lnTo>
                  <a:pt x="17750" y="25000"/>
                </a:lnTo>
                <a:lnTo>
                  <a:pt x="17740" y="25020"/>
                </a:lnTo>
                <a:lnTo>
                  <a:pt x="17740" y="25030"/>
                </a:lnTo>
                <a:lnTo>
                  <a:pt x="17720" y="25040"/>
                </a:lnTo>
                <a:lnTo>
                  <a:pt x="17700" y="25050"/>
                </a:lnTo>
                <a:lnTo>
                  <a:pt x="17650" y="25100"/>
                </a:lnTo>
                <a:lnTo>
                  <a:pt x="17640" y="25100"/>
                </a:lnTo>
                <a:lnTo>
                  <a:pt x="17630" y="25100"/>
                </a:lnTo>
                <a:lnTo>
                  <a:pt x="17620" y="25090"/>
                </a:lnTo>
                <a:lnTo>
                  <a:pt x="17610" y="25080"/>
                </a:lnTo>
                <a:lnTo>
                  <a:pt x="17590" y="25080"/>
                </a:lnTo>
                <a:lnTo>
                  <a:pt x="17580" y="25090"/>
                </a:lnTo>
                <a:lnTo>
                  <a:pt x="17560" y="25110"/>
                </a:lnTo>
                <a:lnTo>
                  <a:pt x="17560" y="25120"/>
                </a:lnTo>
                <a:lnTo>
                  <a:pt x="17550" y="25130"/>
                </a:lnTo>
                <a:lnTo>
                  <a:pt x="17550" y="25140"/>
                </a:lnTo>
                <a:lnTo>
                  <a:pt x="17540" y="25150"/>
                </a:lnTo>
                <a:lnTo>
                  <a:pt x="17530" y="25160"/>
                </a:lnTo>
                <a:lnTo>
                  <a:pt x="17520" y="25180"/>
                </a:lnTo>
                <a:lnTo>
                  <a:pt x="17510" y="25190"/>
                </a:lnTo>
                <a:lnTo>
                  <a:pt x="17500" y="25200"/>
                </a:lnTo>
                <a:lnTo>
                  <a:pt x="17500" y="25220"/>
                </a:lnTo>
                <a:lnTo>
                  <a:pt x="17490" y="25230"/>
                </a:lnTo>
                <a:lnTo>
                  <a:pt x="17460" y="25260"/>
                </a:lnTo>
                <a:lnTo>
                  <a:pt x="17450" y="25270"/>
                </a:lnTo>
                <a:lnTo>
                  <a:pt x="17410" y="25350"/>
                </a:lnTo>
                <a:lnTo>
                  <a:pt x="17400" y="25360"/>
                </a:lnTo>
                <a:lnTo>
                  <a:pt x="17390" y="25370"/>
                </a:lnTo>
                <a:lnTo>
                  <a:pt x="17380" y="25380"/>
                </a:lnTo>
                <a:lnTo>
                  <a:pt x="17370" y="25400"/>
                </a:lnTo>
                <a:lnTo>
                  <a:pt x="17360" y="25410"/>
                </a:lnTo>
                <a:lnTo>
                  <a:pt x="17360" y="25430"/>
                </a:lnTo>
                <a:lnTo>
                  <a:pt x="17350" y="25440"/>
                </a:lnTo>
                <a:lnTo>
                  <a:pt x="17340" y="25460"/>
                </a:lnTo>
                <a:lnTo>
                  <a:pt x="17330" y="25470"/>
                </a:lnTo>
                <a:lnTo>
                  <a:pt x="17320" y="25480"/>
                </a:lnTo>
                <a:lnTo>
                  <a:pt x="17310" y="25490"/>
                </a:lnTo>
                <a:lnTo>
                  <a:pt x="17300" y="25500"/>
                </a:lnTo>
                <a:lnTo>
                  <a:pt x="17280" y="25510"/>
                </a:lnTo>
                <a:lnTo>
                  <a:pt x="17270" y="25510"/>
                </a:lnTo>
                <a:lnTo>
                  <a:pt x="17170" y="25550"/>
                </a:lnTo>
                <a:lnTo>
                  <a:pt x="17170" y="25530"/>
                </a:lnTo>
                <a:lnTo>
                  <a:pt x="17180" y="25520"/>
                </a:lnTo>
                <a:lnTo>
                  <a:pt x="17180" y="25510"/>
                </a:lnTo>
                <a:lnTo>
                  <a:pt x="17180" y="25500"/>
                </a:lnTo>
                <a:lnTo>
                  <a:pt x="17180" y="25490"/>
                </a:lnTo>
                <a:lnTo>
                  <a:pt x="17170" y="25490"/>
                </a:lnTo>
                <a:lnTo>
                  <a:pt x="17160" y="25480"/>
                </a:lnTo>
                <a:lnTo>
                  <a:pt x="17150" y="25470"/>
                </a:lnTo>
                <a:lnTo>
                  <a:pt x="17160" y="25460"/>
                </a:lnTo>
                <a:lnTo>
                  <a:pt x="17160" y="25450"/>
                </a:lnTo>
                <a:lnTo>
                  <a:pt x="17170" y="25450"/>
                </a:lnTo>
                <a:lnTo>
                  <a:pt x="17170" y="25440"/>
                </a:lnTo>
                <a:lnTo>
                  <a:pt x="17180" y="25440"/>
                </a:lnTo>
                <a:lnTo>
                  <a:pt x="17190" y="25430"/>
                </a:lnTo>
                <a:lnTo>
                  <a:pt x="17190" y="25420"/>
                </a:lnTo>
                <a:lnTo>
                  <a:pt x="17190" y="25410"/>
                </a:lnTo>
                <a:lnTo>
                  <a:pt x="17180" y="25400"/>
                </a:lnTo>
                <a:lnTo>
                  <a:pt x="17180" y="25390"/>
                </a:lnTo>
                <a:lnTo>
                  <a:pt x="17170" y="25390"/>
                </a:lnTo>
                <a:lnTo>
                  <a:pt x="17160" y="25390"/>
                </a:lnTo>
                <a:lnTo>
                  <a:pt x="17150" y="25400"/>
                </a:lnTo>
                <a:lnTo>
                  <a:pt x="17150" y="25410"/>
                </a:lnTo>
                <a:lnTo>
                  <a:pt x="17130" y="25430"/>
                </a:lnTo>
                <a:lnTo>
                  <a:pt x="17120" y="25430"/>
                </a:lnTo>
                <a:lnTo>
                  <a:pt x="17120" y="25420"/>
                </a:lnTo>
                <a:lnTo>
                  <a:pt x="17110" y="25410"/>
                </a:lnTo>
                <a:lnTo>
                  <a:pt x="17110" y="25390"/>
                </a:lnTo>
                <a:lnTo>
                  <a:pt x="17120" y="25380"/>
                </a:lnTo>
                <a:lnTo>
                  <a:pt x="17110" y="25360"/>
                </a:lnTo>
                <a:lnTo>
                  <a:pt x="17110" y="25350"/>
                </a:lnTo>
                <a:lnTo>
                  <a:pt x="17120" y="25340"/>
                </a:lnTo>
                <a:lnTo>
                  <a:pt x="17130" y="25340"/>
                </a:lnTo>
                <a:lnTo>
                  <a:pt x="17140" y="25340"/>
                </a:lnTo>
                <a:lnTo>
                  <a:pt x="17160" y="25330"/>
                </a:lnTo>
                <a:lnTo>
                  <a:pt x="17170" y="25330"/>
                </a:lnTo>
                <a:lnTo>
                  <a:pt x="17170" y="25320"/>
                </a:lnTo>
                <a:lnTo>
                  <a:pt x="17180" y="25310"/>
                </a:lnTo>
                <a:lnTo>
                  <a:pt x="17180" y="25290"/>
                </a:lnTo>
                <a:lnTo>
                  <a:pt x="17180" y="25280"/>
                </a:lnTo>
                <a:lnTo>
                  <a:pt x="17210" y="25230"/>
                </a:lnTo>
                <a:lnTo>
                  <a:pt x="17220" y="25220"/>
                </a:lnTo>
                <a:lnTo>
                  <a:pt x="17220" y="25210"/>
                </a:lnTo>
                <a:lnTo>
                  <a:pt x="17230" y="25210"/>
                </a:lnTo>
                <a:lnTo>
                  <a:pt x="17230" y="25190"/>
                </a:lnTo>
                <a:lnTo>
                  <a:pt x="17240" y="25190"/>
                </a:lnTo>
                <a:lnTo>
                  <a:pt x="17250" y="25190"/>
                </a:lnTo>
                <a:lnTo>
                  <a:pt x="17260" y="25190"/>
                </a:lnTo>
                <a:lnTo>
                  <a:pt x="17270" y="25170"/>
                </a:lnTo>
                <a:lnTo>
                  <a:pt x="17280" y="25160"/>
                </a:lnTo>
                <a:lnTo>
                  <a:pt x="17280" y="25170"/>
                </a:lnTo>
                <a:lnTo>
                  <a:pt x="17290" y="25170"/>
                </a:lnTo>
                <a:lnTo>
                  <a:pt x="17300" y="25160"/>
                </a:lnTo>
                <a:lnTo>
                  <a:pt x="17310" y="25150"/>
                </a:lnTo>
                <a:lnTo>
                  <a:pt x="17320" y="25150"/>
                </a:lnTo>
                <a:lnTo>
                  <a:pt x="17340" y="25150"/>
                </a:lnTo>
                <a:lnTo>
                  <a:pt x="17350" y="25140"/>
                </a:lnTo>
                <a:lnTo>
                  <a:pt x="17360" y="25140"/>
                </a:lnTo>
                <a:lnTo>
                  <a:pt x="17380" y="25130"/>
                </a:lnTo>
                <a:lnTo>
                  <a:pt x="17390" y="25130"/>
                </a:lnTo>
                <a:lnTo>
                  <a:pt x="17400" y="25120"/>
                </a:lnTo>
                <a:lnTo>
                  <a:pt x="17410" y="25110"/>
                </a:lnTo>
                <a:lnTo>
                  <a:pt x="17420" y="25100"/>
                </a:lnTo>
                <a:lnTo>
                  <a:pt x="17430" y="25100"/>
                </a:lnTo>
                <a:lnTo>
                  <a:pt x="17430" y="25090"/>
                </a:lnTo>
                <a:lnTo>
                  <a:pt x="17440" y="25070"/>
                </a:lnTo>
                <a:lnTo>
                  <a:pt x="17450" y="25070"/>
                </a:lnTo>
                <a:lnTo>
                  <a:pt x="17460" y="25060"/>
                </a:lnTo>
                <a:lnTo>
                  <a:pt x="17470" y="25050"/>
                </a:lnTo>
                <a:lnTo>
                  <a:pt x="17480" y="25040"/>
                </a:lnTo>
                <a:lnTo>
                  <a:pt x="17490" y="25020"/>
                </a:lnTo>
                <a:lnTo>
                  <a:pt x="17500" y="25010"/>
                </a:lnTo>
                <a:lnTo>
                  <a:pt x="17500" y="25000"/>
                </a:lnTo>
                <a:lnTo>
                  <a:pt x="17500" y="24990"/>
                </a:lnTo>
                <a:lnTo>
                  <a:pt x="17500" y="24980"/>
                </a:lnTo>
                <a:lnTo>
                  <a:pt x="17500" y="24970"/>
                </a:lnTo>
                <a:lnTo>
                  <a:pt x="17500" y="24950"/>
                </a:lnTo>
                <a:lnTo>
                  <a:pt x="17490" y="24940"/>
                </a:lnTo>
                <a:lnTo>
                  <a:pt x="17490" y="24920"/>
                </a:lnTo>
                <a:lnTo>
                  <a:pt x="17480" y="24910"/>
                </a:lnTo>
                <a:lnTo>
                  <a:pt x="17470" y="24890"/>
                </a:lnTo>
                <a:lnTo>
                  <a:pt x="17460" y="24880"/>
                </a:lnTo>
                <a:lnTo>
                  <a:pt x="17460" y="24870"/>
                </a:lnTo>
                <a:lnTo>
                  <a:pt x="17440" y="24860"/>
                </a:lnTo>
                <a:lnTo>
                  <a:pt x="17430" y="24860"/>
                </a:lnTo>
                <a:lnTo>
                  <a:pt x="17420" y="24850"/>
                </a:lnTo>
                <a:lnTo>
                  <a:pt x="17410" y="24840"/>
                </a:lnTo>
                <a:lnTo>
                  <a:pt x="17400" y="24830"/>
                </a:lnTo>
                <a:lnTo>
                  <a:pt x="17390" y="24820"/>
                </a:lnTo>
                <a:lnTo>
                  <a:pt x="17380" y="24810"/>
                </a:lnTo>
                <a:lnTo>
                  <a:pt x="17370" y="24800"/>
                </a:lnTo>
                <a:lnTo>
                  <a:pt x="17360" y="24790"/>
                </a:lnTo>
                <a:lnTo>
                  <a:pt x="17360" y="24780"/>
                </a:lnTo>
                <a:lnTo>
                  <a:pt x="17350" y="24770"/>
                </a:lnTo>
                <a:lnTo>
                  <a:pt x="17340" y="24760"/>
                </a:lnTo>
                <a:lnTo>
                  <a:pt x="17330" y="24750"/>
                </a:lnTo>
                <a:lnTo>
                  <a:pt x="17330" y="24740"/>
                </a:lnTo>
                <a:lnTo>
                  <a:pt x="17320" y="24720"/>
                </a:lnTo>
                <a:lnTo>
                  <a:pt x="17320" y="24710"/>
                </a:lnTo>
                <a:lnTo>
                  <a:pt x="17310" y="24690"/>
                </a:lnTo>
                <a:lnTo>
                  <a:pt x="17310" y="24680"/>
                </a:lnTo>
                <a:lnTo>
                  <a:pt x="17310" y="24660"/>
                </a:lnTo>
                <a:lnTo>
                  <a:pt x="17300" y="24640"/>
                </a:lnTo>
                <a:lnTo>
                  <a:pt x="17260" y="24580"/>
                </a:lnTo>
                <a:lnTo>
                  <a:pt x="17150" y="24350"/>
                </a:lnTo>
                <a:lnTo>
                  <a:pt x="17140" y="24340"/>
                </a:lnTo>
                <a:lnTo>
                  <a:pt x="17130" y="24330"/>
                </a:lnTo>
                <a:lnTo>
                  <a:pt x="17120" y="24320"/>
                </a:lnTo>
                <a:lnTo>
                  <a:pt x="17110" y="24310"/>
                </a:lnTo>
                <a:lnTo>
                  <a:pt x="17100" y="24300"/>
                </a:lnTo>
                <a:lnTo>
                  <a:pt x="17110" y="24290"/>
                </a:lnTo>
                <a:lnTo>
                  <a:pt x="17110" y="24270"/>
                </a:lnTo>
                <a:lnTo>
                  <a:pt x="17110" y="24260"/>
                </a:lnTo>
                <a:lnTo>
                  <a:pt x="17110" y="24240"/>
                </a:lnTo>
                <a:lnTo>
                  <a:pt x="17120" y="24230"/>
                </a:lnTo>
                <a:lnTo>
                  <a:pt x="17120" y="24220"/>
                </a:lnTo>
                <a:lnTo>
                  <a:pt x="17120" y="24200"/>
                </a:lnTo>
                <a:lnTo>
                  <a:pt x="17120" y="24190"/>
                </a:lnTo>
                <a:lnTo>
                  <a:pt x="17120" y="24170"/>
                </a:lnTo>
                <a:lnTo>
                  <a:pt x="17110" y="24160"/>
                </a:lnTo>
                <a:lnTo>
                  <a:pt x="17110" y="24150"/>
                </a:lnTo>
                <a:lnTo>
                  <a:pt x="17100" y="24130"/>
                </a:lnTo>
                <a:lnTo>
                  <a:pt x="17100" y="24120"/>
                </a:lnTo>
                <a:lnTo>
                  <a:pt x="17100" y="24100"/>
                </a:lnTo>
                <a:lnTo>
                  <a:pt x="17100" y="24080"/>
                </a:lnTo>
                <a:lnTo>
                  <a:pt x="17100" y="24070"/>
                </a:lnTo>
                <a:lnTo>
                  <a:pt x="17100" y="24050"/>
                </a:lnTo>
                <a:lnTo>
                  <a:pt x="17090" y="24040"/>
                </a:lnTo>
                <a:lnTo>
                  <a:pt x="17090" y="24030"/>
                </a:lnTo>
                <a:lnTo>
                  <a:pt x="17080" y="24020"/>
                </a:lnTo>
                <a:lnTo>
                  <a:pt x="17080" y="24000"/>
                </a:lnTo>
                <a:lnTo>
                  <a:pt x="17080" y="23990"/>
                </a:lnTo>
                <a:lnTo>
                  <a:pt x="17080" y="23970"/>
                </a:lnTo>
                <a:lnTo>
                  <a:pt x="17080" y="23960"/>
                </a:lnTo>
                <a:lnTo>
                  <a:pt x="17080" y="23940"/>
                </a:lnTo>
                <a:lnTo>
                  <a:pt x="17040" y="23710"/>
                </a:lnTo>
                <a:lnTo>
                  <a:pt x="17020" y="23600"/>
                </a:lnTo>
                <a:lnTo>
                  <a:pt x="17000" y="23600"/>
                </a:lnTo>
                <a:lnTo>
                  <a:pt x="16980" y="23590"/>
                </a:lnTo>
                <a:lnTo>
                  <a:pt x="16970" y="23590"/>
                </a:lnTo>
                <a:lnTo>
                  <a:pt x="16960" y="23590"/>
                </a:lnTo>
                <a:lnTo>
                  <a:pt x="16940" y="23580"/>
                </a:lnTo>
                <a:lnTo>
                  <a:pt x="16930" y="23580"/>
                </a:lnTo>
                <a:lnTo>
                  <a:pt x="16920" y="23570"/>
                </a:lnTo>
                <a:lnTo>
                  <a:pt x="16900" y="23570"/>
                </a:lnTo>
                <a:lnTo>
                  <a:pt x="16880" y="23560"/>
                </a:lnTo>
                <a:lnTo>
                  <a:pt x="16870" y="23560"/>
                </a:lnTo>
                <a:lnTo>
                  <a:pt x="16830" y="23550"/>
                </a:lnTo>
                <a:lnTo>
                  <a:pt x="16800" y="23540"/>
                </a:lnTo>
                <a:lnTo>
                  <a:pt x="16790" y="23530"/>
                </a:lnTo>
                <a:lnTo>
                  <a:pt x="16770" y="23530"/>
                </a:lnTo>
                <a:lnTo>
                  <a:pt x="16770" y="23520"/>
                </a:lnTo>
                <a:lnTo>
                  <a:pt x="16750" y="23520"/>
                </a:lnTo>
                <a:lnTo>
                  <a:pt x="16740" y="23510"/>
                </a:lnTo>
                <a:lnTo>
                  <a:pt x="16730" y="23510"/>
                </a:lnTo>
                <a:lnTo>
                  <a:pt x="16720" y="23520"/>
                </a:lnTo>
                <a:lnTo>
                  <a:pt x="16720" y="23530"/>
                </a:lnTo>
                <a:lnTo>
                  <a:pt x="16710" y="23530"/>
                </a:lnTo>
                <a:lnTo>
                  <a:pt x="16700" y="23530"/>
                </a:lnTo>
                <a:lnTo>
                  <a:pt x="16690" y="23520"/>
                </a:lnTo>
                <a:lnTo>
                  <a:pt x="16690" y="23510"/>
                </a:lnTo>
                <a:lnTo>
                  <a:pt x="16700" y="23500"/>
                </a:lnTo>
                <a:lnTo>
                  <a:pt x="16710" y="23500"/>
                </a:lnTo>
                <a:lnTo>
                  <a:pt x="16720" y="23500"/>
                </a:lnTo>
                <a:lnTo>
                  <a:pt x="16730" y="23500"/>
                </a:lnTo>
                <a:lnTo>
                  <a:pt x="16730" y="23490"/>
                </a:lnTo>
                <a:lnTo>
                  <a:pt x="16720" y="23480"/>
                </a:lnTo>
                <a:lnTo>
                  <a:pt x="16710" y="23480"/>
                </a:lnTo>
                <a:lnTo>
                  <a:pt x="16710" y="23470"/>
                </a:lnTo>
                <a:lnTo>
                  <a:pt x="16700" y="23460"/>
                </a:lnTo>
                <a:lnTo>
                  <a:pt x="16700" y="23450"/>
                </a:lnTo>
                <a:lnTo>
                  <a:pt x="16710" y="23450"/>
                </a:lnTo>
                <a:lnTo>
                  <a:pt x="16720" y="23450"/>
                </a:lnTo>
                <a:lnTo>
                  <a:pt x="16730" y="23450"/>
                </a:lnTo>
                <a:lnTo>
                  <a:pt x="16750" y="23450"/>
                </a:lnTo>
                <a:lnTo>
                  <a:pt x="16760" y="23450"/>
                </a:lnTo>
                <a:lnTo>
                  <a:pt x="16760" y="23440"/>
                </a:lnTo>
                <a:lnTo>
                  <a:pt x="16770" y="23440"/>
                </a:lnTo>
                <a:lnTo>
                  <a:pt x="16770" y="23430"/>
                </a:lnTo>
                <a:lnTo>
                  <a:pt x="16770" y="23420"/>
                </a:lnTo>
                <a:lnTo>
                  <a:pt x="16760" y="23420"/>
                </a:lnTo>
                <a:lnTo>
                  <a:pt x="16750" y="23420"/>
                </a:lnTo>
                <a:lnTo>
                  <a:pt x="16740" y="23420"/>
                </a:lnTo>
                <a:lnTo>
                  <a:pt x="16740" y="23430"/>
                </a:lnTo>
                <a:lnTo>
                  <a:pt x="16730" y="23430"/>
                </a:lnTo>
                <a:lnTo>
                  <a:pt x="16720" y="23430"/>
                </a:lnTo>
                <a:lnTo>
                  <a:pt x="16720" y="23420"/>
                </a:lnTo>
                <a:lnTo>
                  <a:pt x="16720" y="23410"/>
                </a:lnTo>
                <a:lnTo>
                  <a:pt x="16730" y="23400"/>
                </a:lnTo>
                <a:lnTo>
                  <a:pt x="16740" y="23400"/>
                </a:lnTo>
                <a:lnTo>
                  <a:pt x="16750" y="23400"/>
                </a:lnTo>
                <a:lnTo>
                  <a:pt x="16750" y="23390"/>
                </a:lnTo>
                <a:lnTo>
                  <a:pt x="16730" y="23380"/>
                </a:lnTo>
                <a:lnTo>
                  <a:pt x="16720" y="23380"/>
                </a:lnTo>
                <a:lnTo>
                  <a:pt x="16720" y="23370"/>
                </a:lnTo>
                <a:lnTo>
                  <a:pt x="16710" y="23370"/>
                </a:lnTo>
                <a:lnTo>
                  <a:pt x="16710" y="23360"/>
                </a:lnTo>
                <a:lnTo>
                  <a:pt x="16720" y="23360"/>
                </a:lnTo>
                <a:lnTo>
                  <a:pt x="16720" y="23350"/>
                </a:lnTo>
                <a:lnTo>
                  <a:pt x="16740" y="23340"/>
                </a:lnTo>
                <a:lnTo>
                  <a:pt x="16750" y="23330"/>
                </a:lnTo>
                <a:lnTo>
                  <a:pt x="16760" y="23320"/>
                </a:lnTo>
                <a:lnTo>
                  <a:pt x="16770" y="23310"/>
                </a:lnTo>
                <a:lnTo>
                  <a:pt x="16780" y="23310"/>
                </a:lnTo>
                <a:lnTo>
                  <a:pt x="16790" y="23300"/>
                </a:lnTo>
                <a:lnTo>
                  <a:pt x="16800" y="23290"/>
                </a:lnTo>
                <a:lnTo>
                  <a:pt x="16800" y="23280"/>
                </a:lnTo>
                <a:lnTo>
                  <a:pt x="16800" y="23270"/>
                </a:lnTo>
                <a:lnTo>
                  <a:pt x="16800" y="23260"/>
                </a:lnTo>
                <a:lnTo>
                  <a:pt x="16790" y="23260"/>
                </a:lnTo>
                <a:lnTo>
                  <a:pt x="16780" y="23270"/>
                </a:lnTo>
                <a:lnTo>
                  <a:pt x="16770" y="23280"/>
                </a:lnTo>
                <a:lnTo>
                  <a:pt x="16760" y="23290"/>
                </a:lnTo>
                <a:lnTo>
                  <a:pt x="16750" y="23290"/>
                </a:lnTo>
                <a:lnTo>
                  <a:pt x="16750" y="23300"/>
                </a:lnTo>
                <a:lnTo>
                  <a:pt x="16740" y="23300"/>
                </a:lnTo>
                <a:lnTo>
                  <a:pt x="16730" y="23300"/>
                </a:lnTo>
                <a:lnTo>
                  <a:pt x="16730" y="23290"/>
                </a:lnTo>
                <a:lnTo>
                  <a:pt x="16730" y="23280"/>
                </a:lnTo>
                <a:lnTo>
                  <a:pt x="16740" y="23270"/>
                </a:lnTo>
                <a:lnTo>
                  <a:pt x="16750" y="23260"/>
                </a:lnTo>
                <a:lnTo>
                  <a:pt x="16750" y="23250"/>
                </a:lnTo>
                <a:lnTo>
                  <a:pt x="16750" y="23240"/>
                </a:lnTo>
                <a:lnTo>
                  <a:pt x="16750" y="23230"/>
                </a:lnTo>
                <a:lnTo>
                  <a:pt x="16740" y="23230"/>
                </a:lnTo>
                <a:lnTo>
                  <a:pt x="16740" y="23240"/>
                </a:lnTo>
                <a:lnTo>
                  <a:pt x="16730" y="23240"/>
                </a:lnTo>
                <a:lnTo>
                  <a:pt x="16720" y="23250"/>
                </a:lnTo>
                <a:lnTo>
                  <a:pt x="16710" y="23250"/>
                </a:lnTo>
                <a:lnTo>
                  <a:pt x="16690" y="23240"/>
                </a:lnTo>
                <a:lnTo>
                  <a:pt x="16690" y="23230"/>
                </a:lnTo>
                <a:lnTo>
                  <a:pt x="16680" y="23230"/>
                </a:lnTo>
                <a:lnTo>
                  <a:pt x="16680" y="23220"/>
                </a:lnTo>
                <a:lnTo>
                  <a:pt x="16680" y="23210"/>
                </a:lnTo>
                <a:lnTo>
                  <a:pt x="16690" y="23200"/>
                </a:lnTo>
                <a:lnTo>
                  <a:pt x="16700" y="23200"/>
                </a:lnTo>
                <a:lnTo>
                  <a:pt x="16700" y="23190"/>
                </a:lnTo>
                <a:lnTo>
                  <a:pt x="16710" y="23190"/>
                </a:lnTo>
                <a:lnTo>
                  <a:pt x="16710" y="23180"/>
                </a:lnTo>
                <a:lnTo>
                  <a:pt x="16700" y="23150"/>
                </a:lnTo>
                <a:lnTo>
                  <a:pt x="16690" y="23120"/>
                </a:lnTo>
                <a:lnTo>
                  <a:pt x="16690" y="23100"/>
                </a:lnTo>
                <a:lnTo>
                  <a:pt x="16690" y="23090"/>
                </a:lnTo>
                <a:lnTo>
                  <a:pt x="16690" y="23070"/>
                </a:lnTo>
                <a:lnTo>
                  <a:pt x="16700" y="23060"/>
                </a:lnTo>
                <a:lnTo>
                  <a:pt x="16700" y="23040"/>
                </a:lnTo>
                <a:lnTo>
                  <a:pt x="16710" y="23030"/>
                </a:lnTo>
                <a:lnTo>
                  <a:pt x="16720" y="23020"/>
                </a:lnTo>
                <a:lnTo>
                  <a:pt x="16730" y="23010"/>
                </a:lnTo>
                <a:lnTo>
                  <a:pt x="16740" y="23010"/>
                </a:lnTo>
                <a:lnTo>
                  <a:pt x="16750" y="23000"/>
                </a:lnTo>
                <a:lnTo>
                  <a:pt x="16750" y="22990"/>
                </a:lnTo>
                <a:lnTo>
                  <a:pt x="16750" y="22980"/>
                </a:lnTo>
                <a:lnTo>
                  <a:pt x="16750" y="22970"/>
                </a:lnTo>
                <a:lnTo>
                  <a:pt x="16760" y="22970"/>
                </a:lnTo>
                <a:lnTo>
                  <a:pt x="16760" y="22960"/>
                </a:lnTo>
                <a:lnTo>
                  <a:pt x="16750" y="22960"/>
                </a:lnTo>
                <a:lnTo>
                  <a:pt x="16740" y="22940"/>
                </a:lnTo>
                <a:lnTo>
                  <a:pt x="16730" y="22940"/>
                </a:lnTo>
                <a:lnTo>
                  <a:pt x="16720" y="22930"/>
                </a:lnTo>
                <a:lnTo>
                  <a:pt x="16720" y="22920"/>
                </a:lnTo>
                <a:lnTo>
                  <a:pt x="16710" y="22910"/>
                </a:lnTo>
                <a:lnTo>
                  <a:pt x="16710" y="22900"/>
                </a:lnTo>
                <a:lnTo>
                  <a:pt x="16710" y="22880"/>
                </a:lnTo>
                <a:lnTo>
                  <a:pt x="16720" y="22870"/>
                </a:lnTo>
                <a:lnTo>
                  <a:pt x="16720" y="22860"/>
                </a:lnTo>
                <a:lnTo>
                  <a:pt x="16730" y="22860"/>
                </a:lnTo>
                <a:lnTo>
                  <a:pt x="16740" y="22860"/>
                </a:lnTo>
                <a:lnTo>
                  <a:pt x="16750" y="22860"/>
                </a:lnTo>
                <a:lnTo>
                  <a:pt x="16760" y="22870"/>
                </a:lnTo>
                <a:lnTo>
                  <a:pt x="16770" y="22870"/>
                </a:lnTo>
                <a:lnTo>
                  <a:pt x="16780" y="22880"/>
                </a:lnTo>
                <a:lnTo>
                  <a:pt x="16790" y="22880"/>
                </a:lnTo>
                <a:lnTo>
                  <a:pt x="16800" y="22880"/>
                </a:lnTo>
                <a:lnTo>
                  <a:pt x="16800" y="22870"/>
                </a:lnTo>
                <a:lnTo>
                  <a:pt x="16790" y="22850"/>
                </a:lnTo>
                <a:lnTo>
                  <a:pt x="16790" y="22840"/>
                </a:lnTo>
                <a:lnTo>
                  <a:pt x="16790" y="22830"/>
                </a:lnTo>
                <a:lnTo>
                  <a:pt x="16790" y="22810"/>
                </a:lnTo>
                <a:lnTo>
                  <a:pt x="16800" y="22800"/>
                </a:lnTo>
                <a:lnTo>
                  <a:pt x="16800" y="22790"/>
                </a:lnTo>
                <a:lnTo>
                  <a:pt x="16800" y="22780"/>
                </a:lnTo>
                <a:lnTo>
                  <a:pt x="16800" y="22770"/>
                </a:lnTo>
                <a:lnTo>
                  <a:pt x="16780" y="22750"/>
                </a:lnTo>
                <a:lnTo>
                  <a:pt x="16780" y="22740"/>
                </a:lnTo>
                <a:lnTo>
                  <a:pt x="16770" y="22730"/>
                </a:lnTo>
                <a:lnTo>
                  <a:pt x="16770" y="22720"/>
                </a:lnTo>
                <a:lnTo>
                  <a:pt x="16740" y="22650"/>
                </a:lnTo>
                <a:lnTo>
                  <a:pt x="16740" y="22640"/>
                </a:lnTo>
                <a:lnTo>
                  <a:pt x="16710" y="22540"/>
                </a:lnTo>
                <a:lnTo>
                  <a:pt x="16710" y="22530"/>
                </a:lnTo>
                <a:lnTo>
                  <a:pt x="16710" y="22520"/>
                </a:lnTo>
                <a:lnTo>
                  <a:pt x="16710" y="22510"/>
                </a:lnTo>
                <a:lnTo>
                  <a:pt x="16710" y="22500"/>
                </a:lnTo>
                <a:lnTo>
                  <a:pt x="16710" y="22490"/>
                </a:lnTo>
                <a:lnTo>
                  <a:pt x="16710" y="22480"/>
                </a:lnTo>
                <a:lnTo>
                  <a:pt x="16710" y="22470"/>
                </a:lnTo>
                <a:lnTo>
                  <a:pt x="16720" y="22460"/>
                </a:lnTo>
                <a:lnTo>
                  <a:pt x="16720" y="22450"/>
                </a:lnTo>
                <a:lnTo>
                  <a:pt x="16720" y="22440"/>
                </a:lnTo>
                <a:lnTo>
                  <a:pt x="16730" y="22430"/>
                </a:lnTo>
                <a:lnTo>
                  <a:pt x="16730" y="22420"/>
                </a:lnTo>
                <a:lnTo>
                  <a:pt x="16740" y="22420"/>
                </a:lnTo>
                <a:lnTo>
                  <a:pt x="16740" y="22410"/>
                </a:lnTo>
                <a:lnTo>
                  <a:pt x="16740" y="22400"/>
                </a:lnTo>
                <a:lnTo>
                  <a:pt x="16740" y="22390"/>
                </a:lnTo>
                <a:lnTo>
                  <a:pt x="16730" y="22380"/>
                </a:lnTo>
                <a:lnTo>
                  <a:pt x="16720" y="22370"/>
                </a:lnTo>
                <a:lnTo>
                  <a:pt x="16710" y="22360"/>
                </a:lnTo>
                <a:lnTo>
                  <a:pt x="16700" y="22360"/>
                </a:lnTo>
                <a:lnTo>
                  <a:pt x="16700" y="22350"/>
                </a:lnTo>
                <a:lnTo>
                  <a:pt x="16690" y="22340"/>
                </a:lnTo>
                <a:lnTo>
                  <a:pt x="16690" y="22330"/>
                </a:lnTo>
                <a:lnTo>
                  <a:pt x="16700" y="22320"/>
                </a:lnTo>
                <a:lnTo>
                  <a:pt x="16700" y="22310"/>
                </a:lnTo>
                <a:lnTo>
                  <a:pt x="16700" y="22300"/>
                </a:lnTo>
                <a:lnTo>
                  <a:pt x="16690" y="22300"/>
                </a:lnTo>
                <a:lnTo>
                  <a:pt x="16690" y="22290"/>
                </a:lnTo>
                <a:lnTo>
                  <a:pt x="16690" y="22280"/>
                </a:lnTo>
                <a:lnTo>
                  <a:pt x="16680" y="22270"/>
                </a:lnTo>
                <a:lnTo>
                  <a:pt x="16680" y="22260"/>
                </a:lnTo>
                <a:lnTo>
                  <a:pt x="16670" y="22250"/>
                </a:lnTo>
                <a:lnTo>
                  <a:pt x="16670" y="22240"/>
                </a:lnTo>
                <a:lnTo>
                  <a:pt x="16670" y="22230"/>
                </a:lnTo>
                <a:lnTo>
                  <a:pt x="16660" y="22220"/>
                </a:lnTo>
                <a:lnTo>
                  <a:pt x="16660" y="22210"/>
                </a:lnTo>
                <a:lnTo>
                  <a:pt x="16660" y="22200"/>
                </a:lnTo>
                <a:lnTo>
                  <a:pt x="16650" y="22190"/>
                </a:lnTo>
                <a:lnTo>
                  <a:pt x="16650" y="22180"/>
                </a:lnTo>
                <a:lnTo>
                  <a:pt x="16660" y="22170"/>
                </a:lnTo>
                <a:lnTo>
                  <a:pt x="16660" y="22160"/>
                </a:lnTo>
                <a:lnTo>
                  <a:pt x="16660" y="22150"/>
                </a:lnTo>
                <a:lnTo>
                  <a:pt x="16650" y="22140"/>
                </a:lnTo>
                <a:lnTo>
                  <a:pt x="16650" y="22130"/>
                </a:lnTo>
                <a:lnTo>
                  <a:pt x="16650" y="22120"/>
                </a:lnTo>
                <a:lnTo>
                  <a:pt x="16650" y="22110"/>
                </a:lnTo>
                <a:lnTo>
                  <a:pt x="16650" y="22100"/>
                </a:lnTo>
                <a:lnTo>
                  <a:pt x="16650" y="22090"/>
                </a:lnTo>
                <a:lnTo>
                  <a:pt x="16650" y="22080"/>
                </a:lnTo>
                <a:lnTo>
                  <a:pt x="16650" y="22070"/>
                </a:lnTo>
                <a:lnTo>
                  <a:pt x="16650" y="22060"/>
                </a:lnTo>
                <a:lnTo>
                  <a:pt x="16650" y="22050"/>
                </a:lnTo>
                <a:lnTo>
                  <a:pt x="16650" y="22040"/>
                </a:lnTo>
                <a:lnTo>
                  <a:pt x="16650" y="22030"/>
                </a:lnTo>
                <a:lnTo>
                  <a:pt x="16650" y="22020"/>
                </a:lnTo>
                <a:lnTo>
                  <a:pt x="16650" y="22010"/>
                </a:lnTo>
                <a:lnTo>
                  <a:pt x="16640" y="22000"/>
                </a:lnTo>
                <a:lnTo>
                  <a:pt x="16640" y="21990"/>
                </a:lnTo>
                <a:lnTo>
                  <a:pt x="16630" y="21980"/>
                </a:lnTo>
                <a:lnTo>
                  <a:pt x="16630" y="21970"/>
                </a:lnTo>
                <a:lnTo>
                  <a:pt x="16630" y="21960"/>
                </a:lnTo>
                <a:lnTo>
                  <a:pt x="16620" y="21950"/>
                </a:lnTo>
                <a:lnTo>
                  <a:pt x="16610" y="21940"/>
                </a:lnTo>
                <a:lnTo>
                  <a:pt x="16600" y="21940"/>
                </a:lnTo>
                <a:lnTo>
                  <a:pt x="16600" y="21930"/>
                </a:lnTo>
                <a:lnTo>
                  <a:pt x="16600" y="21920"/>
                </a:lnTo>
                <a:lnTo>
                  <a:pt x="16590" y="21790"/>
                </a:lnTo>
                <a:lnTo>
                  <a:pt x="16580" y="21350"/>
                </a:lnTo>
                <a:lnTo>
                  <a:pt x="16580" y="21330"/>
                </a:lnTo>
                <a:lnTo>
                  <a:pt x="16570" y="20900"/>
                </a:lnTo>
                <a:lnTo>
                  <a:pt x="16560" y="20510"/>
                </a:lnTo>
                <a:lnTo>
                  <a:pt x="16560" y="20480"/>
                </a:lnTo>
                <a:lnTo>
                  <a:pt x="16560" y="20470"/>
                </a:lnTo>
                <a:lnTo>
                  <a:pt x="16590" y="20480"/>
                </a:lnTo>
                <a:lnTo>
                  <a:pt x="16610" y="20470"/>
                </a:lnTo>
                <a:lnTo>
                  <a:pt x="16640" y="20460"/>
                </a:lnTo>
                <a:lnTo>
                  <a:pt x="16700" y="20450"/>
                </a:lnTo>
                <a:lnTo>
                  <a:pt x="16790" y="20420"/>
                </a:lnTo>
                <a:lnTo>
                  <a:pt x="16970" y="20380"/>
                </a:lnTo>
                <a:lnTo>
                  <a:pt x="16980" y="20380"/>
                </a:lnTo>
                <a:lnTo>
                  <a:pt x="17190" y="20330"/>
                </a:lnTo>
                <a:lnTo>
                  <a:pt x="17460" y="20260"/>
                </a:lnTo>
                <a:lnTo>
                  <a:pt x="17720" y="20200"/>
                </a:lnTo>
                <a:lnTo>
                  <a:pt x="17770" y="20190"/>
                </a:lnTo>
                <a:lnTo>
                  <a:pt x="17790" y="20170"/>
                </a:lnTo>
                <a:lnTo>
                  <a:pt x="17840" y="20140"/>
                </a:lnTo>
                <a:lnTo>
                  <a:pt x="17860" y="20120"/>
                </a:lnTo>
                <a:lnTo>
                  <a:pt x="17870" y="20100"/>
                </a:lnTo>
                <a:lnTo>
                  <a:pt x="17900" y="20060"/>
                </a:lnTo>
                <a:lnTo>
                  <a:pt x="17920" y="20050"/>
                </a:lnTo>
                <a:lnTo>
                  <a:pt x="17930" y="20040"/>
                </a:lnTo>
                <a:lnTo>
                  <a:pt x="17940" y="20030"/>
                </a:lnTo>
                <a:lnTo>
                  <a:pt x="17970" y="20010"/>
                </a:lnTo>
                <a:lnTo>
                  <a:pt x="17990" y="20010"/>
                </a:lnTo>
                <a:lnTo>
                  <a:pt x="17990" y="20000"/>
                </a:lnTo>
                <a:lnTo>
                  <a:pt x="18000" y="20000"/>
                </a:lnTo>
                <a:lnTo>
                  <a:pt x="18020" y="19990"/>
                </a:lnTo>
                <a:lnTo>
                  <a:pt x="18040" y="19960"/>
                </a:lnTo>
                <a:lnTo>
                  <a:pt x="18060" y="19950"/>
                </a:lnTo>
                <a:lnTo>
                  <a:pt x="18070" y="19940"/>
                </a:lnTo>
                <a:lnTo>
                  <a:pt x="18100" y="19920"/>
                </a:lnTo>
                <a:lnTo>
                  <a:pt x="18110" y="19910"/>
                </a:lnTo>
                <a:lnTo>
                  <a:pt x="18120" y="19910"/>
                </a:lnTo>
                <a:lnTo>
                  <a:pt x="18130" y="19910"/>
                </a:lnTo>
                <a:lnTo>
                  <a:pt x="18140" y="19900"/>
                </a:lnTo>
                <a:lnTo>
                  <a:pt x="18170" y="19900"/>
                </a:lnTo>
                <a:lnTo>
                  <a:pt x="18190" y="19890"/>
                </a:lnTo>
                <a:lnTo>
                  <a:pt x="18220" y="19890"/>
                </a:lnTo>
                <a:lnTo>
                  <a:pt x="18240" y="19880"/>
                </a:lnTo>
                <a:lnTo>
                  <a:pt x="18260" y="19870"/>
                </a:lnTo>
                <a:lnTo>
                  <a:pt x="18270" y="19870"/>
                </a:lnTo>
                <a:lnTo>
                  <a:pt x="18310" y="19840"/>
                </a:lnTo>
                <a:lnTo>
                  <a:pt x="18330" y="19840"/>
                </a:lnTo>
                <a:lnTo>
                  <a:pt x="18350" y="19830"/>
                </a:lnTo>
                <a:lnTo>
                  <a:pt x="18360" y="19830"/>
                </a:lnTo>
                <a:lnTo>
                  <a:pt x="18370" y="19820"/>
                </a:lnTo>
                <a:lnTo>
                  <a:pt x="18380" y="19820"/>
                </a:lnTo>
                <a:lnTo>
                  <a:pt x="18400" y="19830"/>
                </a:lnTo>
                <a:lnTo>
                  <a:pt x="18420" y="19850"/>
                </a:lnTo>
                <a:lnTo>
                  <a:pt x="18450" y="19870"/>
                </a:lnTo>
                <a:lnTo>
                  <a:pt x="18510" y="19910"/>
                </a:lnTo>
                <a:lnTo>
                  <a:pt x="18530" y="19930"/>
                </a:lnTo>
                <a:lnTo>
                  <a:pt x="18540" y="19930"/>
                </a:lnTo>
                <a:lnTo>
                  <a:pt x="18550" y="19940"/>
                </a:lnTo>
                <a:lnTo>
                  <a:pt x="18570" y="19940"/>
                </a:lnTo>
                <a:lnTo>
                  <a:pt x="18590" y="19950"/>
                </a:lnTo>
                <a:lnTo>
                  <a:pt x="18610" y="19950"/>
                </a:lnTo>
                <a:lnTo>
                  <a:pt x="18620" y="19950"/>
                </a:lnTo>
                <a:lnTo>
                  <a:pt x="18640" y="19950"/>
                </a:lnTo>
                <a:lnTo>
                  <a:pt x="18660" y="19940"/>
                </a:lnTo>
                <a:lnTo>
                  <a:pt x="18670" y="19940"/>
                </a:lnTo>
                <a:lnTo>
                  <a:pt x="18680" y="19940"/>
                </a:lnTo>
                <a:lnTo>
                  <a:pt x="18680" y="19930"/>
                </a:lnTo>
                <a:lnTo>
                  <a:pt x="18700" y="19930"/>
                </a:lnTo>
                <a:lnTo>
                  <a:pt x="18700" y="19920"/>
                </a:lnTo>
                <a:lnTo>
                  <a:pt x="18710" y="19910"/>
                </a:lnTo>
                <a:lnTo>
                  <a:pt x="18720" y="19910"/>
                </a:lnTo>
                <a:lnTo>
                  <a:pt x="18740" y="19920"/>
                </a:lnTo>
                <a:lnTo>
                  <a:pt x="18780" y="19940"/>
                </a:lnTo>
                <a:lnTo>
                  <a:pt x="18910" y="19990"/>
                </a:lnTo>
                <a:lnTo>
                  <a:pt x="18980" y="20020"/>
                </a:lnTo>
                <a:lnTo>
                  <a:pt x="19040" y="20040"/>
                </a:lnTo>
                <a:lnTo>
                  <a:pt x="19070" y="20050"/>
                </a:lnTo>
                <a:lnTo>
                  <a:pt x="19100" y="20060"/>
                </a:lnTo>
                <a:lnTo>
                  <a:pt x="19210" y="20100"/>
                </a:lnTo>
                <a:lnTo>
                  <a:pt x="19230" y="20110"/>
                </a:lnTo>
                <a:lnTo>
                  <a:pt x="19260" y="20120"/>
                </a:lnTo>
                <a:lnTo>
                  <a:pt x="19310" y="20140"/>
                </a:lnTo>
                <a:lnTo>
                  <a:pt x="19380" y="20170"/>
                </a:lnTo>
                <a:lnTo>
                  <a:pt x="19420" y="20190"/>
                </a:lnTo>
                <a:lnTo>
                  <a:pt x="19440" y="20200"/>
                </a:lnTo>
                <a:lnTo>
                  <a:pt x="19500" y="20240"/>
                </a:lnTo>
                <a:lnTo>
                  <a:pt x="19580" y="20300"/>
                </a:lnTo>
                <a:lnTo>
                  <a:pt x="19630" y="20340"/>
                </a:lnTo>
                <a:lnTo>
                  <a:pt x="19640" y="20350"/>
                </a:lnTo>
                <a:lnTo>
                  <a:pt x="19670" y="20360"/>
                </a:lnTo>
                <a:lnTo>
                  <a:pt x="19700" y="20380"/>
                </a:lnTo>
                <a:lnTo>
                  <a:pt x="19730" y="20390"/>
                </a:lnTo>
                <a:lnTo>
                  <a:pt x="19790" y="20420"/>
                </a:lnTo>
                <a:lnTo>
                  <a:pt x="19870" y="20440"/>
                </a:lnTo>
                <a:lnTo>
                  <a:pt x="19920" y="20440"/>
                </a:lnTo>
                <a:lnTo>
                  <a:pt x="19950" y="20450"/>
                </a:lnTo>
                <a:lnTo>
                  <a:pt x="19980" y="20460"/>
                </a:lnTo>
                <a:lnTo>
                  <a:pt x="20030" y="20460"/>
                </a:lnTo>
                <a:lnTo>
                  <a:pt x="20100" y="20460"/>
                </a:lnTo>
                <a:lnTo>
                  <a:pt x="20190" y="20450"/>
                </a:lnTo>
                <a:lnTo>
                  <a:pt x="20250" y="20460"/>
                </a:lnTo>
                <a:lnTo>
                  <a:pt x="20310" y="20450"/>
                </a:lnTo>
                <a:lnTo>
                  <a:pt x="20320" y="20450"/>
                </a:lnTo>
                <a:lnTo>
                  <a:pt x="20410" y="20430"/>
                </a:lnTo>
                <a:lnTo>
                  <a:pt x="20470" y="20410"/>
                </a:lnTo>
                <a:lnTo>
                  <a:pt x="20520" y="20400"/>
                </a:lnTo>
                <a:lnTo>
                  <a:pt x="20530" y="20390"/>
                </a:lnTo>
                <a:lnTo>
                  <a:pt x="20580" y="20370"/>
                </a:lnTo>
                <a:lnTo>
                  <a:pt x="20600" y="20360"/>
                </a:lnTo>
                <a:lnTo>
                  <a:pt x="20630" y="20340"/>
                </a:lnTo>
                <a:lnTo>
                  <a:pt x="20650" y="20330"/>
                </a:lnTo>
                <a:lnTo>
                  <a:pt x="20660" y="20320"/>
                </a:lnTo>
                <a:lnTo>
                  <a:pt x="20680" y="20310"/>
                </a:lnTo>
                <a:lnTo>
                  <a:pt x="20690" y="20300"/>
                </a:lnTo>
                <a:lnTo>
                  <a:pt x="20700" y="20300"/>
                </a:lnTo>
                <a:lnTo>
                  <a:pt x="20720" y="20290"/>
                </a:lnTo>
                <a:lnTo>
                  <a:pt x="20740" y="20280"/>
                </a:lnTo>
                <a:lnTo>
                  <a:pt x="20790" y="20280"/>
                </a:lnTo>
                <a:lnTo>
                  <a:pt x="20810" y="20270"/>
                </a:lnTo>
                <a:lnTo>
                  <a:pt x="20850" y="20260"/>
                </a:lnTo>
                <a:lnTo>
                  <a:pt x="20890" y="2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