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Mahwit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Al Mahwit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4760" y="28680"/>
                </a:moveTo>
                <a:lnTo>
                  <a:pt x="14970" y="28580"/>
                </a:lnTo>
                <a:lnTo>
                  <a:pt x="15060" y="28550"/>
                </a:lnTo>
                <a:lnTo>
                  <a:pt x="15070" y="28540"/>
                </a:lnTo>
                <a:lnTo>
                  <a:pt x="15080" y="28540"/>
                </a:lnTo>
                <a:lnTo>
                  <a:pt x="15090" y="28540"/>
                </a:lnTo>
                <a:lnTo>
                  <a:pt x="15100" y="28540"/>
                </a:lnTo>
                <a:lnTo>
                  <a:pt x="15110" y="28540"/>
                </a:lnTo>
                <a:lnTo>
                  <a:pt x="15120" y="28540"/>
                </a:lnTo>
                <a:lnTo>
                  <a:pt x="15130" y="28540"/>
                </a:lnTo>
                <a:lnTo>
                  <a:pt x="15140" y="28530"/>
                </a:lnTo>
                <a:lnTo>
                  <a:pt x="15150" y="28530"/>
                </a:lnTo>
                <a:lnTo>
                  <a:pt x="15160" y="28530"/>
                </a:lnTo>
                <a:lnTo>
                  <a:pt x="15170" y="28530"/>
                </a:lnTo>
                <a:lnTo>
                  <a:pt x="15180" y="28520"/>
                </a:lnTo>
                <a:lnTo>
                  <a:pt x="15190" y="28520"/>
                </a:lnTo>
                <a:lnTo>
                  <a:pt x="15200" y="28520"/>
                </a:lnTo>
                <a:lnTo>
                  <a:pt x="15210" y="28520"/>
                </a:lnTo>
                <a:lnTo>
                  <a:pt x="15220" y="28510"/>
                </a:lnTo>
                <a:lnTo>
                  <a:pt x="15230" y="28510"/>
                </a:lnTo>
                <a:lnTo>
                  <a:pt x="15240" y="28510"/>
                </a:lnTo>
                <a:lnTo>
                  <a:pt x="15250" y="28500"/>
                </a:lnTo>
                <a:lnTo>
                  <a:pt x="15260" y="28500"/>
                </a:lnTo>
                <a:lnTo>
                  <a:pt x="15270" y="28490"/>
                </a:lnTo>
                <a:lnTo>
                  <a:pt x="15280" y="28490"/>
                </a:lnTo>
                <a:lnTo>
                  <a:pt x="15290" y="28490"/>
                </a:lnTo>
                <a:lnTo>
                  <a:pt x="15300" y="28490"/>
                </a:lnTo>
                <a:lnTo>
                  <a:pt x="15310" y="28490"/>
                </a:lnTo>
                <a:lnTo>
                  <a:pt x="15320" y="28490"/>
                </a:lnTo>
                <a:lnTo>
                  <a:pt x="15330" y="28490"/>
                </a:lnTo>
                <a:lnTo>
                  <a:pt x="15340" y="28490"/>
                </a:lnTo>
                <a:lnTo>
                  <a:pt x="15350" y="28490"/>
                </a:lnTo>
                <a:lnTo>
                  <a:pt x="15360" y="28490"/>
                </a:lnTo>
                <a:lnTo>
                  <a:pt x="15370" y="28490"/>
                </a:lnTo>
                <a:lnTo>
                  <a:pt x="15380" y="28490"/>
                </a:lnTo>
                <a:lnTo>
                  <a:pt x="15390" y="28490"/>
                </a:lnTo>
                <a:lnTo>
                  <a:pt x="15400" y="28490"/>
                </a:lnTo>
                <a:lnTo>
                  <a:pt x="15410" y="28490"/>
                </a:lnTo>
                <a:lnTo>
                  <a:pt x="15420" y="28480"/>
                </a:lnTo>
                <a:lnTo>
                  <a:pt x="15430" y="28480"/>
                </a:lnTo>
                <a:lnTo>
                  <a:pt x="15440" y="28480"/>
                </a:lnTo>
                <a:lnTo>
                  <a:pt x="15450" y="28480"/>
                </a:lnTo>
                <a:lnTo>
                  <a:pt x="15460" y="28480"/>
                </a:lnTo>
                <a:lnTo>
                  <a:pt x="15470" y="28480"/>
                </a:lnTo>
                <a:lnTo>
                  <a:pt x="15480" y="28480"/>
                </a:lnTo>
                <a:lnTo>
                  <a:pt x="15490" y="28480"/>
                </a:lnTo>
                <a:lnTo>
                  <a:pt x="15500" y="28480"/>
                </a:lnTo>
                <a:lnTo>
                  <a:pt x="15510" y="28480"/>
                </a:lnTo>
                <a:lnTo>
                  <a:pt x="15520" y="28480"/>
                </a:lnTo>
                <a:lnTo>
                  <a:pt x="15530" y="28480"/>
                </a:lnTo>
                <a:lnTo>
                  <a:pt x="15540" y="28480"/>
                </a:lnTo>
                <a:lnTo>
                  <a:pt x="15550" y="28480"/>
                </a:lnTo>
                <a:lnTo>
                  <a:pt x="15560" y="28480"/>
                </a:lnTo>
                <a:lnTo>
                  <a:pt x="15570" y="28480"/>
                </a:lnTo>
                <a:lnTo>
                  <a:pt x="15580" y="28480"/>
                </a:lnTo>
                <a:lnTo>
                  <a:pt x="15590" y="28480"/>
                </a:lnTo>
                <a:lnTo>
                  <a:pt x="15600" y="28480"/>
                </a:lnTo>
                <a:lnTo>
                  <a:pt x="15610" y="28480"/>
                </a:lnTo>
                <a:lnTo>
                  <a:pt x="15630" y="28470"/>
                </a:lnTo>
                <a:lnTo>
                  <a:pt x="15720" y="28440"/>
                </a:lnTo>
                <a:lnTo>
                  <a:pt x="15790" y="28430"/>
                </a:lnTo>
                <a:lnTo>
                  <a:pt x="15850" y="28420"/>
                </a:lnTo>
                <a:lnTo>
                  <a:pt x="15870" y="28410"/>
                </a:lnTo>
                <a:lnTo>
                  <a:pt x="15910" y="28400"/>
                </a:lnTo>
                <a:lnTo>
                  <a:pt x="15950" y="28400"/>
                </a:lnTo>
                <a:lnTo>
                  <a:pt x="15980" y="28390"/>
                </a:lnTo>
                <a:lnTo>
                  <a:pt x="16020" y="28400"/>
                </a:lnTo>
                <a:lnTo>
                  <a:pt x="16070" y="28400"/>
                </a:lnTo>
                <a:lnTo>
                  <a:pt x="16140" y="28400"/>
                </a:lnTo>
                <a:lnTo>
                  <a:pt x="16200" y="28400"/>
                </a:lnTo>
                <a:lnTo>
                  <a:pt x="16210" y="28400"/>
                </a:lnTo>
                <a:lnTo>
                  <a:pt x="16220" y="28390"/>
                </a:lnTo>
                <a:lnTo>
                  <a:pt x="16230" y="28380"/>
                </a:lnTo>
                <a:lnTo>
                  <a:pt x="16240" y="28370"/>
                </a:lnTo>
                <a:lnTo>
                  <a:pt x="16250" y="28370"/>
                </a:lnTo>
                <a:lnTo>
                  <a:pt x="16250" y="28360"/>
                </a:lnTo>
                <a:lnTo>
                  <a:pt x="16260" y="28340"/>
                </a:lnTo>
                <a:lnTo>
                  <a:pt x="16260" y="28330"/>
                </a:lnTo>
                <a:lnTo>
                  <a:pt x="16270" y="28330"/>
                </a:lnTo>
                <a:lnTo>
                  <a:pt x="16290" y="28320"/>
                </a:lnTo>
                <a:lnTo>
                  <a:pt x="16300" y="28320"/>
                </a:lnTo>
                <a:lnTo>
                  <a:pt x="16300" y="28310"/>
                </a:lnTo>
                <a:lnTo>
                  <a:pt x="16310" y="28320"/>
                </a:lnTo>
                <a:lnTo>
                  <a:pt x="16320" y="28320"/>
                </a:lnTo>
                <a:lnTo>
                  <a:pt x="16330" y="28320"/>
                </a:lnTo>
                <a:lnTo>
                  <a:pt x="16330" y="28330"/>
                </a:lnTo>
                <a:lnTo>
                  <a:pt x="16330" y="28340"/>
                </a:lnTo>
                <a:lnTo>
                  <a:pt x="16320" y="28350"/>
                </a:lnTo>
                <a:lnTo>
                  <a:pt x="16310" y="28350"/>
                </a:lnTo>
                <a:lnTo>
                  <a:pt x="16310" y="28360"/>
                </a:lnTo>
                <a:lnTo>
                  <a:pt x="16310" y="28370"/>
                </a:lnTo>
                <a:lnTo>
                  <a:pt x="16310" y="28380"/>
                </a:lnTo>
                <a:lnTo>
                  <a:pt x="16320" y="28380"/>
                </a:lnTo>
                <a:lnTo>
                  <a:pt x="16320" y="28390"/>
                </a:lnTo>
                <a:lnTo>
                  <a:pt x="16330" y="28390"/>
                </a:lnTo>
                <a:lnTo>
                  <a:pt x="16340" y="28380"/>
                </a:lnTo>
                <a:lnTo>
                  <a:pt x="16350" y="28380"/>
                </a:lnTo>
                <a:lnTo>
                  <a:pt x="16350" y="28370"/>
                </a:lnTo>
                <a:lnTo>
                  <a:pt x="16360" y="28360"/>
                </a:lnTo>
                <a:lnTo>
                  <a:pt x="16360" y="28350"/>
                </a:lnTo>
                <a:lnTo>
                  <a:pt x="16370" y="28360"/>
                </a:lnTo>
                <a:lnTo>
                  <a:pt x="16380" y="28370"/>
                </a:lnTo>
                <a:lnTo>
                  <a:pt x="16380" y="28380"/>
                </a:lnTo>
                <a:lnTo>
                  <a:pt x="16390" y="28380"/>
                </a:lnTo>
                <a:lnTo>
                  <a:pt x="16400" y="28380"/>
                </a:lnTo>
                <a:lnTo>
                  <a:pt x="16410" y="28380"/>
                </a:lnTo>
                <a:lnTo>
                  <a:pt x="16420" y="28380"/>
                </a:lnTo>
                <a:lnTo>
                  <a:pt x="16430" y="28380"/>
                </a:lnTo>
                <a:lnTo>
                  <a:pt x="16440" y="28390"/>
                </a:lnTo>
                <a:lnTo>
                  <a:pt x="16450" y="28400"/>
                </a:lnTo>
                <a:lnTo>
                  <a:pt x="16460" y="28400"/>
                </a:lnTo>
                <a:lnTo>
                  <a:pt x="16470" y="28400"/>
                </a:lnTo>
                <a:lnTo>
                  <a:pt x="16480" y="28400"/>
                </a:lnTo>
                <a:lnTo>
                  <a:pt x="16490" y="28400"/>
                </a:lnTo>
                <a:lnTo>
                  <a:pt x="16500" y="28400"/>
                </a:lnTo>
                <a:lnTo>
                  <a:pt x="16510" y="28400"/>
                </a:lnTo>
                <a:lnTo>
                  <a:pt x="16520" y="28400"/>
                </a:lnTo>
                <a:lnTo>
                  <a:pt x="16520" y="28410"/>
                </a:lnTo>
                <a:lnTo>
                  <a:pt x="16530" y="28410"/>
                </a:lnTo>
                <a:lnTo>
                  <a:pt x="16540" y="28420"/>
                </a:lnTo>
                <a:lnTo>
                  <a:pt x="16550" y="28420"/>
                </a:lnTo>
                <a:lnTo>
                  <a:pt x="16560" y="28420"/>
                </a:lnTo>
                <a:lnTo>
                  <a:pt x="16570" y="28420"/>
                </a:lnTo>
                <a:lnTo>
                  <a:pt x="16580" y="28420"/>
                </a:lnTo>
                <a:lnTo>
                  <a:pt x="16580" y="28410"/>
                </a:lnTo>
                <a:lnTo>
                  <a:pt x="16580" y="28400"/>
                </a:lnTo>
                <a:lnTo>
                  <a:pt x="16590" y="28400"/>
                </a:lnTo>
                <a:lnTo>
                  <a:pt x="16600" y="28400"/>
                </a:lnTo>
                <a:lnTo>
                  <a:pt x="16610" y="28400"/>
                </a:lnTo>
                <a:lnTo>
                  <a:pt x="16620" y="28400"/>
                </a:lnTo>
                <a:lnTo>
                  <a:pt x="16620" y="28390"/>
                </a:lnTo>
                <a:lnTo>
                  <a:pt x="16630" y="28390"/>
                </a:lnTo>
                <a:lnTo>
                  <a:pt x="16630" y="28380"/>
                </a:lnTo>
                <a:lnTo>
                  <a:pt x="16630" y="28370"/>
                </a:lnTo>
                <a:lnTo>
                  <a:pt x="16640" y="28370"/>
                </a:lnTo>
                <a:lnTo>
                  <a:pt x="16640" y="28360"/>
                </a:lnTo>
                <a:lnTo>
                  <a:pt x="16650" y="28360"/>
                </a:lnTo>
                <a:lnTo>
                  <a:pt x="16650" y="28370"/>
                </a:lnTo>
                <a:lnTo>
                  <a:pt x="16660" y="28370"/>
                </a:lnTo>
                <a:lnTo>
                  <a:pt x="16670" y="28360"/>
                </a:lnTo>
                <a:lnTo>
                  <a:pt x="16680" y="28360"/>
                </a:lnTo>
                <a:lnTo>
                  <a:pt x="16690" y="28360"/>
                </a:lnTo>
                <a:lnTo>
                  <a:pt x="16700" y="28360"/>
                </a:lnTo>
                <a:lnTo>
                  <a:pt x="16700" y="28370"/>
                </a:lnTo>
                <a:lnTo>
                  <a:pt x="16710" y="28370"/>
                </a:lnTo>
                <a:lnTo>
                  <a:pt x="16710" y="28380"/>
                </a:lnTo>
                <a:lnTo>
                  <a:pt x="16710" y="28390"/>
                </a:lnTo>
                <a:lnTo>
                  <a:pt x="16720" y="28390"/>
                </a:lnTo>
                <a:lnTo>
                  <a:pt x="16730" y="28390"/>
                </a:lnTo>
                <a:lnTo>
                  <a:pt x="16730" y="28380"/>
                </a:lnTo>
                <a:lnTo>
                  <a:pt x="16740" y="28380"/>
                </a:lnTo>
                <a:lnTo>
                  <a:pt x="16750" y="28380"/>
                </a:lnTo>
                <a:lnTo>
                  <a:pt x="16760" y="28380"/>
                </a:lnTo>
                <a:lnTo>
                  <a:pt x="16770" y="28380"/>
                </a:lnTo>
                <a:lnTo>
                  <a:pt x="16780" y="28380"/>
                </a:lnTo>
                <a:lnTo>
                  <a:pt x="16790" y="28380"/>
                </a:lnTo>
                <a:lnTo>
                  <a:pt x="16800" y="28380"/>
                </a:lnTo>
                <a:lnTo>
                  <a:pt x="16810" y="28380"/>
                </a:lnTo>
                <a:lnTo>
                  <a:pt x="16810" y="28390"/>
                </a:lnTo>
                <a:lnTo>
                  <a:pt x="16810" y="28400"/>
                </a:lnTo>
                <a:lnTo>
                  <a:pt x="16820" y="28400"/>
                </a:lnTo>
                <a:lnTo>
                  <a:pt x="16830" y="28400"/>
                </a:lnTo>
                <a:lnTo>
                  <a:pt x="16840" y="28390"/>
                </a:lnTo>
                <a:lnTo>
                  <a:pt x="16850" y="28390"/>
                </a:lnTo>
                <a:lnTo>
                  <a:pt x="16850" y="28400"/>
                </a:lnTo>
                <a:lnTo>
                  <a:pt x="16860" y="28400"/>
                </a:lnTo>
                <a:lnTo>
                  <a:pt x="16860" y="28390"/>
                </a:lnTo>
                <a:lnTo>
                  <a:pt x="16870" y="28390"/>
                </a:lnTo>
                <a:lnTo>
                  <a:pt x="16870" y="28400"/>
                </a:lnTo>
                <a:lnTo>
                  <a:pt x="16880" y="28400"/>
                </a:lnTo>
                <a:lnTo>
                  <a:pt x="16880" y="28410"/>
                </a:lnTo>
                <a:lnTo>
                  <a:pt x="16890" y="28410"/>
                </a:lnTo>
                <a:lnTo>
                  <a:pt x="16890" y="28400"/>
                </a:lnTo>
                <a:lnTo>
                  <a:pt x="16890" y="28410"/>
                </a:lnTo>
                <a:lnTo>
                  <a:pt x="16900" y="28410"/>
                </a:lnTo>
                <a:lnTo>
                  <a:pt x="16900" y="28400"/>
                </a:lnTo>
                <a:lnTo>
                  <a:pt x="16910" y="28400"/>
                </a:lnTo>
                <a:lnTo>
                  <a:pt x="16920" y="28400"/>
                </a:lnTo>
                <a:lnTo>
                  <a:pt x="16930" y="28400"/>
                </a:lnTo>
                <a:lnTo>
                  <a:pt x="16940" y="28400"/>
                </a:lnTo>
                <a:lnTo>
                  <a:pt x="16950" y="28410"/>
                </a:lnTo>
                <a:lnTo>
                  <a:pt x="16960" y="28410"/>
                </a:lnTo>
                <a:lnTo>
                  <a:pt x="16970" y="28410"/>
                </a:lnTo>
                <a:lnTo>
                  <a:pt x="16980" y="28410"/>
                </a:lnTo>
                <a:lnTo>
                  <a:pt x="16980" y="28420"/>
                </a:lnTo>
                <a:lnTo>
                  <a:pt x="16990" y="28420"/>
                </a:lnTo>
                <a:lnTo>
                  <a:pt x="16990" y="28430"/>
                </a:lnTo>
                <a:lnTo>
                  <a:pt x="17000" y="28430"/>
                </a:lnTo>
                <a:lnTo>
                  <a:pt x="17010" y="28430"/>
                </a:lnTo>
                <a:lnTo>
                  <a:pt x="17010" y="28440"/>
                </a:lnTo>
                <a:lnTo>
                  <a:pt x="17020" y="28440"/>
                </a:lnTo>
                <a:lnTo>
                  <a:pt x="17030" y="28440"/>
                </a:lnTo>
                <a:lnTo>
                  <a:pt x="17040" y="28440"/>
                </a:lnTo>
                <a:lnTo>
                  <a:pt x="17050" y="28440"/>
                </a:lnTo>
                <a:lnTo>
                  <a:pt x="17060" y="28440"/>
                </a:lnTo>
                <a:lnTo>
                  <a:pt x="17070" y="28440"/>
                </a:lnTo>
                <a:lnTo>
                  <a:pt x="17080" y="28440"/>
                </a:lnTo>
                <a:lnTo>
                  <a:pt x="17080" y="28430"/>
                </a:lnTo>
                <a:lnTo>
                  <a:pt x="17090" y="28430"/>
                </a:lnTo>
                <a:lnTo>
                  <a:pt x="17100" y="28430"/>
                </a:lnTo>
                <a:lnTo>
                  <a:pt x="17110" y="28440"/>
                </a:lnTo>
                <a:lnTo>
                  <a:pt x="17120" y="28440"/>
                </a:lnTo>
                <a:lnTo>
                  <a:pt x="17130" y="28440"/>
                </a:lnTo>
                <a:lnTo>
                  <a:pt x="17130" y="28450"/>
                </a:lnTo>
                <a:lnTo>
                  <a:pt x="17140" y="28450"/>
                </a:lnTo>
                <a:lnTo>
                  <a:pt x="17150" y="28440"/>
                </a:lnTo>
                <a:lnTo>
                  <a:pt x="17160" y="28450"/>
                </a:lnTo>
                <a:lnTo>
                  <a:pt x="17170" y="28470"/>
                </a:lnTo>
                <a:lnTo>
                  <a:pt x="17180" y="28470"/>
                </a:lnTo>
                <a:lnTo>
                  <a:pt x="17190" y="28460"/>
                </a:lnTo>
                <a:lnTo>
                  <a:pt x="17180" y="28460"/>
                </a:lnTo>
                <a:lnTo>
                  <a:pt x="17190" y="28450"/>
                </a:lnTo>
                <a:lnTo>
                  <a:pt x="17190" y="28440"/>
                </a:lnTo>
                <a:lnTo>
                  <a:pt x="17200" y="28430"/>
                </a:lnTo>
                <a:lnTo>
                  <a:pt x="17210" y="28430"/>
                </a:lnTo>
                <a:lnTo>
                  <a:pt x="17210" y="28440"/>
                </a:lnTo>
                <a:lnTo>
                  <a:pt x="17220" y="28440"/>
                </a:lnTo>
                <a:lnTo>
                  <a:pt x="17230" y="28450"/>
                </a:lnTo>
                <a:lnTo>
                  <a:pt x="17230" y="28440"/>
                </a:lnTo>
                <a:lnTo>
                  <a:pt x="17240" y="28440"/>
                </a:lnTo>
                <a:lnTo>
                  <a:pt x="17240" y="28430"/>
                </a:lnTo>
                <a:lnTo>
                  <a:pt x="17250" y="28430"/>
                </a:lnTo>
                <a:lnTo>
                  <a:pt x="17250" y="28440"/>
                </a:lnTo>
                <a:lnTo>
                  <a:pt x="17260" y="28440"/>
                </a:lnTo>
                <a:lnTo>
                  <a:pt x="17270" y="28440"/>
                </a:lnTo>
                <a:lnTo>
                  <a:pt x="17280" y="28440"/>
                </a:lnTo>
                <a:lnTo>
                  <a:pt x="17290" y="28440"/>
                </a:lnTo>
                <a:lnTo>
                  <a:pt x="17300" y="28440"/>
                </a:lnTo>
                <a:lnTo>
                  <a:pt x="17310" y="28440"/>
                </a:lnTo>
                <a:lnTo>
                  <a:pt x="17320" y="28440"/>
                </a:lnTo>
                <a:lnTo>
                  <a:pt x="17320" y="28430"/>
                </a:lnTo>
                <a:lnTo>
                  <a:pt x="17330" y="28440"/>
                </a:lnTo>
                <a:lnTo>
                  <a:pt x="17340" y="28450"/>
                </a:lnTo>
                <a:lnTo>
                  <a:pt x="17350" y="28450"/>
                </a:lnTo>
                <a:lnTo>
                  <a:pt x="17360" y="28450"/>
                </a:lnTo>
                <a:lnTo>
                  <a:pt x="17370" y="28450"/>
                </a:lnTo>
                <a:lnTo>
                  <a:pt x="17370" y="28460"/>
                </a:lnTo>
                <a:lnTo>
                  <a:pt x="17380" y="28460"/>
                </a:lnTo>
                <a:lnTo>
                  <a:pt x="17390" y="28460"/>
                </a:lnTo>
                <a:lnTo>
                  <a:pt x="17400" y="28460"/>
                </a:lnTo>
                <a:lnTo>
                  <a:pt x="17410" y="28460"/>
                </a:lnTo>
                <a:lnTo>
                  <a:pt x="17410" y="28470"/>
                </a:lnTo>
                <a:lnTo>
                  <a:pt x="17410" y="28480"/>
                </a:lnTo>
                <a:lnTo>
                  <a:pt x="17420" y="28490"/>
                </a:lnTo>
                <a:lnTo>
                  <a:pt x="17430" y="28500"/>
                </a:lnTo>
                <a:lnTo>
                  <a:pt x="17440" y="28500"/>
                </a:lnTo>
                <a:lnTo>
                  <a:pt x="17450" y="28510"/>
                </a:lnTo>
                <a:lnTo>
                  <a:pt x="17460" y="28510"/>
                </a:lnTo>
                <a:lnTo>
                  <a:pt x="17470" y="28520"/>
                </a:lnTo>
                <a:lnTo>
                  <a:pt x="17510" y="28510"/>
                </a:lnTo>
                <a:lnTo>
                  <a:pt x="17520" y="28500"/>
                </a:lnTo>
                <a:lnTo>
                  <a:pt x="17540" y="28500"/>
                </a:lnTo>
                <a:lnTo>
                  <a:pt x="17560" y="28500"/>
                </a:lnTo>
                <a:lnTo>
                  <a:pt x="17580" y="28490"/>
                </a:lnTo>
                <a:lnTo>
                  <a:pt x="17610" y="28500"/>
                </a:lnTo>
                <a:lnTo>
                  <a:pt x="17630" y="28500"/>
                </a:lnTo>
                <a:lnTo>
                  <a:pt x="17660" y="28500"/>
                </a:lnTo>
                <a:lnTo>
                  <a:pt x="17670" y="28500"/>
                </a:lnTo>
                <a:lnTo>
                  <a:pt x="17670" y="28490"/>
                </a:lnTo>
                <a:lnTo>
                  <a:pt x="17680" y="28490"/>
                </a:lnTo>
                <a:lnTo>
                  <a:pt x="17700" y="28490"/>
                </a:lnTo>
                <a:lnTo>
                  <a:pt x="17760" y="28450"/>
                </a:lnTo>
                <a:lnTo>
                  <a:pt x="17770" y="28440"/>
                </a:lnTo>
                <a:lnTo>
                  <a:pt x="17780" y="28430"/>
                </a:lnTo>
                <a:lnTo>
                  <a:pt x="17800" y="28410"/>
                </a:lnTo>
                <a:lnTo>
                  <a:pt x="17810" y="28400"/>
                </a:lnTo>
                <a:lnTo>
                  <a:pt x="17820" y="28380"/>
                </a:lnTo>
                <a:lnTo>
                  <a:pt x="17830" y="28380"/>
                </a:lnTo>
                <a:lnTo>
                  <a:pt x="17840" y="28370"/>
                </a:lnTo>
                <a:lnTo>
                  <a:pt x="17850" y="28370"/>
                </a:lnTo>
                <a:lnTo>
                  <a:pt x="17860" y="28360"/>
                </a:lnTo>
                <a:lnTo>
                  <a:pt x="17870" y="28360"/>
                </a:lnTo>
                <a:lnTo>
                  <a:pt x="17870" y="28350"/>
                </a:lnTo>
                <a:lnTo>
                  <a:pt x="17880" y="28350"/>
                </a:lnTo>
                <a:lnTo>
                  <a:pt x="17900" y="28360"/>
                </a:lnTo>
                <a:lnTo>
                  <a:pt x="17910" y="28370"/>
                </a:lnTo>
                <a:lnTo>
                  <a:pt x="17920" y="28370"/>
                </a:lnTo>
                <a:lnTo>
                  <a:pt x="17930" y="28380"/>
                </a:lnTo>
                <a:lnTo>
                  <a:pt x="17940" y="28380"/>
                </a:lnTo>
                <a:lnTo>
                  <a:pt x="17940" y="28390"/>
                </a:lnTo>
                <a:lnTo>
                  <a:pt x="17960" y="28400"/>
                </a:lnTo>
                <a:lnTo>
                  <a:pt x="17970" y="28410"/>
                </a:lnTo>
                <a:lnTo>
                  <a:pt x="17980" y="28420"/>
                </a:lnTo>
                <a:lnTo>
                  <a:pt x="17990" y="28430"/>
                </a:lnTo>
                <a:lnTo>
                  <a:pt x="18000" y="28440"/>
                </a:lnTo>
                <a:lnTo>
                  <a:pt x="18010" y="28450"/>
                </a:lnTo>
                <a:lnTo>
                  <a:pt x="18020" y="28460"/>
                </a:lnTo>
                <a:lnTo>
                  <a:pt x="18030" y="28470"/>
                </a:lnTo>
                <a:lnTo>
                  <a:pt x="18040" y="28480"/>
                </a:lnTo>
                <a:lnTo>
                  <a:pt x="18050" y="28490"/>
                </a:lnTo>
                <a:lnTo>
                  <a:pt x="18060" y="28500"/>
                </a:lnTo>
                <a:lnTo>
                  <a:pt x="18070" y="28510"/>
                </a:lnTo>
                <a:lnTo>
                  <a:pt x="18080" y="28510"/>
                </a:lnTo>
                <a:lnTo>
                  <a:pt x="18080" y="28520"/>
                </a:lnTo>
                <a:lnTo>
                  <a:pt x="18090" y="28520"/>
                </a:lnTo>
                <a:lnTo>
                  <a:pt x="18100" y="28520"/>
                </a:lnTo>
                <a:lnTo>
                  <a:pt x="18100" y="28530"/>
                </a:lnTo>
                <a:lnTo>
                  <a:pt x="18110" y="28530"/>
                </a:lnTo>
                <a:lnTo>
                  <a:pt x="18110" y="28540"/>
                </a:lnTo>
                <a:lnTo>
                  <a:pt x="18120" y="28540"/>
                </a:lnTo>
                <a:lnTo>
                  <a:pt x="18130" y="28540"/>
                </a:lnTo>
                <a:lnTo>
                  <a:pt x="18140" y="28540"/>
                </a:lnTo>
                <a:lnTo>
                  <a:pt x="18150" y="28540"/>
                </a:lnTo>
                <a:lnTo>
                  <a:pt x="18160" y="28540"/>
                </a:lnTo>
                <a:lnTo>
                  <a:pt x="18170" y="28540"/>
                </a:lnTo>
                <a:lnTo>
                  <a:pt x="18180" y="28540"/>
                </a:lnTo>
                <a:lnTo>
                  <a:pt x="18190" y="28540"/>
                </a:lnTo>
                <a:lnTo>
                  <a:pt x="18200" y="28530"/>
                </a:lnTo>
                <a:lnTo>
                  <a:pt x="18210" y="28530"/>
                </a:lnTo>
                <a:lnTo>
                  <a:pt x="18210" y="28520"/>
                </a:lnTo>
                <a:lnTo>
                  <a:pt x="18220" y="28510"/>
                </a:lnTo>
                <a:lnTo>
                  <a:pt x="18210" y="28510"/>
                </a:lnTo>
                <a:lnTo>
                  <a:pt x="18220" y="28500"/>
                </a:lnTo>
                <a:lnTo>
                  <a:pt x="18230" y="28500"/>
                </a:lnTo>
                <a:lnTo>
                  <a:pt x="18240" y="28490"/>
                </a:lnTo>
                <a:lnTo>
                  <a:pt x="18250" y="28490"/>
                </a:lnTo>
                <a:lnTo>
                  <a:pt x="18250" y="28480"/>
                </a:lnTo>
                <a:lnTo>
                  <a:pt x="18260" y="28470"/>
                </a:lnTo>
                <a:lnTo>
                  <a:pt x="18260" y="28460"/>
                </a:lnTo>
                <a:lnTo>
                  <a:pt x="18260" y="28450"/>
                </a:lnTo>
                <a:lnTo>
                  <a:pt x="18260" y="28440"/>
                </a:lnTo>
                <a:lnTo>
                  <a:pt x="18270" y="28430"/>
                </a:lnTo>
                <a:lnTo>
                  <a:pt x="18280" y="28420"/>
                </a:lnTo>
                <a:lnTo>
                  <a:pt x="18290" y="28420"/>
                </a:lnTo>
                <a:lnTo>
                  <a:pt x="18300" y="28420"/>
                </a:lnTo>
                <a:lnTo>
                  <a:pt x="18310" y="28420"/>
                </a:lnTo>
                <a:lnTo>
                  <a:pt x="18320" y="28430"/>
                </a:lnTo>
                <a:lnTo>
                  <a:pt x="18330" y="28430"/>
                </a:lnTo>
                <a:lnTo>
                  <a:pt x="18340" y="28440"/>
                </a:lnTo>
                <a:lnTo>
                  <a:pt x="18350" y="28440"/>
                </a:lnTo>
                <a:lnTo>
                  <a:pt x="18360" y="28440"/>
                </a:lnTo>
                <a:lnTo>
                  <a:pt x="18370" y="28450"/>
                </a:lnTo>
                <a:lnTo>
                  <a:pt x="18380" y="28450"/>
                </a:lnTo>
                <a:lnTo>
                  <a:pt x="18380" y="28460"/>
                </a:lnTo>
                <a:lnTo>
                  <a:pt x="18390" y="28450"/>
                </a:lnTo>
                <a:lnTo>
                  <a:pt x="18410" y="28450"/>
                </a:lnTo>
                <a:lnTo>
                  <a:pt x="18420" y="28450"/>
                </a:lnTo>
                <a:lnTo>
                  <a:pt x="18420" y="28440"/>
                </a:lnTo>
                <a:lnTo>
                  <a:pt x="18430" y="28440"/>
                </a:lnTo>
                <a:lnTo>
                  <a:pt x="18440" y="28430"/>
                </a:lnTo>
                <a:lnTo>
                  <a:pt x="18450" y="28430"/>
                </a:lnTo>
                <a:lnTo>
                  <a:pt x="18460" y="28420"/>
                </a:lnTo>
                <a:lnTo>
                  <a:pt x="18470" y="28410"/>
                </a:lnTo>
                <a:lnTo>
                  <a:pt x="18470" y="28400"/>
                </a:lnTo>
                <a:lnTo>
                  <a:pt x="18470" y="28390"/>
                </a:lnTo>
                <a:lnTo>
                  <a:pt x="18480" y="28390"/>
                </a:lnTo>
                <a:lnTo>
                  <a:pt x="18490" y="28390"/>
                </a:lnTo>
                <a:lnTo>
                  <a:pt x="18500" y="28380"/>
                </a:lnTo>
                <a:lnTo>
                  <a:pt x="18510" y="28380"/>
                </a:lnTo>
                <a:lnTo>
                  <a:pt x="18520" y="28380"/>
                </a:lnTo>
                <a:lnTo>
                  <a:pt x="18530" y="28380"/>
                </a:lnTo>
                <a:lnTo>
                  <a:pt x="18530" y="28370"/>
                </a:lnTo>
                <a:lnTo>
                  <a:pt x="18540" y="28370"/>
                </a:lnTo>
                <a:lnTo>
                  <a:pt x="18540" y="28360"/>
                </a:lnTo>
                <a:lnTo>
                  <a:pt x="18550" y="28360"/>
                </a:lnTo>
                <a:lnTo>
                  <a:pt x="18560" y="28320"/>
                </a:lnTo>
                <a:lnTo>
                  <a:pt x="18580" y="28270"/>
                </a:lnTo>
                <a:lnTo>
                  <a:pt x="18590" y="28240"/>
                </a:lnTo>
                <a:lnTo>
                  <a:pt x="18620" y="28190"/>
                </a:lnTo>
                <a:lnTo>
                  <a:pt x="18640" y="28160"/>
                </a:lnTo>
                <a:lnTo>
                  <a:pt x="18660" y="28150"/>
                </a:lnTo>
                <a:lnTo>
                  <a:pt x="18690" y="28150"/>
                </a:lnTo>
                <a:lnTo>
                  <a:pt x="18730" y="28150"/>
                </a:lnTo>
                <a:lnTo>
                  <a:pt x="18740" y="28150"/>
                </a:lnTo>
                <a:lnTo>
                  <a:pt x="18750" y="28160"/>
                </a:lnTo>
                <a:lnTo>
                  <a:pt x="18760" y="28160"/>
                </a:lnTo>
                <a:lnTo>
                  <a:pt x="18760" y="28170"/>
                </a:lnTo>
                <a:lnTo>
                  <a:pt x="18770" y="28170"/>
                </a:lnTo>
                <a:lnTo>
                  <a:pt x="18770" y="28180"/>
                </a:lnTo>
                <a:lnTo>
                  <a:pt x="18780" y="28180"/>
                </a:lnTo>
                <a:lnTo>
                  <a:pt x="18780" y="28190"/>
                </a:lnTo>
                <a:lnTo>
                  <a:pt x="18790" y="28190"/>
                </a:lnTo>
                <a:lnTo>
                  <a:pt x="18790" y="28200"/>
                </a:lnTo>
                <a:lnTo>
                  <a:pt x="18800" y="28210"/>
                </a:lnTo>
                <a:lnTo>
                  <a:pt x="18800" y="28220"/>
                </a:lnTo>
                <a:lnTo>
                  <a:pt x="18810" y="28220"/>
                </a:lnTo>
                <a:lnTo>
                  <a:pt x="18810" y="28230"/>
                </a:lnTo>
                <a:lnTo>
                  <a:pt x="18820" y="28240"/>
                </a:lnTo>
                <a:lnTo>
                  <a:pt x="18830" y="28240"/>
                </a:lnTo>
                <a:lnTo>
                  <a:pt x="18870" y="28260"/>
                </a:lnTo>
                <a:lnTo>
                  <a:pt x="18900" y="28290"/>
                </a:lnTo>
                <a:lnTo>
                  <a:pt x="18920" y="28300"/>
                </a:lnTo>
                <a:lnTo>
                  <a:pt x="18930" y="28310"/>
                </a:lnTo>
                <a:lnTo>
                  <a:pt x="18940" y="28330"/>
                </a:lnTo>
                <a:lnTo>
                  <a:pt x="18950" y="28350"/>
                </a:lnTo>
                <a:lnTo>
                  <a:pt x="18960" y="28380"/>
                </a:lnTo>
                <a:lnTo>
                  <a:pt x="18980" y="28390"/>
                </a:lnTo>
                <a:lnTo>
                  <a:pt x="18990" y="28390"/>
                </a:lnTo>
                <a:lnTo>
                  <a:pt x="18990" y="28400"/>
                </a:lnTo>
                <a:lnTo>
                  <a:pt x="19000" y="28400"/>
                </a:lnTo>
                <a:lnTo>
                  <a:pt x="19010" y="28400"/>
                </a:lnTo>
                <a:lnTo>
                  <a:pt x="19020" y="28400"/>
                </a:lnTo>
                <a:lnTo>
                  <a:pt x="19030" y="28400"/>
                </a:lnTo>
                <a:lnTo>
                  <a:pt x="19040" y="28400"/>
                </a:lnTo>
                <a:lnTo>
                  <a:pt x="19040" y="28410"/>
                </a:lnTo>
                <a:lnTo>
                  <a:pt x="19050" y="28410"/>
                </a:lnTo>
                <a:lnTo>
                  <a:pt x="19060" y="28410"/>
                </a:lnTo>
                <a:lnTo>
                  <a:pt x="19070" y="28410"/>
                </a:lnTo>
                <a:lnTo>
                  <a:pt x="19080" y="28410"/>
                </a:lnTo>
                <a:lnTo>
                  <a:pt x="19080" y="28420"/>
                </a:lnTo>
                <a:lnTo>
                  <a:pt x="19090" y="28420"/>
                </a:lnTo>
                <a:lnTo>
                  <a:pt x="19100" y="28420"/>
                </a:lnTo>
                <a:lnTo>
                  <a:pt x="19110" y="28420"/>
                </a:lnTo>
                <a:lnTo>
                  <a:pt x="19110" y="28430"/>
                </a:lnTo>
                <a:lnTo>
                  <a:pt x="19120" y="28430"/>
                </a:lnTo>
                <a:lnTo>
                  <a:pt x="19130" y="28440"/>
                </a:lnTo>
                <a:lnTo>
                  <a:pt x="19140" y="28450"/>
                </a:lnTo>
                <a:lnTo>
                  <a:pt x="19150" y="28460"/>
                </a:lnTo>
                <a:lnTo>
                  <a:pt x="19160" y="28470"/>
                </a:lnTo>
                <a:lnTo>
                  <a:pt x="19170" y="28480"/>
                </a:lnTo>
                <a:lnTo>
                  <a:pt x="19180" y="28480"/>
                </a:lnTo>
                <a:lnTo>
                  <a:pt x="19190" y="28480"/>
                </a:lnTo>
                <a:lnTo>
                  <a:pt x="19200" y="28490"/>
                </a:lnTo>
                <a:lnTo>
                  <a:pt x="19210" y="28490"/>
                </a:lnTo>
                <a:lnTo>
                  <a:pt x="19220" y="28490"/>
                </a:lnTo>
                <a:lnTo>
                  <a:pt x="19230" y="28490"/>
                </a:lnTo>
                <a:lnTo>
                  <a:pt x="19240" y="28490"/>
                </a:lnTo>
                <a:lnTo>
                  <a:pt x="19250" y="28500"/>
                </a:lnTo>
                <a:lnTo>
                  <a:pt x="19260" y="28500"/>
                </a:lnTo>
                <a:lnTo>
                  <a:pt x="19270" y="28510"/>
                </a:lnTo>
                <a:lnTo>
                  <a:pt x="19280" y="28510"/>
                </a:lnTo>
                <a:lnTo>
                  <a:pt x="19290" y="28520"/>
                </a:lnTo>
                <a:lnTo>
                  <a:pt x="19300" y="28520"/>
                </a:lnTo>
                <a:lnTo>
                  <a:pt x="19310" y="28520"/>
                </a:lnTo>
                <a:lnTo>
                  <a:pt x="19310" y="28530"/>
                </a:lnTo>
                <a:lnTo>
                  <a:pt x="19320" y="28530"/>
                </a:lnTo>
                <a:lnTo>
                  <a:pt x="19320" y="28540"/>
                </a:lnTo>
                <a:lnTo>
                  <a:pt x="19330" y="28540"/>
                </a:lnTo>
                <a:lnTo>
                  <a:pt x="19340" y="28550"/>
                </a:lnTo>
                <a:lnTo>
                  <a:pt x="19350" y="28560"/>
                </a:lnTo>
                <a:lnTo>
                  <a:pt x="19360" y="28570"/>
                </a:lnTo>
                <a:lnTo>
                  <a:pt x="19370" y="28580"/>
                </a:lnTo>
                <a:lnTo>
                  <a:pt x="19380" y="28590"/>
                </a:lnTo>
                <a:lnTo>
                  <a:pt x="19390" y="28600"/>
                </a:lnTo>
                <a:lnTo>
                  <a:pt x="19400" y="28610"/>
                </a:lnTo>
                <a:lnTo>
                  <a:pt x="19400" y="28620"/>
                </a:lnTo>
                <a:lnTo>
                  <a:pt x="19410" y="28620"/>
                </a:lnTo>
                <a:lnTo>
                  <a:pt x="19420" y="28620"/>
                </a:lnTo>
                <a:lnTo>
                  <a:pt x="19430" y="28630"/>
                </a:lnTo>
                <a:lnTo>
                  <a:pt x="19440" y="28630"/>
                </a:lnTo>
                <a:lnTo>
                  <a:pt x="19450" y="28630"/>
                </a:lnTo>
                <a:lnTo>
                  <a:pt x="19460" y="28630"/>
                </a:lnTo>
                <a:lnTo>
                  <a:pt x="19470" y="28630"/>
                </a:lnTo>
                <a:lnTo>
                  <a:pt x="19490" y="28620"/>
                </a:lnTo>
                <a:lnTo>
                  <a:pt x="19500" y="28620"/>
                </a:lnTo>
                <a:lnTo>
                  <a:pt x="19510" y="28620"/>
                </a:lnTo>
                <a:lnTo>
                  <a:pt x="19520" y="28620"/>
                </a:lnTo>
                <a:lnTo>
                  <a:pt x="19540" y="28620"/>
                </a:lnTo>
                <a:lnTo>
                  <a:pt x="19550" y="28620"/>
                </a:lnTo>
                <a:lnTo>
                  <a:pt x="19560" y="28620"/>
                </a:lnTo>
                <a:lnTo>
                  <a:pt x="19560" y="28630"/>
                </a:lnTo>
                <a:lnTo>
                  <a:pt x="19570" y="28630"/>
                </a:lnTo>
                <a:lnTo>
                  <a:pt x="19570" y="28640"/>
                </a:lnTo>
                <a:lnTo>
                  <a:pt x="19570" y="28650"/>
                </a:lnTo>
                <a:lnTo>
                  <a:pt x="19570" y="28660"/>
                </a:lnTo>
                <a:lnTo>
                  <a:pt x="19570" y="28670"/>
                </a:lnTo>
                <a:lnTo>
                  <a:pt x="19560" y="28680"/>
                </a:lnTo>
                <a:lnTo>
                  <a:pt x="19560" y="28690"/>
                </a:lnTo>
                <a:lnTo>
                  <a:pt x="19550" y="28710"/>
                </a:lnTo>
                <a:lnTo>
                  <a:pt x="19540" y="28760"/>
                </a:lnTo>
                <a:lnTo>
                  <a:pt x="19570" y="28810"/>
                </a:lnTo>
                <a:lnTo>
                  <a:pt x="19580" y="28820"/>
                </a:lnTo>
                <a:lnTo>
                  <a:pt x="19590" y="28830"/>
                </a:lnTo>
                <a:lnTo>
                  <a:pt x="19590" y="28840"/>
                </a:lnTo>
                <a:lnTo>
                  <a:pt x="19590" y="28850"/>
                </a:lnTo>
                <a:lnTo>
                  <a:pt x="19590" y="28860"/>
                </a:lnTo>
                <a:lnTo>
                  <a:pt x="19590" y="28870"/>
                </a:lnTo>
                <a:lnTo>
                  <a:pt x="19600" y="28880"/>
                </a:lnTo>
                <a:lnTo>
                  <a:pt x="19600" y="28890"/>
                </a:lnTo>
                <a:lnTo>
                  <a:pt x="19600" y="28900"/>
                </a:lnTo>
                <a:lnTo>
                  <a:pt x="19590" y="28900"/>
                </a:lnTo>
                <a:lnTo>
                  <a:pt x="19590" y="28910"/>
                </a:lnTo>
                <a:lnTo>
                  <a:pt x="19580" y="28910"/>
                </a:lnTo>
                <a:lnTo>
                  <a:pt x="19580" y="28920"/>
                </a:lnTo>
                <a:lnTo>
                  <a:pt x="19570" y="28920"/>
                </a:lnTo>
                <a:lnTo>
                  <a:pt x="19560" y="28920"/>
                </a:lnTo>
                <a:lnTo>
                  <a:pt x="19560" y="28930"/>
                </a:lnTo>
                <a:lnTo>
                  <a:pt x="19550" y="28930"/>
                </a:lnTo>
                <a:lnTo>
                  <a:pt x="19540" y="28940"/>
                </a:lnTo>
                <a:lnTo>
                  <a:pt x="19520" y="28950"/>
                </a:lnTo>
                <a:lnTo>
                  <a:pt x="19520" y="28960"/>
                </a:lnTo>
                <a:lnTo>
                  <a:pt x="19510" y="28960"/>
                </a:lnTo>
                <a:lnTo>
                  <a:pt x="19500" y="28960"/>
                </a:lnTo>
                <a:lnTo>
                  <a:pt x="19500" y="28950"/>
                </a:lnTo>
                <a:lnTo>
                  <a:pt x="19490" y="28950"/>
                </a:lnTo>
                <a:lnTo>
                  <a:pt x="19480" y="28950"/>
                </a:lnTo>
                <a:lnTo>
                  <a:pt x="19480" y="28960"/>
                </a:lnTo>
                <a:lnTo>
                  <a:pt x="19470" y="28960"/>
                </a:lnTo>
                <a:lnTo>
                  <a:pt x="19470" y="28970"/>
                </a:lnTo>
                <a:lnTo>
                  <a:pt x="19460" y="28970"/>
                </a:lnTo>
                <a:lnTo>
                  <a:pt x="19450" y="28980"/>
                </a:lnTo>
                <a:lnTo>
                  <a:pt x="19450" y="28990"/>
                </a:lnTo>
                <a:lnTo>
                  <a:pt x="19440" y="28990"/>
                </a:lnTo>
                <a:lnTo>
                  <a:pt x="19440" y="29000"/>
                </a:lnTo>
                <a:lnTo>
                  <a:pt x="19440" y="29010"/>
                </a:lnTo>
                <a:lnTo>
                  <a:pt x="19440" y="29020"/>
                </a:lnTo>
                <a:lnTo>
                  <a:pt x="19440" y="29030"/>
                </a:lnTo>
                <a:lnTo>
                  <a:pt x="19440" y="29040"/>
                </a:lnTo>
                <a:lnTo>
                  <a:pt x="19440" y="29050"/>
                </a:lnTo>
                <a:lnTo>
                  <a:pt x="19440" y="29060"/>
                </a:lnTo>
                <a:lnTo>
                  <a:pt x="19440" y="29070"/>
                </a:lnTo>
                <a:lnTo>
                  <a:pt x="19450" y="29080"/>
                </a:lnTo>
                <a:lnTo>
                  <a:pt x="19480" y="29130"/>
                </a:lnTo>
                <a:lnTo>
                  <a:pt x="19500" y="29160"/>
                </a:lnTo>
                <a:lnTo>
                  <a:pt x="19500" y="29170"/>
                </a:lnTo>
                <a:lnTo>
                  <a:pt x="19510" y="29180"/>
                </a:lnTo>
                <a:lnTo>
                  <a:pt x="19530" y="29210"/>
                </a:lnTo>
                <a:lnTo>
                  <a:pt x="19540" y="29230"/>
                </a:lnTo>
                <a:lnTo>
                  <a:pt x="19550" y="29240"/>
                </a:lnTo>
                <a:lnTo>
                  <a:pt x="19550" y="29250"/>
                </a:lnTo>
                <a:lnTo>
                  <a:pt x="19550" y="29260"/>
                </a:lnTo>
                <a:lnTo>
                  <a:pt x="19550" y="29270"/>
                </a:lnTo>
                <a:lnTo>
                  <a:pt x="19550" y="29280"/>
                </a:lnTo>
                <a:lnTo>
                  <a:pt x="19550" y="29290"/>
                </a:lnTo>
                <a:lnTo>
                  <a:pt x="19550" y="29300"/>
                </a:lnTo>
                <a:lnTo>
                  <a:pt x="19550" y="29310"/>
                </a:lnTo>
                <a:lnTo>
                  <a:pt x="19540" y="29310"/>
                </a:lnTo>
                <a:lnTo>
                  <a:pt x="19540" y="29320"/>
                </a:lnTo>
                <a:lnTo>
                  <a:pt x="19540" y="29330"/>
                </a:lnTo>
                <a:lnTo>
                  <a:pt x="19530" y="29330"/>
                </a:lnTo>
                <a:lnTo>
                  <a:pt x="19530" y="29340"/>
                </a:lnTo>
                <a:lnTo>
                  <a:pt x="19530" y="29350"/>
                </a:lnTo>
                <a:lnTo>
                  <a:pt x="19520" y="29350"/>
                </a:lnTo>
                <a:lnTo>
                  <a:pt x="19520" y="29360"/>
                </a:lnTo>
                <a:lnTo>
                  <a:pt x="19510" y="29360"/>
                </a:lnTo>
                <a:lnTo>
                  <a:pt x="19500" y="29360"/>
                </a:lnTo>
                <a:lnTo>
                  <a:pt x="19500" y="29370"/>
                </a:lnTo>
                <a:lnTo>
                  <a:pt x="19490" y="29370"/>
                </a:lnTo>
                <a:lnTo>
                  <a:pt x="19480" y="29370"/>
                </a:lnTo>
                <a:lnTo>
                  <a:pt x="19470" y="29370"/>
                </a:lnTo>
                <a:lnTo>
                  <a:pt x="19460" y="29380"/>
                </a:lnTo>
                <a:lnTo>
                  <a:pt x="19450" y="29380"/>
                </a:lnTo>
                <a:lnTo>
                  <a:pt x="19440" y="29390"/>
                </a:lnTo>
                <a:lnTo>
                  <a:pt x="19440" y="29400"/>
                </a:lnTo>
                <a:lnTo>
                  <a:pt x="19430" y="29400"/>
                </a:lnTo>
                <a:lnTo>
                  <a:pt x="19430" y="29410"/>
                </a:lnTo>
                <a:lnTo>
                  <a:pt x="19420" y="29410"/>
                </a:lnTo>
                <a:lnTo>
                  <a:pt x="19410" y="29410"/>
                </a:lnTo>
                <a:lnTo>
                  <a:pt x="19410" y="29420"/>
                </a:lnTo>
                <a:lnTo>
                  <a:pt x="19400" y="29420"/>
                </a:lnTo>
                <a:lnTo>
                  <a:pt x="19390" y="29430"/>
                </a:lnTo>
                <a:lnTo>
                  <a:pt x="19380" y="29430"/>
                </a:lnTo>
                <a:lnTo>
                  <a:pt x="19370" y="29430"/>
                </a:lnTo>
                <a:lnTo>
                  <a:pt x="19360" y="29430"/>
                </a:lnTo>
                <a:lnTo>
                  <a:pt x="19350" y="29440"/>
                </a:lnTo>
                <a:lnTo>
                  <a:pt x="19340" y="29440"/>
                </a:lnTo>
                <a:lnTo>
                  <a:pt x="19330" y="29440"/>
                </a:lnTo>
                <a:lnTo>
                  <a:pt x="19320" y="29440"/>
                </a:lnTo>
                <a:lnTo>
                  <a:pt x="19320" y="29450"/>
                </a:lnTo>
                <a:lnTo>
                  <a:pt x="19310" y="29450"/>
                </a:lnTo>
                <a:lnTo>
                  <a:pt x="19300" y="29450"/>
                </a:lnTo>
                <a:lnTo>
                  <a:pt x="19290" y="29450"/>
                </a:lnTo>
                <a:lnTo>
                  <a:pt x="19280" y="29450"/>
                </a:lnTo>
                <a:lnTo>
                  <a:pt x="19270" y="29450"/>
                </a:lnTo>
                <a:lnTo>
                  <a:pt x="19260" y="29450"/>
                </a:lnTo>
                <a:lnTo>
                  <a:pt x="19250" y="29450"/>
                </a:lnTo>
                <a:lnTo>
                  <a:pt x="19240" y="29460"/>
                </a:lnTo>
                <a:lnTo>
                  <a:pt x="19240" y="29470"/>
                </a:lnTo>
                <a:lnTo>
                  <a:pt x="19230" y="29480"/>
                </a:lnTo>
                <a:lnTo>
                  <a:pt x="19230" y="29490"/>
                </a:lnTo>
                <a:lnTo>
                  <a:pt x="19220" y="29490"/>
                </a:lnTo>
                <a:lnTo>
                  <a:pt x="19220" y="29500"/>
                </a:lnTo>
                <a:lnTo>
                  <a:pt x="19210" y="29500"/>
                </a:lnTo>
                <a:lnTo>
                  <a:pt x="19210" y="29510"/>
                </a:lnTo>
                <a:lnTo>
                  <a:pt x="19200" y="29520"/>
                </a:lnTo>
                <a:lnTo>
                  <a:pt x="19200" y="29530"/>
                </a:lnTo>
                <a:lnTo>
                  <a:pt x="19190" y="29540"/>
                </a:lnTo>
                <a:lnTo>
                  <a:pt x="19180" y="29540"/>
                </a:lnTo>
                <a:lnTo>
                  <a:pt x="19180" y="29550"/>
                </a:lnTo>
                <a:lnTo>
                  <a:pt x="19170" y="29550"/>
                </a:lnTo>
                <a:lnTo>
                  <a:pt x="19160" y="29560"/>
                </a:lnTo>
                <a:lnTo>
                  <a:pt x="19160" y="29570"/>
                </a:lnTo>
                <a:lnTo>
                  <a:pt x="19150" y="29560"/>
                </a:lnTo>
                <a:lnTo>
                  <a:pt x="19140" y="29560"/>
                </a:lnTo>
                <a:lnTo>
                  <a:pt x="19130" y="29560"/>
                </a:lnTo>
                <a:lnTo>
                  <a:pt x="19130" y="29570"/>
                </a:lnTo>
                <a:lnTo>
                  <a:pt x="19120" y="29580"/>
                </a:lnTo>
                <a:lnTo>
                  <a:pt x="19120" y="29590"/>
                </a:lnTo>
                <a:lnTo>
                  <a:pt x="19110" y="29590"/>
                </a:lnTo>
                <a:lnTo>
                  <a:pt x="19110" y="29600"/>
                </a:lnTo>
                <a:lnTo>
                  <a:pt x="19100" y="29600"/>
                </a:lnTo>
                <a:lnTo>
                  <a:pt x="19090" y="29610"/>
                </a:lnTo>
                <a:lnTo>
                  <a:pt x="19080" y="29620"/>
                </a:lnTo>
                <a:lnTo>
                  <a:pt x="19070" y="29630"/>
                </a:lnTo>
                <a:lnTo>
                  <a:pt x="19070" y="29640"/>
                </a:lnTo>
                <a:lnTo>
                  <a:pt x="19080" y="29650"/>
                </a:lnTo>
                <a:lnTo>
                  <a:pt x="19070" y="29650"/>
                </a:lnTo>
                <a:lnTo>
                  <a:pt x="19070" y="29660"/>
                </a:lnTo>
                <a:lnTo>
                  <a:pt x="19060" y="29660"/>
                </a:lnTo>
                <a:lnTo>
                  <a:pt x="19050" y="29660"/>
                </a:lnTo>
                <a:lnTo>
                  <a:pt x="19050" y="29670"/>
                </a:lnTo>
                <a:lnTo>
                  <a:pt x="19040" y="29670"/>
                </a:lnTo>
                <a:lnTo>
                  <a:pt x="19030" y="29680"/>
                </a:lnTo>
                <a:lnTo>
                  <a:pt x="19020" y="29680"/>
                </a:lnTo>
                <a:lnTo>
                  <a:pt x="19010" y="29680"/>
                </a:lnTo>
                <a:lnTo>
                  <a:pt x="19000" y="29680"/>
                </a:lnTo>
                <a:lnTo>
                  <a:pt x="18990" y="29680"/>
                </a:lnTo>
                <a:lnTo>
                  <a:pt x="18980" y="29680"/>
                </a:lnTo>
                <a:lnTo>
                  <a:pt x="18970" y="29680"/>
                </a:lnTo>
                <a:lnTo>
                  <a:pt x="18960" y="29680"/>
                </a:lnTo>
                <a:lnTo>
                  <a:pt x="18950" y="29680"/>
                </a:lnTo>
                <a:lnTo>
                  <a:pt x="18940" y="29670"/>
                </a:lnTo>
                <a:lnTo>
                  <a:pt x="18930" y="29670"/>
                </a:lnTo>
                <a:lnTo>
                  <a:pt x="18920" y="29670"/>
                </a:lnTo>
                <a:lnTo>
                  <a:pt x="18910" y="29670"/>
                </a:lnTo>
                <a:lnTo>
                  <a:pt x="18900" y="29670"/>
                </a:lnTo>
                <a:lnTo>
                  <a:pt x="18890" y="29670"/>
                </a:lnTo>
                <a:lnTo>
                  <a:pt x="18890" y="29680"/>
                </a:lnTo>
                <a:lnTo>
                  <a:pt x="18880" y="29680"/>
                </a:lnTo>
                <a:lnTo>
                  <a:pt x="18870" y="29680"/>
                </a:lnTo>
                <a:lnTo>
                  <a:pt x="18860" y="29690"/>
                </a:lnTo>
                <a:lnTo>
                  <a:pt x="18850" y="29690"/>
                </a:lnTo>
                <a:lnTo>
                  <a:pt x="18840" y="29680"/>
                </a:lnTo>
                <a:lnTo>
                  <a:pt x="18830" y="29680"/>
                </a:lnTo>
                <a:lnTo>
                  <a:pt x="18820" y="29680"/>
                </a:lnTo>
                <a:lnTo>
                  <a:pt x="18810" y="29680"/>
                </a:lnTo>
                <a:lnTo>
                  <a:pt x="18800" y="29680"/>
                </a:lnTo>
                <a:lnTo>
                  <a:pt x="18790" y="29680"/>
                </a:lnTo>
                <a:lnTo>
                  <a:pt x="18780" y="29680"/>
                </a:lnTo>
                <a:lnTo>
                  <a:pt x="18770" y="29690"/>
                </a:lnTo>
                <a:lnTo>
                  <a:pt x="18770" y="29700"/>
                </a:lnTo>
                <a:lnTo>
                  <a:pt x="18760" y="29710"/>
                </a:lnTo>
                <a:lnTo>
                  <a:pt x="18760" y="29720"/>
                </a:lnTo>
                <a:lnTo>
                  <a:pt x="18760" y="29730"/>
                </a:lnTo>
                <a:lnTo>
                  <a:pt x="18770" y="29740"/>
                </a:lnTo>
                <a:lnTo>
                  <a:pt x="18770" y="29750"/>
                </a:lnTo>
                <a:lnTo>
                  <a:pt x="18770" y="29760"/>
                </a:lnTo>
                <a:lnTo>
                  <a:pt x="18760" y="29760"/>
                </a:lnTo>
                <a:lnTo>
                  <a:pt x="18750" y="29760"/>
                </a:lnTo>
                <a:lnTo>
                  <a:pt x="18740" y="29760"/>
                </a:lnTo>
                <a:lnTo>
                  <a:pt x="18730" y="29760"/>
                </a:lnTo>
                <a:lnTo>
                  <a:pt x="18720" y="29760"/>
                </a:lnTo>
                <a:lnTo>
                  <a:pt x="18720" y="29770"/>
                </a:lnTo>
                <a:lnTo>
                  <a:pt x="18710" y="29780"/>
                </a:lnTo>
                <a:lnTo>
                  <a:pt x="18700" y="29790"/>
                </a:lnTo>
                <a:lnTo>
                  <a:pt x="18690" y="29800"/>
                </a:lnTo>
                <a:lnTo>
                  <a:pt x="18680" y="29810"/>
                </a:lnTo>
                <a:lnTo>
                  <a:pt x="18680" y="29820"/>
                </a:lnTo>
                <a:lnTo>
                  <a:pt x="18670" y="29820"/>
                </a:lnTo>
                <a:lnTo>
                  <a:pt x="18670" y="29830"/>
                </a:lnTo>
                <a:lnTo>
                  <a:pt x="18660" y="29830"/>
                </a:lnTo>
                <a:lnTo>
                  <a:pt x="18650" y="29830"/>
                </a:lnTo>
                <a:lnTo>
                  <a:pt x="18640" y="29830"/>
                </a:lnTo>
                <a:lnTo>
                  <a:pt x="18630" y="29830"/>
                </a:lnTo>
                <a:lnTo>
                  <a:pt x="18630" y="29840"/>
                </a:lnTo>
                <a:lnTo>
                  <a:pt x="18630" y="29850"/>
                </a:lnTo>
                <a:lnTo>
                  <a:pt x="18630" y="29860"/>
                </a:lnTo>
                <a:lnTo>
                  <a:pt x="18630" y="29870"/>
                </a:lnTo>
                <a:lnTo>
                  <a:pt x="18620" y="29870"/>
                </a:lnTo>
                <a:lnTo>
                  <a:pt x="18620" y="29880"/>
                </a:lnTo>
                <a:lnTo>
                  <a:pt x="18610" y="29880"/>
                </a:lnTo>
                <a:lnTo>
                  <a:pt x="18600" y="29890"/>
                </a:lnTo>
                <a:lnTo>
                  <a:pt x="18600" y="29900"/>
                </a:lnTo>
                <a:lnTo>
                  <a:pt x="18600" y="29910"/>
                </a:lnTo>
                <a:lnTo>
                  <a:pt x="18590" y="29920"/>
                </a:lnTo>
                <a:lnTo>
                  <a:pt x="18580" y="29920"/>
                </a:lnTo>
                <a:lnTo>
                  <a:pt x="18580" y="29930"/>
                </a:lnTo>
                <a:lnTo>
                  <a:pt x="18580" y="29940"/>
                </a:lnTo>
                <a:lnTo>
                  <a:pt x="18570" y="29940"/>
                </a:lnTo>
                <a:lnTo>
                  <a:pt x="18570" y="29950"/>
                </a:lnTo>
                <a:lnTo>
                  <a:pt x="18560" y="29960"/>
                </a:lnTo>
                <a:lnTo>
                  <a:pt x="18550" y="29970"/>
                </a:lnTo>
                <a:lnTo>
                  <a:pt x="18550" y="29980"/>
                </a:lnTo>
                <a:lnTo>
                  <a:pt x="18540" y="29980"/>
                </a:lnTo>
                <a:lnTo>
                  <a:pt x="18540" y="29990"/>
                </a:lnTo>
                <a:lnTo>
                  <a:pt x="18530" y="29990"/>
                </a:lnTo>
                <a:lnTo>
                  <a:pt x="18520" y="29990"/>
                </a:lnTo>
                <a:lnTo>
                  <a:pt x="18520" y="30000"/>
                </a:lnTo>
                <a:lnTo>
                  <a:pt x="18510" y="30000"/>
                </a:lnTo>
                <a:lnTo>
                  <a:pt x="18500" y="30010"/>
                </a:lnTo>
                <a:lnTo>
                  <a:pt x="18490" y="30010"/>
                </a:lnTo>
                <a:lnTo>
                  <a:pt x="18480" y="30010"/>
                </a:lnTo>
                <a:lnTo>
                  <a:pt x="18480" y="30020"/>
                </a:lnTo>
                <a:lnTo>
                  <a:pt x="18470" y="30020"/>
                </a:lnTo>
                <a:lnTo>
                  <a:pt x="18460" y="30030"/>
                </a:lnTo>
                <a:lnTo>
                  <a:pt x="18450" y="30040"/>
                </a:lnTo>
                <a:lnTo>
                  <a:pt x="18450" y="30050"/>
                </a:lnTo>
                <a:lnTo>
                  <a:pt x="18440" y="30050"/>
                </a:lnTo>
                <a:lnTo>
                  <a:pt x="18430" y="30050"/>
                </a:lnTo>
                <a:lnTo>
                  <a:pt x="18420" y="30050"/>
                </a:lnTo>
                <a:lnTo>
                  <a:pt x="18410" y="30050"/>
                </a:lnTo>
                <a:lnTo>
                  <a:pt x="18410" y="30040"/>
                </a:lnTo>
                <a:lnTo>
                  <a:pt x="18400" y="30040"/>
                </a:lnTo>
                <a:lnTo>
                  <a:pt x="18390" y="30040"/>
                </a:lnTo>
                <a:lnTo>
                  <a:pt x="18380" y="30030"/>
                </a:lnTo>
                <a:lnTo>
                  <a:pt x="18370" y="30030"/>
                </a:lnTo>
                <a:lnTo>
                  <a:pt x="18360" y="30030"/>
                </a:lnTo>
                <a:lnTo>
                  <a:pt x="18360" y="30040"/>
                </a:lnTo>
                <a:lnTo>
                  <a:pt x="18360" y="30050"/>
                </a:lnTo>
                <a:lnTo>
                  <a:pt x="18360" y="30060"/>
                </a:lnTo>
                <a:lnTo>
                  <a:pt x="18360" y="30070"/>
                </a:lnTo>
                <a:lnTo>
                  <a:pt x="18350" y="30080"/>
                </a:lnTo>
                <a:lnTo>
                  <a:pt x="18340" y="30090"/>
                </a:lnTo>
                <a:lnTo>
                  <a:pt x="18350" y="30100"/>
                </a:lnTo>
                <a:lnTo>
                  <a:pt x="18360" y="30110"/>
                </a:lnTo>
                <a:lnTo>
                  <a:pt x="18360" y="30120"/>
                </a:lnTo>
                <a:lnTo>
                  <a:pt x="18350" y="30120"/>
                </a:lnTo>
                <a:lnTo>
                  <a:pt x="18340" y="30130"/>
                </a:lnTo>
                <a:lnTo>
                  <a:pt x="18330" y="30140"/>
                </a:lnTo>
                <a:lnTo>
                  <a:pt x="18320" y="30150"/>
                </a:lnTo>
                <a:lnTo>
                  <a:pt x="18310" y="30160"/>
                </a:lnTo>
                <a:lnTo>
                  <a:pt x="18300" y="30160"/>
                </a:lnTo>
                <a:lnTo>
                  <a:pt x="18290" y="30160"/>
                </a:lnTo>
                <a:lnTo>
                  <a:pt x="18280" y="30170"/>
                </a:lnTo>
                <a:lnTo>
                  <a:pt x="18280" y="30180"/>
                </a:lnTo>
                <a:lnTo>
                  <a:pt x="18280" y="30190"/>
                </a:lnTo>
                <a:lnTo>
                  <a:pt x="18280" y="30200"/>
                </a:lnTo>
                <a:lnTo>
                  <a:pt x="18270" y="30210"/>
                </a:lnTo>
                <a:lnTo>
                  <a:pt x="18270" y="30220"/>
                </a:lnTo>
                <a:lnTo>
                  <a:pt x="18270" y="30230"/>
                </a:lnTo>
                <a:lnTo>
                  <a:pt x="18260" y="30240"/>
                </a:lnTo>
                <a:lnTo>
                  <a:pt x="18270" y="30250"/>
                </a:lnTo>
                <a:lnTo>
                  <a:pt x="18270" y="30260"/>
                </a:lnTo>
                <a:lnTo>
                  <a:pt x="18260" y="30260"/>
                </a:lnTo>
                <a:lnTo>
                  <a:pt x="18260" y="30270"/>
                </a:lnTo>
                <a:lnTo>
                  <a:pt x="18250" y="30270"/>
                </a:lnTo>
                <a:lnTo>
                  <a:pt x="18240" y="30270"/>
                </a:lnTo>
                <a:lnTo>
                  <a:pt x="18230" y="30270"/>
                </a:lnTo>
                <a:lnTo>
                  <a:pt x="18220" y="30280"/>
                </a:lnTo>
                <a:lnTo>
                  <a:pt x="18220" y="30290"/>
                </a:lnTo>
                <a:lnTo>
                  <a:pt x="18210" y="30290"/>
                </a:lnTo>
                <a:lnTo>
                  <a:pt x="18210" y="30300"/>
                </a:lnTo>
                <a:lnTo>
                  <a:pt x="18210" y="30310"/>
                </a:lnTo>
                <a:lnTo>
                  <a:pt x="18210" y="30320"/>
                </a:lnTo>
                <a:lnTo>
                  <a:pt x="18210" y="30330"/>
                </a:lnTo>
                <a:lnTo>
                  <a:pt x="18200" y="30340"/>
                </a:lnTo>
                <a:lnTo>
                  <a:pt x="18190" y="30340"/>
                </a:lnTo>
                <a:lnTo>
                  <a:pt x="18180" y="30340"/>
                </a:lnTo>
                <a:lnTo>
                  <a:pt x="18180" y="30350"/>
                </a:lnTo>
                <a:lnTo>
                  <a:pt x="18180" y="30360"/>
                </a:lnTo>
                <a:lnTo>
                  <a:pt x="18170" y="30370"/>
                </a:lnTo>
                <a:lnTo>
                  <a:pt x="18160" y="30380"/>
                </a:lnTo>
                <a:lnTo>
                  <a:pt x="18140" y="30390"/>
                </a:lnTo>
                <a:lnTo>
                  <a:pt x="18140" y="30410"/>
                </a:lnTo>
                <a:lnTo>
                  <a:pt x="18140" y="30420"/>
                </a:lnTo>
                <a:lnTo>
                  <a:pt x="18130" y="30440"/>
                </a:lnTo>
                <a:lnTo>
                  <a:pt x="18130" y="30450"/>
                </a:lnTo>
                <a:lnTo>
                  <a:pt x="18120" y="30450"/>
                </a:lnTo>
                <a:lnTo>
                  <a:pt x="18110" y="30450"/>
                </a:lnTo>
                <a:lnTo>
                  <a:pt x="18100" y="30450"/>
                </a:lnTo>
                <a:lnTo>
                  <a:pt x="18090" y="30450"/>
                </a:lnTo>
                <a:lnTo>
                  <a:pt x="18090" y="30440"/>
                </a:lnTo>
                <a:lnTo>
                  <a:pt x="18080" y="30440"/>
                </a:lnTo>
                <a:lnTo>
                  <a:pt x="18070" y="30440"/>
                </a:lnTo>
                <a:lnTo>
                  <a:pt x="18070" y="30430"/>
                </a:lnTo>
                <a:lnTo>
                  <a:pt x="18060" y="30430"/>
                </a:lnTo>
                <a:lnTo>
                  <a:pt x="18060" y="30420"/>
                </a:lnTo>
                <a:lnTo>
                  <a:pt x="18050" y="30420"/>
                </a:lnTo>
                <a:lnTo>
                  <a:pt x="18040" y="30420"/>
                </a:lnTo>
                <a:lnTo>
                  <a:pt x="18040" y="30430"/>
                </a:lnTo>
                <a:lnTo>
                  <a:pt x="18030" y="30420"/>
                </a:lnTo>
                <a:lnTo>
                  <a:pt x="18030" y="30410"/>
                </a:lnTo>
                <a:lnTo>
                  <a:pt x="18030" y="30400"/>
                </a:lnTo>
                <a:lnTo>
                  <a:pt x="18030" y="30390"/>
                </a:lnTo>
                <a:lnTo>
                  <a:pt x="18020" y="30390"/>
                </a:lnTo>
                <a:lnTo>
                  <a:pt x="18010" y="30400"/>
                </a:lnTo>
                <a:lnTo>
                  <a:pt x="18000" y="30400"/>
                </a:lnTo>
                <a:lnTo>
                  <a:pt x="17990" y="30400"/>
                </a:lnTo>
                <a:lnTo>
                  <a:pt x="17980" y="30400"/>
                </a:lnTo>
                <a:lnTo>
                  <a:pt x="17970" y="30400"/>
                </a:lnTo>
                <a:lnTo>
                  <a:pt x="17960" y="30400"/>
                </a:lnTo>
                <a:lnTo>
                  <a:pt x="17960" y="30390"/>
                </a:lnTo>
                <a:lnTo>
                  <a:pt x="17960" y="30380"/>
                </a:lnTo>
                <a:lnTo>
                  <a:pt x="17960" y="30370"/>
                </a:lnTo>
                <a:lnTo>
                  <a:pt x="17950" y="30370"/>
                </a:lnTo>
                <a:lnTo>
                  <a:pt x="17940" y="30370"/>
                </a:lnTo>
                <a:lnTo>
                  <a:pt x="17930" y="30370"/>
                </a:lnTo>
                <a:lnTo>
                  <a:pt x="17930" y="30380"/>
                </a:lnTo>
                <a:lnTo>
                  <a:pt x="17920" y="30380"/>
                </a:lnTo>
                <a:lnTo>
                  <a:pt x="17910" y="30380"/>
                </a:lnTo>
                <a:lnTo>
                  <a:pt x="17900" y="30380"/>
                </a:lnTo>
                <a:lnTo>
                  <a:pt x="17890" y="30380"/>
                </a:lnTo>
                <a:lnTo>
                  <a:pt x="17880" y="30390"/>
                </a:lnTo>
                <a:lnTo>
                  <a:pt x="17870" y="30390"/>
                </a:lnTo>
                <a:lnTo>
                  <a:pt x="17860" y="30400"/>
                </a:lnTo>
                <a:lnTo>
                  <a:pt x="17850" y="30400"/>
                </a:lnTo>
                <a:lnTo>
                  <a:pt x="17840" y="30410"/>
                </a:lnTo>
                <a:lnTo>
                  <a:pt x="17830" y="30400"/>
                </a:lnTo>
                <a:lnTo>
                  <a:pt x="17830" y="30410"/>
                </a:lnTo>
                <a:lnTo>
                  <a:pt x="17820" y="30410"/>
                </a:lnTo>
                <a:lnTo>
                  <a:pt x="17810" y="30420"/>
                </a:lnTo>
                <a:lnTo>
                  <a:pt x="17800" y="30430"/>
                </a:lnTo>
                <a:lnTo>
                  <a:pt x="17800" y="30440"/>
                </a:lnTo>
                <a:lnTo>
                  <a:pt x="17790" y="30440"/>
                </a:lnTo>
                <a:lnTo>
                  <a:pt x="17780" y="30450"/>
                </a:lnTo>
                <a:lnTo>
                  <a:pt x="17770" y="30450"/>
                </a:lnTo>
                <a:lnTo>
                  <a:pt x="17760" y="30450"/>
                </a:lnTo>
                <a:lnTo>
                  <a:pt x="17760" y="30440"/>
                </a:lnTo>
                <a:lnTo>
                  <a:pt x="17750" y="30440"/>
                </a:lnTo>
                <a:lnTo>
                  <a:pt x="17750" y="30430"/>
                </a:lnTo>
                <a:lnTo>
                  <a:pt x="17740" y="30430"/>
                </a:lnTo>
                <a:lnTo>
                  <a:pt x="17730" y="30430"/>
                </a:lnTo>
                <a:lnTo>
                  <a:pt x="17720" y="30440"/>
                </a:lnTo>
                <a:lnTo>
                  <a:pt x="17710" y="30450"/>
                </a:lnTo>
                <a:lnTo>
                  <a:pt x="17700" y="30450"/>
                </a:lnTo>
                <a:lnTo>
                  <a:pt x="17690" y="30450"/>
                </a:lnTo>
                <a:lnTo>
                  <a:pt x="17680" y="30440"/>
                </a:lnTo>
                <a:lnTo>
                  <a:pt x="17670" y="30430"/>
                </a:lnTo>
                <a:lnTo>
                  <a:pt x="17660" y="30430"/>
                </a:lnTo>
                <a:lnTo>
                  <a:pt x="17650" y="30440"/>
                </a:lnTo>
                <a:lnTo>
                  <a:pt x="17640" y="30440"/>
                </a:lnTo>
                <a:lnTo>
                  <a:pt x="17630" y="30440"/>
                </a:lnTo>
                <a:lnTo>
                  <a:pt x="17620" y="30440"/>
                </a:lnTo>
                <a:lnTo>
                  <a:pt x="17610" y="30450"/>
                </a:lnTo>
                <a:lnTo>
                  <a:pt x="17600" y="30460"/>
                </a:lnTo>
                <a:lnTo>
                  <a:pt x="17610" y="30460"/>
                </a:lnTo>
                <a:lnTo>
                  <a:pt x="17610" y="30470"/>
                </a:lnTo>
                <a:lnTo>
                  <a:pt x="17600" y="30480"/>
                </a:lnTo>
                <a:lnTo>
                  <a:pt x="17600" y="30490"/>
                </a:lnTo>
                <a:lnTo>
                  <a:pt x="17610" y="30500"/>
                </a:lnTo>
                <a:lnTo>
                  <a:pt x="17620" y="30510"/>
                </a:lnTo>
                <a:lnTo>
                  <a:pt x="17620" y="30520"/>
                </a:lnTo>
                <a:lnTo>
                  <a:pt x="17620" y="30530"/>
                </a:lnTo>
                <a:lnTo>
                  <a:pt x="17620" y="30540"/>
                </a:lnTo>
                <a:lnTo>
                  <a:pt x="17610" y="30550"/>
                </a:lnTo>
                <a:lnTo>
                  <a:pt x="17610" y="30560"/>
                </a:lnTo>
                <a:lnTo>
                  <a:pt x="17600" y="30560"/>
                </a:lnTo>
                <a:lnTo>
                  <a:pt x="17590" y="30560"/>
                </a:lnTo>
                <a:lnTo>
                  <a:pt x="17580" y="30570"/>
                </a:lnTo>
                <a:lnTo>
                  <a:pt x="17570" y="30580"/>
                </a:lnTo>
                <a:lnTo>
                  <a:pt x="17560" y="30580"/>
                </a:lnTo>
                <a:lnTo>
                  <a:pt x="17550" y="30580"/>
                </a:lnTo>
                <a:lnTo>
                  <a:pt x="17540" y="30570"/>
                </a:lnTo>
                <a:lnTo>
                  <a:pt x="17530" y="30560"/>
                </a:lnTo>
                <a:lnTo>
                  <a:pt x="17520" y="30560"/>
                </a:lnTo>
                <a:lnTo>
                  <a:pt x="17510" y="30560"/>
                </a:lnTo>
                <a:lnTo>
                  <a:pt x="17500" y="30560"/>
                </a:lnTo>
                <a:lnTo>
                  <a:pt x="17500" y="30570"/>
                </a:lnTo>
                <a:lnTo>
                  <a:pt x="17510" y="30570"/>
                </a:lnTo>
                <a:lnTo>
                  <a:pt x="17510" y="30580"/>
                </a:lnTo>
                <a:lnTo>
                  <a:pt x="17520" y="30590"/>
                </a:lnTo>
                <a:lnTo>
                  <a:pt x="17520" y="30600"/>
                </a:lnTo>
                <a:lnTo>
                  <a:pt x="17510" y="30600"/>
                </a:lnTo>
                <a:lnTo>
                  <a:pt x="17510" y="30610"/>
                </a:lnTo>
                <a:lnTo>
                  <a:pt x="17510" y="30620"/>
                </a:lnTo>
                <a:lnTo>
                  <a:pt x="17500" y="30620"/>
                </a:lnTo>
                <a:lnTo>
                  <a:pt x="17490" y="30620"/>
                </a:lnTo>
                <a:lnTo>
                  <a:pt x="17490" y="30630"/>
                </a:lnTo>
                <a:lnTo>
                  <a:pt x="17490" y="30640"/>
                </a:lnTo>
                <a:lnTo>
                  <a:pt x="17480" y="30650"/>
                </a:lnTo>
                <a:lnTo>
                  <a:pt x="17470" y="30640"/>
                </a:lnTo>
                <a:lnTo>
                  <a:pt x="17460" y="30640"/>
                </a:lnTo>
                <a:lnTo>
                  <a:pt x="17450" y="30650"/>
                </a:lnTo>
                <a:lnTo>
                  <a:pt x="17440" y="30650"/>
                </a:lnTo>
                <a:lnTo>
                  <a:pt x="17430" y="30650"/>
                </a:lnTo>
                <a:lnTo>
                  <a:pt x="17430" y="30660"/>
                </a:lnTo>
                <a:lnTo>
                  <a:pt x="17420" y="30660"/>
                </a:lnTo>
                <a:lnTo>
                  <a:pt x="17420" y="30670"/>
                </a:lnTo>
                <a:lnTo>
                  <a:pt x="17420" y="30680"/>
                </a:lnTo>
                <a:lnTo>
                  <a:pt x="17420" y="30690"/>
                </a:lnTo>
                <a:lnTo>
                  <a:pt x="17410" y="30690"/>
                </a:lnTo>
                <a:lnTo>
                  <a:pt x="17400" y="30680"/>
                </a:lnTo>
                <a:lnTo>
                  <a:pt x="17390" y="30670"/>
                </a:lnTo>
                <a:lnTo>
                  <a:pt x="17390" y="30680"/>
                </a:lnTo>
                <a:lnTo>
                  <a:pt x="17380" y="30680"/>
                </a:lnTo>
                <a:lnTo>
                  <a:pt x="17370" y="30690"/>
                </a:lnTo>
                <a:lnTo>
                  <a:pt x="17360" y="30690"/>
                </a:lnTo>
                <a:lnTo>
                  <a:pt x="17350" y="30690"/>
                </a:lnTo>
                <a:lnTo>
                  <a:pt x="17350" y="30700"/>
                </a:lnTo>
                <a:lnTo>
                  <a:pt x="17340" y="30700"/>
                </a:lnTo>
                <a:lnTo>
                  <a:pt x="17340" y="30710"/>
                </a:lnTo>
                <a:lnTo>
                  <a:pt x="17330" y="30710"/>
                </a:lnTo>
                <a:lnTo>
                  <a:pt x="17320" y="30710"/>
                </a:lnTo>
                <a:lnTo>
                  <a:pt x="17310" y="30700"/>
                </a:lnTo>
                <a:lnTo>
                  <a:pt x="17310" y="30690"/>
                </a:lnTo>
                <a:lnTo>
                  <a:pt x="17300" y="30690"/>
                </a:lnTo>
                <a:lnTo>
                  <a:pt x="17290" y="30690"/>
                </a:lnTo>
                <a:lnTo>
                  <a:pt x="17280" y="30690"/>
                </a:lnTo>
                <a:lnTo>
                  <a:pt x="17270" y="30690"/>
                </a:lnTo>
                <a:lnTo>
                  <a:pt x="17260" y="30700"/>
                </a:lnTo>
                <a:lnTo>
                  <a:pt x="17250" y="30700"/>
                </a:lnTo>
                <a:lnTo>
                  <a:pt x="17250" y="30710"/>
                </a:lnTo>
                <a:lnTo>
                  <a:pt x="17240" y="30710"/>
                </a:lnTo>
                <a:lnTo>
                  <a:pt x="17230" y="30710"/>
                </a:lnTo>
                <a:lnTo>
                  <a:pt x="17230" y="30700"/>
                </a:lnTo>
                <a:lnTo>
                  <a:pt x="17230" y="30690"/>
                </a:lnTo>
                <a:lnTo>
                  <a:pt x="17220" y="30690"/>
                </a:lnTo>
                <a:lnTo>
                  <a:pt x="17220" y="30700"/>
                </a:lnTo>
                <a:lnTo>
                  <a:pt x="17210" y="30700"/>
                </a:lnTo>
                <a:lnTo>
                  <a:pt x="17200" y="30700"/>
                </a:lnTo>
                <a:lnTo>
                  <a:pt x="17200" y="30710"/>
                </a:lnTo>
                <a:lnTo>
                  <a:pt x="17190" y="30710"/>
                </a:lnTo>
                <a:lnTo>
                  <a:pt x="17180" y="30710"/>
                </a:lnTo>
                <a:lnTo>
                  <a:pt x="17170" y="30710"/>
                </a:lnTo>
                <a:lnTo>
                  <a:pt x="17160" y="30710"/>
                </a:lnTo>
                <a:lnTo>
                  <a:pt x="17150" y="30720"/>
                </a:lnTo>
                <a:lnTo>
                  <a:pt x="17150" y="30730"/>
                </a:lnTo>
                <a:lnTo>
                  <a:pt x="17150" y="30740"/>
                </a:lnTo>
                <a:lnTo>
                  <a:pt x="17150" y="30750"/>
                </a:lnTo>
                <a:lnTo>
                  <a:pt x="17150" y="30760"/>
                </a:lnTo>
                <a:lnTo>
                  <a:pt x="17140" y="30760"/>
                </a:lnTo>
                <a:lnTo>
                  <a:pt x="17130" y="30760"/>
                </a:lnTo>
                <a:lnTo>
                  <a:pt x="17120" y="30770"/>
                </a:lnTo>
                <a:lnTo>
                  <a:pt x="17120" y="30780"/>
                </a:lnTo>
                <a:lnTo>
                  <a:pt x="17110" y="30790"/>
                </a:lnTo>
                <a:lnTo>
                  <a:pt x="17100" y="30790"/>
                </a:lnTo>
                <a:lnTo>
                  <a:pt x="17100" y="30780"/>
                </a:lnTo>
                <a:lnTo>
                  <a:pt x="17090" y="30780"/>
                </a:lnTo>
                <a:lnTo>
                  <a:pt x="17080" y="30790"/>
                </a:lnTo>
                <a:lnTo>
                  <a:pt x="17070" y="30790"/>
                </a:lnTo>
                <a:lnTo>
                  <a:pt x="17070" y="30800"/>
                </a:lnTo>
                <a:lnTo>
                  <a:pt x="17060" y="30800"/>
                </a:lnTo>
                <a:lnTo>
                  <a:pt x="17060" y="30810"/>
                </a:lnTo>
                <a:lnTo>
                  <a:pt x="17050" y="30810"/>
                </a:lnTo>
                <a:lnTo>
                  <a:pt x="17050" y="30820"/>
                </a:lnTo>
                <a:lnTo>
                  <a:pt x="17040" y="30820"/>
                </a:lnTo>
                <a:lnTo>
                  <a:pt x="17040" y="30830"/>
                </a:lnTo>
                <a:lnTo>
                  <a:pt x="17030" y="30840"/>
                </a:lnTo>
                <a:lnTo>
                  <a:pt x="17020" y="30850"/>
                </a:lnTo>
                <a:lnTo>
                  <a:pt x="17020" y="30860"/>
                </a:lnTo>
                <a:lnTo>
                  <a:pt x="17010" y="30870"/>
                </a:lnTo>
                <a:lnTo>
                  <a:pt x="17010" y="30880"/>
                </a:lnTo>
                <a:lnTo>
                  <a:pt x="17020" y="30880"/>
                </a:lnTo>
                <a:lnTo>
                  <a:pt x="17020" y="30890"/>
                </a:lnTo>
                <a:lnTo>
                  <a:pt x="17020" y="30900"/>
                </a:lnTo>
                <a:lnTo>
                  <a:pt x="17010" y="30900"/>
                </a:lnTo>
                <a:lnTo>
                  <a:pt x="17000" y="30910"/>
                </a:lnTo>
                <a:lnTo>
                  <a:pt x="16990" y="30920"/>
                </a:lnTo>
                <a:lnTo>
                  <a:pt x="16980" y="30930"/>
                </a:lnTo>
                <a:lnTo>
                  <a:pt x="16980" y="30940"/>
                </a:lnTo>
                <a:lnTo>
                  <a:pt x="16970" y="30950"/>
                </a:lnTo>
                <a:lnTo>
                  <a:pt x="16970" y="30960"/>
                </a:lnTo>
                <a:lnTo>
                  <a:pt x="16970" y="30970"/>
                </a:lnTo>
                <a:lnTo>
                  <a:pt x="16960" y="30980"/>
                </a:lnTo>
                <a:lnTo>
                  <a:pt x="16960" y="30990"/>
                </a:lnTo>
                <a:lnTo>
                  <a:pt x="16960" y="31000"/>
                </a:lnTo>
                <a:lnTo>
                  <a:pt x="16960" y="31010"/>
                </a:lnTo>
                <a:lnTo>
                  <a:pt x="16960" y="31020"/>
                </a:lnTo>
                <a:lnTo>
                  <a:pt x="16950" y="31020"/>
                </a:lnTo>
                <a:lnTo>
                  <a:pt x="16950" y="31030"/>
                </a:lnTo>
                <a:lnTo>
                  <a:pt x="16950" y="31040"/>
                </a:lnTo>
                <a:lnTo>
                  <a:pt x="16950" y="31050"/>
                </a:lnTo>
                <a:lnTo>
                  <a:pt x="16950" y="31060"/>
                </a:lnTo>
                <a:lnTo>
                  <a:pt x="16940" y="31070"/>
                </a:lnTo>
                <a:lnTo>
                  <a:pt x="16940" y="31080"/>
                </a:lnTo>
                <a:lnTo>
                  <a:pt x="16940" y="31090"/>
                </a:lnTo>
                <a:lnTo>
                  <a:pt x="16940" y="31100"/>
                </a:lnTo>
                <a:lnTo>
                  <a:pt x="16940" y="31110"/>
                </a:lnTo>
                <a:lnTo>
                  <a:pt x="16940" y="31120"/>
                </a:lnTo>
                <a:lnTo>
                  <a:pt x="16940" y="31130"/>
                </a:lnTo>
                <a:lnTo>
                  <a:pt x="16940" y="31140"/>
                </a:lnTo>
                <a:lnTo>
                  <a:pt x="16940" y="31150"/>
                </a:lnTo>
                <a:lnTo>
                  <a:pt x="16940" y="31160"/>
                </a:lnTo>
                <a:lnTo>
                  <a:pt x="16940" y="31170"/>
                </a:lnTo>
                <a:lnTo>
                  <a:pt x="16940" y="31180"/>
                </a:lnTo>
                <a:lnTo>
                  <a:pt x="16940" y="31190"/>
                </a:lnTo>
                <a:lnTo>
                  <a:pt x="16940" y="31200"/>
                </a:lnTo>
                <a:lnTo>
                  <a:pt x="16940" y="31210"/>
                </a:lnTo>
                <a:lnTo>
                  <a:pt x="16940" y="31220"/>
                </a:lnTo>
                <a:lnTo>
                  <a:pt x="16940" y="31230"/>
                </a:lnTo>
                <a:lnTo>
                  <a:pt x="16940" y="31240"/>
                </a:lnTo>
                <a:lnTo>
                  <a:pt x="16940" y="31250"/>
                </a:lnTo>
                <a:lnTo>
                  <a:pt x="16940" y="31260"/>
                </a:lnTo>
                <a:lnTo>
                  <a:pt x="16940" y="31270"/>
                </a:lnTo>
                <a:lnTo>
                  <a:pt x="16950" y="31270"/>
                </a:lnTo>
                <a:lnTo>
                  <a:pt x="16950" y="31280"/>
                </a:lnTo>
                <a:lnTo>
                  <a:pt x="16950" y="31290"/>
                </a:lnTo>
                <a:lnTo>
                  <a:pt x="16950" y="31300"/>
                </a:lnTo>
                <a:lnTo>
                  <a:pt x="16960" y="31310"/>
                </a:lnTo>
                <a:lnTo>
                  <a:pt x="16960" y="31320"/>
                </a:lnTo>
                <a:lnTo>
                  <a:pt x="16970" y="31330"/>
                </a:lnTo>
                <a:lnTo>
                  <a:pt x="16970" y="31340"/>
                </a:lnTo>
                <a:lnTo>
                  <a:pt x="16980" y="31350"/>
                </a:lnTo>
                <a:lnTo>
                  <a:pt x="16980" y="31360"/>
                </a:lnTo>
                <a:lnTo>
                  <a:pt x="16990" y="31360"/>
                </a:lnTo>
                <a:lnTo>
                  <a:pt x="16990" y="31370"/>
                </a:lnTo>
                <a:lnTo>
                  <a:pt x="16990" y="31380"/>
                </a:lnTo>
                <a:lnTo>
                  <a:pt x="16990" y="31390"/>
                </a:lnTo>
                <a:lnTo>
                  <a:pt x="16990" y="31400"/>
                </a:lnTo>
                <a:lnTo>
                  <a:pt x="17010" y="31430"/>
                </a:lnTo>
                <a:lnTo>
                  <a:pt x="17010" y="31450"/>
                </a:lnTo>
                <a:lnTo>
                  <a:pt x="17010" y="31460"/>
                </a:lnTo>
                <a:lnTo>
                  <a:pt x="17020" y="31480"/>
                </a:lnTo>
                <a:lnTo>
                  <a:pt x="17030" y="31520"/>
                </a:lnTo>
                <a:lnTo>
                  <a:pt x="17040" y="31530"/>
                </a:lnTo>
                <a:lnTo>
                  <a:pt x="17040" y="31550"/>
                </a:lnTo>
                <a:lnTo>
                  <a:pt x="17040" y="31560"/>
                </a:lnTo>
                <a:lnTo>
                  <a:pt x="17040" y="31570"/>
                </a:lnTo>
                <a:lnTo>
                  <a:pt x="17040" y="31580"/>
                </a:lnTo>
                <a:lnTo>
                  <a:pt x="17040" y="31590"/>
                </a:lnTo>
                <a:lnTo>
                  <a:pt x="17040" y="31600"/>
                </a:lnTo>
                <a:lnTo>
                  <a:pt x="17040" y="31610"/>
                </a:lnTo>
                <a:lnTo>
                  <a:pt x="17030" y="31620"/>
                </a:lnTo>
                <a:lnTo>
                  <a:pt x="17020" y="31620"/>
                </a:lnTo>
                <a:lnTo>
                  <a:pt x="17010" y="31620"/>
                </a:lnTo>
                <a:lnTo>
                  <a:pt x="17000" y="31630"/>
                </a:lnTo>
                <a:lnTo>
                  <a:pt x="16990" y="31630"/>
                </a:lnTo>
                <a:lnTo>
                  <a:pt x="16980" y="31640"/>
                </a:lnTo>
                <a:lnTo>
                  <a:pt x="16970" y="31650"/>
                </a:lnTo>
                <a:lnTo>
                  <a:pt x="16970" y="31660"/>
                </a:lnTo>
                <a:lnTo>
                  <a:pt x="16970" y="31670"/>
                </a:lnTo>
                <a:lnTo>
                  <a:pt x="16970" y="31680"/>
                </a:lnTo>
                <a:lnTo>
                  <a:pt x="16970" y="31690"/>
                </a:lnTo>
                <a:lnTo>
                  <a:pt x="16960" y="31700"/>
                </a:lnTo>
                <a:lnTo>
                  <a:pt x="16960" y="31710"/>
                </a:lnTo>
                <a:lnTo>
                  <a:pt x="16960" y="31720"/>
                </a:lnTo>
                <a:lnTo>
                  <a:pt x="16950" y="31720"/>
                </a:lnTo>
                <a:lnTo>
                  <a:pt x="16950" y="31730"/>
                </a:lnTo>
                <a:lnTo>
                  <a:pt x="16940" y="31740"/>
                </a:lnTo>
                <a:lnTo>
                  <a:pt x="16930" y="31740"/>
                </a:lnTo>
                <a:lnTo>
                  <a:pt x="16930" y="31750"/>
                </a:lnTo>
                <a:lnTo>
                  <a:pt x="16920" y="31750"/>
                </a:lnTo>
                <a:lnTo>
                  <a:pt x="16910" y="31750"/>
                </a:lnTo>
                <a:lnTo>
                  <a:pt x="16900" y="31750"/>
                </a:lnTo>
                <a:lnTo>
                  <a:pt x="16890" y="31750"/>
                </a:lnTo>
                <a:lnTo>
                  <a:pt x="16880" y="31750"/>
                </a:lnTo>
                <a:lnTo>
                  <a:pt x="16870" y="31750"/>
                </a:lnTo>
                <a:lnTo>
                  <a:pt x="16860" y="31760"/>
                </a:lnTo>
                <a:lnTo>
                  <a:pt x="16850" y="31760"/>
                </a:lnTo>
                <a:lnTo>
                  <a:pt x="16840" y="31770"/>
                </a:lnTo>
                <a:lnTo>
                  <a:pt x="16830" y="31770"/>
                </a:lnTo>
                <a:lnTo>
                  <a:pt x="16830" y="31780"/>
                </a:lnTo>
                <a:lnTo>
                  <a:pt x="16820" y="31780"/>
                </a:lnTo>
                <a:lnTo>
                  <a:pt x="16820" y="31790"/>
                </a:lnTo>
                <a:lnTo>
                  <a:pt x="16810" y="31800"/>
                </a:lnTo>
                <a:lnTo>
                  <a:pt x="16800" y="31800"/>
                </a:lnTo>
                <a:lnTo>
                  <a:pt x="16800" y="31810"/>
                </a:lnTo>
                <a:lnTo>
                  <a:pt x="16790" y="31820"/>
                </a:lnTo>
                <a:lnTo>
                  <a:pt x="16790" y="31830"/>
                </a:lnTo>
                <a:lnTo>
                  <a:pt x="16790" y="31840"/>
                </a:lnTo>
                <a:lnTo>
                  <a:pt x="16790" y="31850"/>
                </a:lnTo>
                <a:lnTo>
                  <a:pt x="16790" y="31860"/>
                </a:lnTo>
                <a:lnTo>
                  <a:pt x="16790" y="31870"/>
                </a:lnTo>
                <a:lnTo>
                  <a:pt x="16790" y="31880"/>
                </a:lnTo>
                <a:lnTo>
                  <a:pt x="16790" y="31890"/>
                </a:lnTo>
                <a:lnTo>
                  <a:pt x="16790" y="31900"/>
                </a:lnTo>
                <a:lnTo>
                  <a:pt x="16790" y="31910"/>
                </a:lnTo>
                <a:lnTo>
                  <a:pt x="16790" y="31920"/>
                </a:lnTo>
                <a:lnTo>
                  <a:pt x="16780" y="31930"/>
                </a:lnTo>
                <a:lnTo>
                  <a:pt x="16780" y="31940"/>
                </a:lnTo>
                <a:lnTo>
                  <a:pt x="16780" y="31950"/>
                </a:lnTo>
                <a:lnTo>
                  <a:pt x="16780" y="31960"/>
                </a:lnTo>
                <a:lnTo>
                  <a:pt x="16780" y="31970"/>
                </a:lnTo>
                <a:lnTo>
                  <a:pt x="16770" y="31980"/>
                </a:lnTo>
                <a:lnTo>
                  <a:pt x="16770" y="31990"/>
                </a:lnTo>
                <a:lnTo>
                  <a:pt x="16770" y="32000"/>
                </a:lnTo>
                <a:lnTo>
                  <a:pt x="16760" y="32000"/>
                </a:lnTo>
                <a:lnTo>
                  <a:pt x="16760" y="32010"/>
                </a:lnTo>
                <a:lnTo>
                  <a:pt x="16760" y="32020"/>
                </a:lnTo>
                <a:lnTo>
                  <a:pt x="16750" y="32030"/>
                </a:lnTo>
                <a:lnTo>
                  <a:pt x="16740" y="32040"/>
                </a:lnTo>
                <a:lnTo>
                  <a:pt x="16740" y="32050"/>
                </a:lnTo>
                <a:lnTo>
                  <a:pt x="16730" y="32060"/>
                </a:lnTo>
                <a:lnTo>
                  <a:pt x="16730" y="32070"/>
                </a:lnTo>
                <a:lnTo>
                  <a:pt x="16720" y="32070"/>
                </a:lnTo>
                <a:lnTo>
                  <a:pt x="16710" y="32070"/>
                </a:lnTo>
                <a:lnTo>
                  <a:pt x="16710" y="32080"/>
                </a:lnTo>
                <a:lnTo>
                  <a:pt x="16700" y="32080"/>
                </a:lnTo>
                <a:lnTo>
                  <a:pt x="16690" y="32080"/>
                </a:lnTo>
                <a:lnTo>
                  <a:pt x="16690" y="32090"/>
                </a:lnTo>
                <a:lnTo>
                  <a:pt x="16680" y="32090"/>
                </a:lnTo>
                <a:lnTo>
                  <a:pt x="16670" y="32090"/>
                </a:lnTo>
                <a:lnTo>
                  <a:pt x="16650" y="32100"/>
                </a:lnTo>
                <a:lnTo>
                  <a:pt x="16630" y="32100"/>
                </a:lnTo>
                <a:lnTo>
                  <a:pt x="16560" y="32090"/>
                </a:lnTo>
                <a:lnTo>
                  <a:pt x="16550" y="32090"/>
                </a:lnTo>
                <a:lnTo>
                  <a:pt x="16520" y="32070"/>
                </a:lnTo>
                <a:lnTo>
                  <a:pt x="16500" y="32050"/>
                </a:lnTo>
                <a:lnTo>
                  <a:pt x="16490" y="32040"/>
                </a:lnTo>
                <a:lnTo>
                  <a:pt x="16480" y="32030"/>
                </a:lnTo>
                <a:lnTo>
                  <a:pt x="16470" y="32020"/>
                </a:lnTo>
                <a:lnTo>
                  <a:pt x="16460" y="32000"/>
                </a:lnTo>
                <a:lnTo>
                  <a:pt x="16440" y="31970"/>
                </a:lnTo>
                <a:lnTo>
                  <a:pt x="16410" y="31950"/>
                </a:lnTo>
                <a:lnTo>
                  <a:pt x="16370" y="31930"/>
                </a:lnTo>
                <a:lnTo>
                  <a:pt x="16280" y="31900"/>
                </a:lnTo>
                <a:lnTo>
                  <a:pt x="16200" y="31850"/>
                </a:lnTo>
                <a:lnTo>
                  <a:pt x="16160" y="31790"/>
                </a:lnTo>
                <a:lnTo>
                  <a:pt x="16140" y="31730"/>
                </a:lnTo>
                <a:lnTo>
                  <a:pt x="16130" y="31700"/>
                </a:lnTo>
                <a:lnTo>
                  <a:pt x="16120" y="31660"/>
                </a:lnTo>
                <a:lnTo>
                  <a:pt x="16120" y="31610"/>
                </a:lnTo>
                <a:lnTo>
                  <a:pt x="16120" y="31600"/>
                </a:lnTo>
                <a:lnTo>
                  <a:pt x="16120" y="31590"/>
                </a:lnTo>
                <a:lnTo>
                  <a:pt x="16110" y="31570"/>
                </a:lnTo>
                <a:lnTo>
                  <a:pt x="16110" y="31560"/>
                </a:lnTo>
                <a:lnTo>
                  <a:pt x="16110" y="31550"/>
                </a:lnTo>
                <a:lnTo>
                  <a:pt x="16100" y="31540"/>
                </a:lnTo>
                <a:lnTo>
                  <a:pt x="16100" y="31520"/>
                </a:lnTo>
                <a:lnTo>
                  <a:pt x="16100" y="31510"/>
                </a:lnTo>
                <a:lnTo>
                  <a:pt x="16090" y="31480"/>
                </a:lnTo>
                <a:lnTo>
                  <a:pt x="16060" y="31420"/>
                </a:lnTo>
                <a:lnTo>
                  <a:pt x="16020" y="31360"/>
                </a:lnTo>
                <a:lnTo>
                  <a:pt x="16000" y="31330"/>
                </a:lnTo>
                <a:lnTo>
                  <a:pt x="15960" y="31270"/>
                </a:lnTo>
                <a:lnTo>
                  <a:pt x="15940" y="31230"/>
                </a:lnTo>
                <a:lnTo>
                  <a:pt x="15890" y="31170"/>
                </a:lnTo>
                <a:lnTo>
                  <a:pt x="15860" y="31140"/>
                </a:lnTo>
                <a:lnTo>
                  <a:pt x="15840" y="31110"/>
                </a:lnTo>
                <a:lnTo>
                  <a:pt x="15820" y="31090"/>
                </a:lnTo>
                <a:lnTo>
                  <a:pt x="15770" y="31020"/>
                </a:lnTo>
                <a:lnTo>
                  <a:pt x="15740" y="31020"/>
                </a:lnTo>
                <a:lnTo>
                  <a:pt x="15710" y="31010"/>
                </a:lnTo>
                <a:lnTo>
                  <a:pt x="15700" y="31010"/>
                </a:lnTo>
                <a:lnTo>
                  <a:pt x="15700" y="31000"/>
                </a:lnTo>
                <a:lnTo>
                  <a:pt x="15690" y="31000"/>
                </a:lnTo>
                <a:lnTo>
                  <a:pt x="15690" y="30990"/>
                </a:lnTo>
                <a:lnTo>
                  <a:pt x="15690" y="30980"/>
                </a:lnTo>
                <a:lnTo>
                  <a:pt x="15680" y="30980"/>
                </a:lnTo>
                <a:lnTo>
                  <a:pt x="15680" y="30970"/>
                </a:lnTo>
                <a:lnTo>
                  <a:pt x="15670" y="30970"/>
                </a:lnTo>
                <a:lnTo>
                  <a:pt x="15670" y="30960"/>
                </a:lnTo>
                <a:lnTo>
                  <a:pt x="15660" y="30960"/>
                </a:lnTo>
                <a:lnTo>
                  <a:pt x="15650" y="30950"/>
                </a:lnTo>
                <a:lnTo>
                  <a:pt x="15650" y="30940"/>
                </a:lnTo>
                <a:lnTo>
                  <a:pt x="15650" y="30930"/>
                </a:lnTo>
                <a:lnTo>
                  <a:pt x="15650" y="30920"/>
                </a:lnTo>
                <a:lnTo>
                  <a:pt x="15650" y="30910"/>
                </a:lnTo>
                <a:lnTo>
                  <a:pt x="15640" y="30900"/>
                </a:lnTo>
                <a:lnTo>
                  <a:pt x="15630" y="30890"/>
                </a:lnTo>
                <a:lnTo>
                  <a:pt x="15620" y="30880"/>
                </a:lnTo>
                <a:lnTo>
                  <a:pt x="15620" y="30870"/>
                </a:lnTo>
                <a:lnTo>
                  <a:pt x="15580" y="30840"/>
                </a:lnTo>
                <a:lnTo>
                  <a:pt x="15560" y="30830"/>
                </a:lnTo>
                <a:lnTo>
                  <a:pt x="15550" y="30830"/>
                </a:lnTo>
                <a:lnTo>
                  <a:pt x="15530" y="30830"/>
                </a:lnTo>
                <a:lnTo>
                  <a:pt x="15510" y="30830"/>
                </a:lnTo>
                <a:lnTo>
                  <a:pt x="15490" y="30830"/>
                </a:lnTo>
                <a:lnTo>
                  <a:pt x="15480" y="30830"/>
                </a:lnTo>
                <a:lnTo>
                  <a:pt x="15470" y="30830"/>
                </a:lnTo>
                <a:lnTo>
                  <a:pt x="15450" y="30820"/>
                </a:lnTo>
                <a:lnTo>
                  <a:pt x="15420" y="30810"/>
                </a:lnTo>
                <a:lnTo>
                  <a:pt x="15410" y="30800"/>
                </a:lnTo>
                <a:lnTo>
                  <a:pt x="15360" y="30760"/>
                </a:lnTo>
                <a:lnTo>
                  <a:pt x="15340" y="30730"/>
                </a:lnTo>
                <a:lnTo>
                  <a:pt x="15320" y="30720"/>
                </a:lnTo>
                <a:lnTo>
                  <a:pt x="15290" y="30710"/>
                </a:lnTo>
                <a:lnTo>
                  <a:pt x="15250" y="30710"/>
                </a:lnTo>
                <a:lnTo>
                  <a:pt x="15230" y="30700"/>
                </a:lnTo>
                <a:lnTo>
                  <a:pt x="15220" y="30690"/>
                </a:lnTo>
                <a:lnTo>
                  <a:pt x="15210" y="30670"/>
                </a:lnTo>
                <a:lnTo>
                  <a:pt x="15180" y="30610"/>
                </a:lnTo>
                <a:lnTo>
                  <a:pt x="15160" y="30570"/>
                </a:lnTo>
                <a:lnTo>
                  <a:pt x="15130" y="30550"/>
                </a:lnTo>
                <a:lnTo>
                  <a:pt x="15080" y="30480"/>
                </a:lnTo>
                <a:lnTo>
                  <a:pt x="15060" y="30460"/>
                </a:lnTo>
                <a:lnTo>
                  <a:pt x="15050" y="30440"/>
                </a:lnTo>
                <a:lnTo>
                  <a:pt x="15040" y="30430"/>
                </a:lnTo>
                <a:lnTo>
                  <a:pt x="15030" y="30420"/>
                </a:lnTo>
                <a:lnTo>
                  <a:pt x="15010" y="30390"/>
                </a:lnTo>
                <a:lnTo>
                  <a:pt x="14980" y="30320"/>
                </a:lnTo>
                <a:lnTo>
                  <a:pt x="14970" y="30310"/>
                </a:lnTo>
                <a:lnTo>
                  <a:pt x="14970" y="30300"/>
                </a:lnTo>
                <a:lnTo>
                  <a:pt x="14970" y="30290"/>
                </a:lnTo>
                <a:lnTo>
                  <a:pt x="14970" y="30280"/>
                </a:lnTo>
                <a:lnTo>
                  <a:pt x="14960" y="30280"/>
                </a:lnTo>
                <a:lnTo>
                  <a:pt x="14960" y="30270"/>
                </a:lnTo>
                <a:lnTo>
                  <a:pt x="14910" y="30210"/>
                </a:lnTo>
                <a:lnTo>
                  <a:pt x="14890" y="30190"/>
                </a:lnTo>
                <a:lnTo>
                  <a:pt x="14860" y="30140"/>
                </a:lnTo>
                <a:lnTo>
                  <a:pt x="14830" y="30110"/>
                </a:lnTo>
                <a:lnTo>
                  <a:pt x="14810" y="30060"/>
                </a:lnTo>
                <a:lnTo>
                  <a:pt x="14810" y="30050"/>
                </a:lnTo>
                <a:lnTo>
                  <a:pt x="14800" y="30010"/>
                </a:lnTo>
                <a:lnTo>
                  <a:pt x="14790" y="29950"/>
                </a:lnTo>
                <a:lnTo>
                  <a:pt x="14790" y="29930"/>
                </a:lnTo>
                <a:lnTo>
                  <a:pt x="14780" y="29830"/>
                </a:lnTo>
                <a:lnTo>
                  <a:pt x="14790" y="29800"/>
                </a:lnTo>
                <a:lnTo>
                  <a:pt x="14810" y="29770"/>
                </a:lnTo>
                <a:lnTo>
                  <a:pt x="14820" y="29750"/>
                </a:lnTo>
                <a:lnTo>
                  <a:pt x="14810" y="29710"/>
                </a:lnTo>
                <a:lnTo>
                  <a:pt x="14830" y="29670"/>
                </a:lnTo>
                <a:lnTo>
                  <a:pt x="14830" y="29660"/>
                </a:lnTo>
                <a:lnTo>
                  <a:pt x="14840" y="29560"/>
                </a:lnTo>
                <a:lnTo>
                  <a:pt x="14850" y="29560"/>
                </a:lnTo>
                <a:lnTo>
                  <a:pt x="14850" y="29540"/>
                </a:lnTo>
                <a:lnTo>
                  <a:pt x="14850" y="29530"/>
                </a:lnTo>
                <a:lnTo>
                  <a:pt x="14840" y="29500"/>
                </a:lnTo>
                <a:lnTo>
                  <a:pt x="14830" y="29470"/>
                </a:lnTo>
                <a:lnTo>
                  <a:pt x="14830" y="29460"/>
                </a:lnTo>
                <a:lnTo>
                  <a:pt x="14810" y="29400"/>
                </a:lnTo>
                <a:lnTo>
                  <a:pt x="14810" y="29390"/>
                </a:lnTo>
                <a:lnTo>
                  <a:pt x="14800" y="29350"/>
                </a:lnTo>
                <a:lnTo>
                  <a:pt x="14800" y="29340"/>
                </a:lnTo>
                <a:lnTo>
                  <a:pt x="14780" y="29320"/>
                </a:lnTo>
                <a:lnTo>
                  <a:pt x="14770" y="29300"/>
                </a:lnTo>
                <a:lnTo>
                  <a:pt x="14750" y="29290"/>
                </a:lnTo>
                <a:lnTo>
                  <a:pt x="14730" y="29270"/>
                </a:lnTo>
                <a:lnTo>
                  <a:pt x="14730" y="29260"/>
                </a:lnTo>
                <a:lnTo>
                  <a:pt x="14730" y="29250"/>
                </a:lnTo>
                <a:lnTo>
                  <a:pt x="14740" y="29230"/>
                </a:lnTo>
                <a:lnTo>
                  <a:pt x="14750" y="29220"/>
                </a:lnTo>
                <a:lnTo>
                  <a:pt x="14750" y="29210"/>
                </a:lnTo>
                <a:lnTo>
                  <a:pt x="14770" y="29190"/>
                </a:lnTo>
                <a:lnTo>
                  <a:pt x="14780" y="29160"/>
                </a:lnTo>
                <a:lnTo>
                  <a:pt x="14790" y="29140"/>
                </a:lnTo>
                <a:lnTo>
                  <a:pt x="14790" y="29130"/>
                </a:lnTo>
                <a:lnTo>
                  <a:pt x="14800" y="29110"/>
                </a:lnTo>
                <a:lnTo>
                  <a:pt x="14810" y="29110"/>
                </a:lnTo>
                <a:lnTo>
                  <a:pt x="14810" y="29060"/>
                </a:lnTo>
                <a:lnTo>
                  <a:pt x="14800" y="29020"/>
                </a:lnTo>
                <a:lnTo>
                  <a:pt x="14770" y="28950"/>
                </a:lnTo>
                <a:lnTo>
                  <a:pt x="14770" y="28930"/>
                </a:lnTo>
                <a:lnTo>
                  <a:pt x="14770" y="28910"/>
                </a:lnTo>
                <a:lnTo>
                  <a:pt x="14780" y="28870"/>
                </a:lnTo>
                <a:lnTo>
                  <a:pt x="14780" y="28830"/>
                </a:lnTo>
                <a:lnTo>
                  <a:pt x="14780" y="28790"/>
                </a:lnTo>
                <a:lnTo>
                  <a:pt x="14770" y="28750"/>
                </a:lnTo>
                <a:lnTo>
                  <a:pt x="14770" y="28730"/>
                </a:lnTo>
                <a:lnTo>
                  <a:pt x="14770" y="28710"/>
                </a:lnTo>
                <a:lnTo>
                  <a:pt x="14760" y="28700"/>
                </a:lnTo>
                <a:lnTo>
                  <a:pt x="14760" y="28690"/>
                </a:lnTo>
                <a:lnTo>
                  <a:pt x="14760" y="2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