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Maharah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l Mahar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77180" y="2620"/>
                </a:moveTo>
                <a:lnTo>
                  <a:pt x="77220" y="2710"/>
                </a:lnTo>
                <a:lnTo>
                  <a:pt x="77420" y="3190"/>
                </a:lnTo>
                <a:lnTo>
                  <a:pt x="77720" y="3920"/>
                </a:lnTo>
                <a:lnTo>
                  <a:pt x="78030" y="4650"/>
                </a:lnTo>
                <a:lnTo>
                  <a:pt x="78340" y="5380"/>
                </a:lnTo>
                <a:lnTo>
                  <a:pt x="78640" y="6110"/>
                </a:lnTo>
                <a:lnTo>
                  <a:pt x="78950" y="6830"/>
                </a:lnTo>
                <a:lnTo>
                  <a:pt x="79250" y="7560"/>
                </a:lnTo>
                <a:lnTo>
                  <a:pt x="79560" y="8290"/>
                </a:lnTo>
                <a:lnTo>
                  <a:pt x="79860" y="9010"/>
                </a:lnTo>
                <a:lnTo>
                  <a:pt x="80170" y="9740"/>
                </a:lnTo>
                <a:lnTo>
                  <a:pt x="80480" y="10460"/>
                </a:lnTo>
                <a:lnTo>
                  <a:pt x="80780" y="11190"/>
                </a:lnTo>
                <a:lnTo>
                  <a:pt x="81090" y="11910"/>
                </a:lnTo>
                <a:lnTo>
                  <a:pt x="81390" y="12640"/>
                </a:lnTo>
                <a:lnTo>
                  <a:pt x="81700" y="13360"/>
                </a:lnTo>
                <a:lnTo>
                  <a:pt x="82000" y="14080"/>
                </a:lnTo>
                <a:lnTo>
                  <a:pt x="82310" y="14810"/>
                </a:lnTo>
                <a:lnTo>
                  <a:pt x="82540" y="15340"/>
                </a:lnTo>
                <a:lnTo>
                  <a:pt x="82520" y="15350"/>
                </a:lnTo>
                <a:lnTo>
                  <a:pt x="82480" y="15350"/>
                </a:lnTo>
                <a:lnTo>
                  <a:pt x="82470" y="15350"/>
                </a:lnTo>
                <a:lnTo>
                  <a:pt x="82580" y="15420"/>
                </a:lnTo>
                <a:lnTo>
                  <a:pt x="82850" y="15440"/>
                </a:lnTo>
                <a:lnTo>
                  <a:pt x="82970" y="15480"/>
                </a:lnTo>
                <a:lnTo>
                  <a:pt x="83050" y="15580"/>
                </a:lnTo>
                <a:lnTo>
                  <a:pt x="83320" y="16210"/>
                </a:lnTo>
                <a:lnTo>
                  <a:pt x="83770" y="17220"/>
                </a:lnTo>
                <a:lnTo>
                  <a:pt x="84220" y="18230"/>
                </a:lnTo>
                <a:lnTo>
                  <a:pt x="84660" y="19250"/>
                </a:lnTo>
                <a:lnTo>
                  <a:pt x="85100" y="20230"/>
                </a:lnTo>
                <a:lnTo>
                  <a:pt x="85090" y="20230"/>
                </a:lnTo>
                <a:lnTo>
                  <a:pt x="85080" y="20230"/>
                </a:lnTo>
                <a:lnTo>
                  <a:pt x="85070" y="20230"/>
                </a:lnTo>
                <a:lnTo>
                  <a:pt x="85060" y="20240"/>
                </a:lnTo>
                <a:lnTo>
                  <a:pt x="85050" y="20240"/>
                </a:lnTo>
                <a:lnTo>
                  <a:pt x="85040" y="20240"/>
                </a:lnTo>
                <a:lnTo>
                  <a:pt x="85030" y="20250"/>
                </a:lnTo>
                <a:lnTo>
                  <a:pt x="85030" y="20260"/>
                </a:lnTo>
                <a:lnTo>
                  <a:pt x="85020" y="20260"/>
                </a:lnTo>
                <a:lnTo>
                  <a:pt x="85010" y="20260"/>
                </a:lnTo>
                <a:lnTo>
                  <a:pt x="85010" y="20270"/>
                </a:lnTo>
                <a:lnTo>
                  <a:pt x="85000" y="20270"/>
                </a:lnTo>
                <a:lnTo>
                  <a:pt x="84990" y="20270"/>
                </a:lnTo>
                <a:lnTo>
                  <a:pt x="84980" y="20270"/>
                </a:lnTo>
                <a:lnTo>
                  <a:pt x="84970" y="20270"/>
                </a:lnTo>
                <a:lnTo>
                  <a:pt x="84950" y="20270"/>
                </a:lnTo>
                <a:lnTo>
                  <a:pt x="84930" y="20280"/>
                </a:lnTo>
                <a:lnTo>
                  <a:pt x="84920" y="20280"/>
                </a:lnTo>
                <a:lnTo>
                  <a:pt x="84920" y="20290"/>
                </a:lnTo>
                <a:lnTo>
                  <a:pt x="84910" y="20300"/>
                </a:lnTo>
                <a:lnTo>
                  <a:pt x="84900" y="20300"/>
                </a:lnTo>
                <a:lnTo>
                  <a:pt x="84890" y="20300"/>
                </a:lnTo>
                <a:lnTo>
                  <a:pt x="84880" y="20300"/>
                </a:lnTo>
                <a:lnTo>
                  <a:pt x="84870" y="20300"/>
                </a:lnTo>
                <a:lnTo>
                  <a:pt x="84860" y="20300"/>
                </a:lnTo>
                <a:lnTo>
                  <a:pt x="84850" y="20310"/>
                </a:lnTo>
                <a:lnTo>
                  <a:pt x="84830" y="20320"/>
                </a:lnTo>
                <a:lnTo>
                  <a:pt x="84820" y="20310"/>
                </a:lnTo>
                <a:lnTo>
                  <a:pt x="84810" y="20310"/>
                </a:lnTo>
                <a:lnTo>
                  <a:pt x="84790" y="20320"/>
                </a:lnTo>
                <a:lnTo>
                  <a:pt x="84780" y="20320"/>
                </a:lnTo>
                <a:lnTo>
                  <a:pt x="84760" y="20330"/>
                </a:lnTo>
                <a:lnTo>
                  <a:pt x="84750" y="20330"/>
                </a:lnTo>
                <a:lnTo>
                  <a:pt x="84740" y="20330"/>
                </a:lnTo>
                <a:lnTo>
                  <a:pt x="84730" y="20320"/>
                </a:lnTo>
                <a:lnTo>
                  <a:pt x="84720" y="20330"/>
                </a:lnTo>
                <a:lnTo>
                  <a:pt x="84700" y="20330"/>
                </a:lnTo>
                <a:lnTo>
                  <a:pt x="84670" y="20340"/>
                </a:lnTo>
                <a:lnTo>
                  <a:pt x="84660" y="20340"/>
                </a:lnTo>
                <a:lnTo>
                  <a:pt x="84640" y="20340"/>
                </a:lnTo>
                <a:lnTo>
                  <a:pt x="84620" y="20350"/>
                </a:lnTo>
                <a:lnTo>
                  <a:pt x="84550" y="20360"/>
                </a:lnTo>
                <a:lnTo>
                  <a:pt x="84510" y="20370"/>
                </a:lnTo>
                <a:lnTo>
                  <a:pt x="84460" y="20380"/>
                </a:lnTo>
                <a:lnTo>
                  <a:pt x="84430" y="20390"/>
                </a:lnTo>
                <a:lnTo>
                  <a:pt x="84400" y="20400"/>
                </a:lnTo>
                <a:lnTo>
                  <a:pt x="84380" y="20410"/>
                </a:lnTo>
                <a:lnTo>
                  <a:pt x="84360" y="20410"/>
                </a:lnTo>
                <a:lnTo>
                  <a:pt x="84340" y="20410"/>
                </a:lnTo>
                <a:lnTo>
                  <a:pt x="84330" y="20410"/>
                </a:lnTo>
                <a:lnTo>
                  <a:pt x="84320" y="20410"/>
                </a:lnTo>
                <a:lnTo>
                  <a:pt x="84310" y="20410"/>
                </a:lnTo>
                <a:lnTo>
                  <a:pt x="84300" y="20420"/>
                </a:lnTo>
                <a:lnTo>
                  <a:pt x="84260" y="20420"/>
                </a:lnTo>
                <a:lnTo>
                  <a:pt x="84170" y="20450"/>
                </a:lnTo>
                <a:lnTo>
                  <a:pt x="84160" y="20450"/>
                </a:lnTo>
                <a:lnTo>
                  <a:pt x="84150" y="20460"/>
                </a:lnTo>
                <a:lnTo>
                  <a:pt x="84140" y="20460"/>
                </a:lnTo>
                <a:lnTo>
                  <a:pt x="84130" y="20460"/>
                </a:lnTo>
                <a:lnTo>
                  <a:pt x="84120" y="20470"/>
                </a:lnTo>
                <a:lnTo>
                  <a:pt x="84110" y="20470"/>
                </a:lnTo>
                <a:lnTo>
                  <a:pt x="84100" y="20470"/>
                </a:lnTo>
                <a:lnTo>
                  <a:pt x="84090" y="20470"/>
                </a:lnTo>
                <a:lnTo>
                  <a:pt x="84090" y="20480"/>
                </a:lnTo>
                <a:lnTo>
                  <a:pt x="84080" y="20480"/>
                </a:lnTo>
                <a:lnTo>
                  <a:pt x="84080" y="20490"/>
                </a:lnTo>
                <a:lnTo>
                  <a:pt x="84080" y="20500"/>
                </a:lnTo>
                <a:lnTo>
                  <a:pt x="84070" y="20500"/>
                </a:lnTo>
                <a:lnTo>
                  <a:pt x="84060" y="20500"/>
                </a:lnTo>
                <a:lnTo>
                  <a:pt x="84050" y="20500"/>
                </a:lnTo>
                <a:lnTo>
                  <a:pt x="84050" y="20510"/>
                </a:lnTo>
                <a:lnTo>
                  <a:pt x="84040" y="20510"/>
                </a:lnTo>
                <a:lnTo>
                  <a:pt x="84040" y="20520"/>
                </a:lnTo>
                <a:lnTo>
                  <a:pt x="84030" y="20520"/>
                </a:lnTo>
                <a:lnTo>
                  <a:pt x="84030" y="20530"/>
                </a:lnTo>
                <a:lnTo>
                  <a:pt x="84020" y="20530"/>
                </a:lnTo>
                <a:lnTo>
                  <a:pt x="84020" y="20540"/>
                </a:lnTo>
                <a:lnTo>
                  <a:pt x="84010" y="20540"/>
                </a:lnTo>
                <a:lnTo>
                  <a:pt x="84000" y="20540"/>
                </a:lnTo>
                <a:lnTo>
                  <a:pt x="84000" y="20550"/>
                </a:lnTo>
                <a:lnTo>
                  <a:pt x="83990" y="20560"/>
                </a:lnTo>
                <a:lnTo>
                  <a:pt x="83980" y="20560"/>
                </a:lnTo>
                <a:lnTo>
                  <a:pt x="83980" y="20570"/>
                </a:lnTo>
                <a:lnTo>
                  <a:pt x="83970" y="20570"/>
                </a:lnTo>
                <a:lnTo>
                  <a:pt x="83960" y="20570"/>
                </a:lnTo>
                <a:lnTo>
                  <a:pt x="83950" y="20570"/>
                </a:lnTo>
                <a:lnTo>
                  <a:pt x="83940" y="20570"/>
                </a:lnTo>
                <a:lnTo>
                  <a:pt x="83930" y="20580"/>
                </a:lnTo>
                <a:lnTo>
                  <a:pt x="83920" y="20570"/>
                </a:lnTo>
                <a:lnTo>
                  <a:pt x="83900" y="20580"/>
                </a:lnTo>
                <a:lnTo>
                  <a:pt x="83880" y="20580"/>
                </a:lnTo>
                <a:lnTo>
                  <a:pt x="83870" y="20580"/>
                </a:lnTo>
                <a:lnTo>
                  <a:pt x="83850" y="20590"/>
                </a:lnTo>
                <a:lnTo>
                  <a:pt x="83840" y="20600"/>
                </a:lnTo>
                <a:lnTo>
                  <a:pt x="83820" y="20610"/>
                </a:lnTo>
                <a:lnTo>
                  <a:pt x="83810" y="20610"/>
                </a:lnTo>
                <a:lnTo>
                  <a:pt x="83800" y="20610"/>
                </a:lnTo>
                <a:lnTo>
                  <a:pt x="83790" y="20620"/>
                </a:lnTo>
                <a:lnTo>
                  <a:pt x="83780" y="20620"/>
                </a:lnTo>
                <a:lnTo>
                  <a:pt x="83770" y="20630"/>
                </a:lnTo>
                <a:lnTo>
                  <a:pt x="83760" y="20630"/>
                </a:lnTo>
                <a:lnTo>
                  <a:pt x="83750" y="20630"/>
                </a:lnTo>
                <a:lnTo>
                  <a:pt x="83750" y="20620"/>
                </a:lnTo>
                <a:lnTo>
                  <a:pt x="83750" y="20630"/>
                </a:lnTo>
                <a:lnTo>
                  <a:pt x="83740" y="20630"/>
                </a:lnTo>
                <a:lnTo>
                  <a:pt x="83730" y="20630"/>
                </a:lnTo>
                <a:lnTo>
                  <a:pt x="83710" y="20640"/>
                </a:lnTo>
                <a:lnTo>
                  <a:pt x="83700" y="20650"/>
                </a:lnTo>
                <a:lnTo>
                  <a:pt x="83680" y="20650"/>
                </a:lnTo>
                <a:lnTo>
                  <a:pt x="83680" y="20660"/>
                </a:lnTo>
                <a:lnTo>
                  <a:pt x="83680" y="20650"/>
                </a:lnTo>
                <a:lnTo>
                  <a:pt x="83670" y="20660"/>
                </a:lnTo>
                <a:lnTo>
                  <a:pt x="83660" y="20660"/>
                </a:lnTo>
                <a:lnTo>
                  <a:pt x="83660" y="20670"/>
                </a:lnTo>
                <a:lnTo>
                  <a:pt x="83650" y="20670"/>
                </a:lnTo>
                <a:lnTo>
                  <a:pt x="83640" y="20670"/>
                </a:lnTo>
                <a:lnTo>
                  <a:pt x="83630" y="20670"/>
                </a:lnTo>
                <a:lnTo>
                  <a:pt x="83620" y="20670"/>
                </a:lnTo>
                <a:lnTo>
                  <a:pt x="83610" y="20670"/>
                </a:lnTo>
                <a:lnTo>
                  <a:pt x="83610" y="20680"/>
                </a:lnTo>
                <a:lnTo>
                  <a:pt x="83600" y="20680"/>
                </a:lnTo>
                <a:lnTo>
                  <a:pt x="83590" y="20680"/>
                </a:lnTo>
                <a:lnTo>
                  <a:pt x="83580" y="20690"/>
                </a:lnTo>
                <a:lnTo>
                  <a:pt x="83570" y="20690"/>
                </a:lnTo>
                <a:lnTo>
                  <a:pt x="83560" y="20690"/>
                </a:lnTo>
                <a:lnTo>
                  <a:pt x="83550" y="20700"/>
                </a:lnTo>
                <a:lnTo>
                  <a:pt x="83510" y="20710"/>
                </a:lnTo>
                <a:lnTo>
                  <a:pt x="83500" y="20720"/>
                </a:lnTo>
                <a:lnTo>
                  <a:pt x="83490" y="20720"/>
                </a:lnTo>
                <a:lnTo>
                  <a:pt x="83480" y="20720"/>
                </a:lnTo>
                <a:lnTo>
                  <a:pt x="83470" y="20730"/>
                </a:lnTo>
                <a:lnTo>
                  <a:pt x="83460" y="20730"/>
                </a:lnTo>
                <a:lnTo>
                  <a:pt x="83440" y="20730"/>
                </a:lnTo>
                <a:lnTo>
                  <a:pt x="83440" y="20740"/>
                </a:lnTo>
                <a:lnTo>
                  <a:pt x="83430" y="20750"/>
                </a:lnTo>
                <a:lnTo>
                  <a:pt x="83420" y="20750"/>
                </a:lnTo>
                <a:lnTo>
                  <a:pt x="83410" y="20750"/>
                </a:lnTo>
                <a:lnTo>
                  <a:pt x="83400" y="20750"/>
                </a:lnTo>
                <a:lnTo>
                  <a:pt x="83390" y="20760"/>
                </a:lnTo>
                <a:lnTo>
                  <a:pt x="83380" y="20760"/>
                </a:lnTo>
                <a:lnTo>
                  <a:pt x="83370" y="20760"/>
                </a:lnTo>
                <a:lnTo>
                  <a:pt x="83370" y="20770"/>
                </a:lnTo>
                <a:lnTo>
                  <a:pt x="83360" y="20770"/>
                </a:lnTo>
                <a:lnTo>
                  <a:pt x="83350" y="20770"/>
                </a:lnTo>
                <a:lnTo>
                  <a:pt x="83340" y="20780"/>
                </a:lnTo>
                <a:lnTo>
                  <a:pt x="83330" y="20790"/>
                </a:lnTo>
                <a:lnTo>
                  <a:pt x="83320" y="20790"/>
                </a:lnTo>
                <a:lnTo>
                  <a:pt x="83310" y="20800"/>
                </a:lnTo>
                <a:lnTo>
                  <a:pt x="83310" y="20810"/>
                </a:lnTo>
                <a:lnTo>
                  <a:pt x="83310" y="20820"/>
                </a:lnTo>
                <a:lnTo>
                  <a:pt x="83310" y="20830"/>
                </a:lnTo>
                <a:lnTo>
                  <a:pt x="83300" y="20830"/>
                </a:lnTo>
                <a:lnTo>
                  <a:pt x="83290" y="20840"/>
                </a:lnTo>
                <a:lnTo>
                  <a:pt x="83280" y="20840"/>
                </a:lnTo>
                <a:lnTo>
                  <a:pt x="83260" y="20850"/>
                </a:lnTo>
                <a:lnTo>
                  <a:pt x="83250" y="20860"/>
                </a:lnTo>
                <a:lnTo>
                  <a:pt x="83240" y="20870"/>
                </a:lnTo>
                <a:lnTo>
                  <a:pt x="83230" y="20870"/>
                </a:lnTo>
                <a:lnTo>
                  <a:pt x="83220" y="20870"/>
                </a:lnTo>
                <a:lnTo>
                  <a:pt x="83220" y="20880"/>
                </a:lnTo>
                <a:lnTo>
                  <a:pt x="83210" y="20880"/>
                </a:lnTo>
                <a:lnTo>
                  <a:pt x="83200" y="20880"/>
                </a:lnTo>
                <a:lnTo>
                  <a:pt x="83200" y="20890"/>
                </a:lnTo>
                <a:lnTo>
                  <a:pt x="83190" y="20890"/>
                </a:lnTo>
                <a:lnTo>
                  <a:pt x="83180" y="20890"/>
                </a:lnTo>
                <a:lnTo>
                  <a:pt x="83170" y="20900"/>
                </a:lnTo>
                <a:lnTo>
                  <a:pt x="83170" y="20890"/>
                </a:lnTo>
                <a:lnTo>
                  <a:pt x="83160" y="20900"/>
                </a:lnTo>
                <a:lnTo>
                  <a:pt x="83130" y="20910"/>
                </a:lnTo>
                <a:lnTo>
                  <a:pt x="83120" y="20910"/>
                </a:lnTo>
                <a:lnTo>
                  <a:pt x="83090" y="20920"/>
                </a:lnTo>
                <a:lnTo>
                  <a:pt x="83080" y="20920"/>
                </a:lnTo>
                <a:lnTo>
                  <a:pt x="83070" y="20920"/>
                </a:lnTo>
                <a:lnTo>
                  <a:pt x="83050" y="20930"/>
                </a:lnTo>
                <a:lnTo>
                  <a:pt x="83030" y="20930"/>
                </a:lnTo>
                <a:lnTo>
                  <a:pt x="83010" y="20940"/>
                </a:lnTo>
                <a:lnTo>
                  <a:pt x="83000" y="20940"/>
                </a:lnTo>
                <a:lnTo>
                  <a:pt x="82930" y="20970"/>
                </a:lnTo>
                <a:lnTo>
                  <a:pt x="82920" y="20970"/>
                </a:lnTo>
                <a:lnTo>
                  <a:pt x="82900" y="20980"/>
                </a:lnTo>
                <a:lnTo>
                  <a:pt x="82880" y="20980"/>
                </a:lnTo>
                <a:lnTo>
                  <a:pt x="82830" y="21000"/>
                </a:lnTo>
                <a:lnTo>
                  <a:pt x="82810" y="21010"/>
                </a:lnTo>
                <a:lnTo>
                  <a:pt x="82800" y="21020"/>
                </a:lnTo>
                <a:lnTo>
                  <a:pt x="82790" y="21020"/>
                </a:lnTo>
                <a:lnTo>
                  <a:pt x="82780" y="21020"/>
                </a:lnTo>
                <a:lnTo>
                  <a:pt x="82730" y="21040"/>
                </a:lnTo>
                <a:lnTo>
                  <a:pt x="82690" y="21050"/>
                </a:lnTo>
                <a:lnTo>
                  <a:pt x="82650" y="21070"/>
                </a:lnTo>
                <a:lnTo>
                  <a:pt x="82620" y="21080"/>
                </a:lnTo>
                <a:lnTo>
                  <a:pt x="82600" y="21090"/>
                </a:lnTo>
                <a:lnTo>
                  <a:pt x="82580" y="21090"/>
                </a:lnTo>
                <a:lnTo>
                  <a:pt x="82560" y="21100"/>
                </a:lnTo>
                <a:lnTo>
                  <a:pt x="82550" y="21110"/>
                </a:lnTo>
                <a:lnTo>
                  <a:pt x="82540" y="21120"/>
                </a:lnTo>
                <a:lnTo>
                  <a:pt x="82510" y="21130"/>
                </a:lnTo>
                <a:lnTo>
                  <a:pt x="82470" y="21150"/>
                </a:lnTo>
                <a:lnTo>
                  <a:pt x="82440" y="21170"/>
                </a:lnTo>
                <a:lnTo>
                  <a:pt x="82430" y="21170"/>
                </a:lnTo>
                <a:lnTo>
                  <a:pt x="82390" y="21190"/>
                </a:lnTo>
                <a:lnTo>
                  <a:pt x="82370" y="21200"/>
                </a:lnTo>
                <a:lnTo>
                  <a:pt x="82360" y="21210"/>
                </a:lnTo>
                <a:lnTo>
                  <a:pt x="82340" y="21210"/>
                </a:lnTo>
                <a:lnTo>
                  <a:pt x="82330" y="21210"/>
                </a:lnTo>
                <a:lnTo>
                  <a:pt x="82310" y="21220"/>
                </a:lnTo>
                <a:lnTo>
                  <a:pt x="82290" y="21230"/>
                </a:lnTo>
                <a:lnTo>
                  <a:pt x="82260" y="21240"/>
                </a:lnTo>
                <a:lnTo>
                  <a:pt x="82190" y="21270"/>
                </a:lnTo>
                <a:lnTo>
                  <a:pt x="82170" y="21280"/>
                </a:lnTo>
                <a:lnTo>
                  <a:pt x="82080" y="21300"/>
                </a:lnTo>
                <a:lnTo>
                  <a:pt x="81970" y="21340"/>
                </a:lnTo>
                <a:lnTo>
                  <a:pt x="81790" y="21410"/>
                </a:lnTo>
                <a:lnTo>
                  <a:pt x="81640" y="21450"/>
                </a:lnTo>
                <a:lnTo>
                  <a:pt x="81530" y="21500"/>
                </a:lnTo>
                <a:lnTo>
                  <a:pt x="81380" y="21550"/>
                </a:lnTo>
                <a:lnTo>
                  <a:pt x="81300" y="21580"/>
                </a:lnTo>
                <a:lnTo>
                  <a:pt x="81190" y="21630"/>
                </a:lnTo>
                <a:lnTo>
                  <a:pt x="81050" y="21680"/>
                </a:lnTo>
                <a:lnTo>
                  <a:pt x="80950" y="21730"/>
                </a:lnTo>
                <a:lnTo>
                  <a:pt x="80830" y="21780"/>
                </a:lnTo>
                <a:lnTo>
                  <a:pt x="80690" y="21840"/>
                </a:lnTo>
                <a:lnTo>
                  <a:pt x="80540" y="21930"/>
                </a:lnTo>
                <a:lnTo>
                  <a:pt x="80390" y="22030"/>
                </a:lnTo>
                <a:lnTo>
                  <a:pt x="80300" y="22090"/>
                </a:lnTo>
                <a:lnTo>
                  <a:pt x="80170" y="22200"/>
                </a:lnTo>
                <a:lnTo>
                  <a:pt x="80020" y="22340"/>
                </a:lnTo>
                <a:lnTo>
                  <a:pt x="79930" y="22430"/>
                </a:lnTo>
                <a:lnTo>
                  <a:pt x="79820" y="22540"/>
                </a:lnTo>
                <a:lnTo>
                  <a:pt x="79680" y="22700"/>
                </a:lnTo>
                <a:lnTo>
                  <a:pt x="79570" y="22840"/>
                </a:lnTo>
                <a:lnTo>
                  <a:pt x="79480" y="22950"/>
                </a:lnTo>
                <a:lnTo>
                  <a:pt x="79420" y="23020"/>
                </a:lnTo>
                <a:lnTo>
                  <a:pt x="79360" y="23080"/>
                </a:lnTo>
                <a:lnTo>
                  <a:pt x="79320" y="23110"/>
                </a:lnTo>
                <a:lnTo>
                  <a:pt x="79300" y="23140"/>
                </a:lnTo>
                <a:lnTo>
                  <a:pt x="79290" y="23170"/>
                </a:lnTo>
                <a:lnTo>
                  <a:pt x="79240" y="23240"/>
                </a:lnTo>
                <a:lnTo>
                  <a:pt x="79200" y="23300"/>
                </a:lnTo>
                <a:lnTo>
                  <a:pt x="79180" y="23320"/>
                </a:lnTo>
                <a:lnTo>
                  <a:pt x="79150" y="23360"/>
                </a:lnTo>
                <a:lnTo>
                  <a:pt x="79080" y="23470"/>
                </a:lnTo>
                <a:lnTo>
                  <a:pt x="79070" y="23480"/>
                </a:lnTo>
                <a:lnTo>
                  <a:pt x="79020" y="23540"/>
                </a:lnTo>
                <a:lnTo>
                  <a:pt x="79020" y="23550"/>
                </a:lnTo>
                <a:lnTo>
                  <a:pt x="79010" y="23570"/>
                </a:lnTo>
                <a:lnTo>
                  <a:pt x="79000" y="23590"/>
                </a:lnTo>
                <a:lnTo>
                  <a:pt x="78990" y="23610"/>
                </a:lnTo>
                <a:lnTo>
                  <a:pt x="78990" y="23620"/>
                </a:lnTo>
                <a:lnTo>
                  <a:pt x="78970" y="23660"/>
                </a:lnTo>
                <a:lnTo>
                  <a:pt x="78960" y="23680"/>
                </a:lnTo>
                <a:lnTo>
                  <a:pt x="78920" y="23750"/>
                </a:lnTo>
                <a:lnTo>
                  <a:pt x="78920" y="23780"/>
                </a:lnTo>
                <a:lnTo>
                  <a:pt x="78880" y="23870"/>
                </a:lnTo>
                <a:lnTo>
                  <a:pt x="78880" y="23880"/>
                </a:lnTo>
                <a:lnTo>
                  <a:pt x="78870" y="23880"/>
                </a:lnTo>
                <a:lnTo>
                  <a:pt x="78860" y="23890"/>
                </a:lnTo>
                <a:lnTo>
                  <a:pt x="78860" y="23910"/>
                </a:lnTo>
                <a:lnTo>
                  <a:pt x="78850" y="23920"/>
                </a:lnTo>
                <a:lnTo>
                  <a:pt x="78840" y="23930"/>
                </a:lnTo>
                <a:lnTo>
                  <a:pt x="78830" y="23940"/>
                </a:lnTo>
                <a:lnTo>
                  <a:pt x="78820" y="23960"/>
                </a:lnTo>
                <a:lnTo>
                  <a:pt x="78810" y="23970"/>
                </a:lnTo>
                <a:lnTo>
                  <a:pt x="78800" y="24010"/>
                </a:lnTo>
                <a:lnTo>
                  <a:pt x="78780" y="24060"/>
                </a:lnTo>
                <a:lnTo>
                  <a:pt x="78780" y="24100"/>
                </a:lnTo>
                <a:lnTo>
                  <a:pt x="78770" y="24110"/>
                </a:lnTo>
                <a:lnTo>
                  <a:pt x="78770" y="24120"/>
                </a:lnTo>
                <a:lnTo>
                  <a:pt x="78770" y="24130"/>
                </a:lnTo>
                <a:lnTo>
                  <a:pt x="78770" y="24150"/>
                </a:lnTo>
                <a:lnTo>
                  <a:pt x="78770" y="24160"/>
                </a:lnTo>
                <a:lnTo>
                  <a:pt x="78770" y="24250"/>
                </a:lnTo>
                <a:lnTo>
                  <a:pt x="78780" y="24280"/>
                </a:lnTo>
                <a:lnTo>
                  <a:pt x="78770" y="24320"/>
                </a:lnTo>
                <a:lnTo>
                  <a:pt x="78760" y="24330"/>
                </a:lnTo>
                <a:lnTo>
                  <a:pt x="78760" y="24350"/>
                </a:lnTo>
                <a:lnTo>
                  <a:pt x="78750" y="24360"/>
                </a:lnTo>
                <a:lnTo>
                  <a:pt x="78750" y="24370"/>
                </a:lnTo>
                <a:lnTo>
                  <a:pt x="78750" y="24390"/>
                </a:lnTo>
                <a:lnTo>
                  <a:pt x="78740" y="24410"/>
                </a:lnTo>
                <a:lnTo>
                  <a:pt x="78730" y="24430"/>
                </a:lnTo>
                <a:lnTo>
                  <a:pt x="78730" y="24450"/>
                </a:lnTo>
                <a:lnTo>
                  <a:pt x="78710" y="24480"/>
                </a:lnTo>
                <a:lnTo>
                  <a:pt x="78680" y="24530"/>
                </a:lnTo>
                <a:lnTo>
                  <a:pt x="78670" y="24540"/>
                </a:lnTo>
                <a:lnTo>
                  <a:pt x="78660" y="24560"/>
                </a:lnTo>
                <a:lnTo>
                  <a:pt x="78650" y="24560"/>
                </a:lnTo>
                <a:lnTo>
                  <a:pt x="78650" y="24570"/>
                </a:lnTo>
                <a:lnTo>
                  <a:pt x="78620" y="24610"/>
                </a:lnTo>
                <a:lnTo>
                  <a:pt x="78610" y="24630"/>
                </a:lnTo>
                <a:lnTo>
                  <a:pt x="78610" y="24640"/>
                </a:lnTo>
                <a:lnTo>
                  <a:pt x="78610" y="24660"/>
                </a:lnTo>
                <a:lnTo>
                  <a:pt x="78600" y="24670"/>
                </a:lnTo>
                <a:lnTo>
                  <a:pt x="78600" y="24680"/>
                </a:lnTo>
                <a:lnTo>
                  <a:pt x="78590" y="24690"/>
                </a:lnTo>
                <a:lnTo>
                  <a:pt x="78590" y="24700"/>
                </a:lnTo>
                <a:lnTo>
                  <a:pt x="78550" y="24770"/>
                </a:lnTo>
                <a:lnTo>
                  <a:pt x="78550" y="24790"/>
                </a:lnTo>
                <a:lnTo>
                  <a:pt x="78540" y="24810"/>
                </a:lnTo>
                <a:lnTo>
                  <a:pt x="78540" y="24820"/>
                </a:lnTo>
                <a:lnTo>
                  <a:pt x="78530" y="24840"/>
                </a:lnTo>
                <a:lnTo>
                  <a:pt x="78520" y="24850"/>
                </a:lnTo>
                <a:lnTo>
                  <a:pt x="78520" y="24860"/>
                </a:lnTo>
                <a:lnTo>
                  <a:pt x="78510" y="24880"/>
                </a:lnTo>
                <a:lnTo>
                  <a:pt x="78520" y="24890"/>
                </a:lnTo>
                <a:lnTo>
                  <a:pt x="78480" y="24960"/>
                </a:lnTo>
                <a:lnTo>
                  <a:pt x="78470" y="24980"/>
                </a:lnTo>
                <a:lnTo>
                  <a:pt x="78470" y="24990"/>
                </a:lnTo>
                <a:lnTo>
                  <a:pt x="78460" y="25000"/>
                </a:lnTo>
                <a:lnTo>
                  <a:pt x="78460" y="25010"/>
                </a:lnTo>
                <a:lnTo>
                  <a:pt x="78450" y="25020"/>
                </a:lnTo>
                <a:lnTo>
                  <a:pt x="78450" y="25030"/>
                </a:lnTo>
                <a:lnTo>
                  <a:pt x="78440" y="25040"/>
                </a:lnTo>
                <a:lnTo>
                  <a:pt x="78430" y="25050"/>
                </a:lnTo>
                <a:lnTo>
                  <a:pt x="78430" y="25060"/>
                </a:lnTo>
                <a:lnTo>
                  <a:pt x="78420" y="25080"/>
                </a:lnTo>
                <a:lnTo>
                  <a:pt x="78390" y="25140"/>
                </a:lnTo>
                <a:lnTo>
                  <a:pt x="78390" y="25150"/>
                </a:lnTo>
                <a:lnTo>
                  <a:pt x="78390" y="25160"/>
                </a:lnTo>
                <a:lnTo>
                  <a:pt x="78390" y="25170"/>
                </a:lnTo>
                <a:lnTo>
                  <a:pt x="78390" y="25190"/>
                </a:lnTo>
                <a:lnTo>
                  <a:pt x="78380" y="25210"/>
                </a:lnTo>
                <a:lnTo>
                  <a:pt x="78380" y="25220"/>
                </a:lnTo>
                <a:lnTo>
                  <a:pt x="78370" y="25240"/>
                </a:lnTo>
                <a:lnTo>
                  <a:pt x="78370" y="25250"/>
                </a:lnTo>
                <a:lnTo>
                  <a:pt x="78370" y="25260"/>
                </a:lnTo>
                <a:lnTo>
                  <a:pt x="78370" y="25280"/>
                </a:lnTo>
                <a:lnTo>
                  <a:pt x="78370" y="25300"/>
                </a:lnTo>
                <a:lnTo>
                  <a:pt x="78370" y="25310"/>
                </a:lnTo>
                <a:lnTo>
                  <a:pt x="78370" y="25320"/>
                </a:lnTo>
                <a:lnTo>
                  <a:pt x="78370" y="25330"/>
                </a:lnTo>
                <a:lnTo>
                  <a:pt x="78370" y="25350"/>
                </a:lnTo>
                <a:lnTo>
                  <a:pt x="78380" y="25350"/>
                </a:lnTo>
                <a:lnTo>
                  <a:pt x="78380" y="25360"/>
                </a:lnTo>
                <a:lnTo>
                  <a:pt x="78380" y="25370"/>
                </a:lnTo>
                <a:lnTo>
                  <a:pt x="78380" y="25390"/>
                </a:lnTo>
                <a:lnTo>
                  <a:pt x="78380" y="25400"/>
                </a:lnTo>
                <a:lnTo>
                  <a:pt x="78390" y="25410"/>
                </a:lnTo>
                <a:lnTo>
                  <a:pt x="78390" y="25420"/>
                </a:lnTo>
                <a:lnTo>
                  <a:pt x="78390" y="25430"/>
                </a:lnTo>
                <a:lnTo>
                  <a:pt x="78390" y="25440"/>
                </a:lnTo>
                <a:lnTo>
                  <a:pt x="78390" y="25450"/>
                </a:lnTo>
                <a:lnTo>
                  <a:pt x="78390" y="25460"/>
                </a:lnTo>
                <a:lnTo>
                  <a:pt x="78390" y="25470"/>
                </a:lnTo>
                <a:lnTo>
                  <a:pt x="78400" y="25490"/>
                </a:lnTo>
                <a:lnTo>
                  <a:pt x="78400" y="25500"/>
                </a:lnTo>
                <a:lnTo>
                  <a:pt x="78410" y="25500"/>
                </a:lnTo>
                <a:lnTo>
                  <a:pt x="78430" y="25510"/>
                </a:lnTo>
                <a:lnTo>
                  <a:pt x="78430" y="25520"/>
                </a:lnTo>
                <a:lnTo>
                  <a:pt x="78440" y="25520"/>
                </a:lnTo>
                <a:lnTo>
                  <a:pt x="78450" y="25520"/>
                </a:lnTo>
                <a:lnTo>
                  <a:pt x="78450" y="25510"/>
                </a:lnTo>
                <a:lnTo>
                  <a:pt x="78460" y="25520"/>
                </a:lnTo>
                <a:lnTo>
                  <a:pt x="78460" y="25540"/>
                </a:lnTo>
                <a:lnTo>
                  <a:pt x="78460" y="25550"/>
                </a:lnTo>
                <a:lnTo>
                  <a:pt x="78460" y="25560"/>
                </a:lnTo>
                <a:lnTo>
                  <a:pt x="78480" y="25580"/>
                </a:lnTo>
                <a:lnTo>
                  <a:pt x="78490" y="25590"/>
                </a:lnTo>
                <a:lnTo>
                  <a:pt x="78500" y="25590"/>
                </a:lnTo>
                <a:lnTo>
                  <a:pt x="78530" y="25600"/>
                </a:lnTo>
                <a:lnTo>
                  <a:pt x="78530" y="25610"/>
                </a:lnTo>
                <a:lnTo>
                  <a:pt x="78520" y="25610"/>
                </a:lnTo>
                <a:lnTo>
                  <a:pt x="78500" y="25610"/>
                </a:lnTo>
                <a:lnTo>
                  <a:pt x="78480" y="25620"/>
                </a:lnTo>
                <a:lnTo>
                  <a:pt x="78470" y="25640"/>
                </a:lnTo>
                <a:lnTo>
                  <a:pt x="78470" y="25650"/>
                </a:lnTo>
                <a:lnTo>
                  <a:pt x="78460" y="25660"/>
                </a:lnTo>
                <a:lnTo>
                  <a:pt x="78450" y="25670"/>
                </a:lnTo>
                <a:lnTo>
                  <a:pt x="78410" y="25700"/>
                </a:lnTo>
                <a:lnTo>
                  <a:pt x="78400" y="25720"/>
                </a:lnTo>
                <a:lnTo>
                  <a:pt x="78410" y="25710"/>
                </a:lnTo>
                <a:lnTo>
                  <a:pt x="78420" y="25710"/>
                </a:lnTo>
                <a:lnTo>
                  <a:pt x="78460" y="25670"/>
                </a:lnTo>
                <a:lnTo>
                  <a:pt x="78470" y="25660"/>
                </a:lnTo>
                <a:lnTo>
                  <a:pt x="78470" y="25640"/>
                </a:lnTo>
                <a:lnTo>
                  <a:pt x="78480" y="25630"/>
                </a:lnTo>
                <a:lnTo>
                  <a:pt x="78490" y="25630"/>
                </a:lnTo>
                <a:lnTo>
                  <a:pt x="78500" y="25620"/>
                </a:lnTo>
                <a:lnTo>
                  <a:pt x="78510" y="25620"/>
                </a:lnTo>
                <a:lnTo>
                  <a:pt x="78520" y="25620"/>
                </a:lnTo>
                <a:lnTo>
                  <a:pt x="78530" y="25620"/>
                </a:lnTo>
                <a:lnTo>
                  <a:pt x="78520" y="25640"/>
                </a:lnTo>
                <a:lnTo>
                  <a:pt x="78530" y="25640"/>
                </a:lnTo>
                <a:lnTo>
                  <a:pt x="78520" y="25650"/>
                </a:lnTo>
                <a:lnTo>
                  <a:pt x="78520" y="25670"/>
                </a:lnTo>
                <a:lnTo>
                  <a:pt x="78510" y="25680"/>
                </a:lnTo>
                <a:lnTo>
                  <a:pt x="78520" y="25690"/>
                </a:lnTo>
                <a:lnTo>
                  <a:pt x="78510" y="25700"/>
                </a:lnTo>
                <a:lnTo>
                  <a:pt x="78510" y="25710"/>
                </a:lnTo>
                <a:lnTo>
                  <a:pt x="78500" y="25720"/>
                </a:lnTo>
                <a:lnTo>
                  <a:pt x="78490" y="25730"/>
                </a:lnTo>
                <a:lnTo>
                  <a:pt x="78480" y="25740"/>
                </a:lnTo>
                <a:lnTo>
                  <a:pt x="78480" y="25760"/>
                </a:lnTo>
                <a:lnTo>
                  <a:pt x="78480" y="25780"/>
                </a:lnTo>
                <a:lnTo>
                  <a:pt x="78490" y="25780"/>
                </a:lnTo>
                <a:lnTo>
                  <a:pt x="78490" y="25790"/>
                </a:lnTo>
                <a:lnTo>
                  <a:pt x="78490" y="25800"/>
                </a:lnTo>
                <a:lnTo>
                  <a:pt x="78480" y="25800"/>
                </a:lnTo>
                <a:lnTo>
                  <a:pt x="78470" y="25800"/>
                </a:lnTo>
                <a:lnTo>
                  <a:pt x="78480" y="25810"/>
                </a:lnTo>
                <a:lnTo>
                  <a:pt x="78480" y="25830"/>
                </a:lnTo>
                <a:lnTo>
                  <a:pt x="78480" y="25850"/>
                </a:lnTo>
                <a:lnTo>
                  <a:pt x="78470" y="25860"/>
                </a:lnTo>
                <a:lnTo>
                  <a:pt x="78480" y="25880"/>
                </a:lnTo>
                <a:lnTo>
                  <a:pt x="78470" y="25900"/>
                </a:lnTo>
                <a:lnTo>
                  <a:pt x="78480" y="25910"/>
                </a:lnTo>
                <a:lnTo>
                  <a:pt x="78480" y="25920"/>
                </a:lnTo>
                <a:lnTo>
                  <a:pt x="78470" y="25920"/>
                </a:lnTo>
                <a:lnTo>
                  <a:pt x="78460" y="25960"/>
                </a:lnTo>
                <a:lnTo>
                  <a:pt x="78460" y="25980"/>
                </a:lnTo>
                <a:lnTo>
                  <a:pt x="78470" y="25990"/>
                </a:lnTo>
                <a:lnTo>
                  <a:pt x="78470" y="26000"/>
                </a:lnTo>
                <a:lnTo>
                  <a:pt x="78470" y="26010"/>
                </a:lnTo>
                <a:lnTo>
                  <a:pt x="78470" y="26030"/>
                </a:lnTo>
                <a:lnTo>
                  <a:pt x="78470" y="26060"/>
                </a:lnTo>
                <a:lnTo>
                  <a:pt x="78460" y="26060"/>
                </a:lnTo>
                <a:lnTo>
                  <a:pt x="78460" y="26080"/>
                </a:lnTo>
                <a:lnTo>
                  <a:pt x="78460" y="26090"/>
                </a:lnTo>
                <a:lnTo>
                  <a:pt x="78460" y="26100"/>
                </a:lnTo>
                <a:lnTo>
                  <a:pt x="78470" y="26110"/>
                </a:lnTo>
                <a:lnTo>
                  <a:pt x="78480" y="26120"/>
                </a:lnTo>
                <a:lnTo>
                  <a:pt x="78490" y="26140"/>
                </a:lnTo>
                <a:lnTo>
                  <a:pt x="78500" y="26150"/>
                </a:lnTo>
                <a:lnTo>
                  <a:pt x="78520" y="26160"/>
                </a:lnTo>
                <a:lnTo>
                  <a:pt x="78540" y="26180"/>
                </a:lnTo>
                <a:lnTo>
                  <a:pt x="78550" y="26190"/>
                </a:lnTo>
                <a:lnTo>
                  <a:pt x="78580" y="26200"/>
                </a:lnTo>
                <a:lnTo>
                  <a:pt x="78600" y="26200"/>
                </a:lnTo>
                <a:lnTo>
                  <a:pt x="78610" y="26200"/>
                </a:lnTo>
                <a:lnTo>
                  <a:pt x="78670" y="26240"/>
                </a:lnTo>
                <a:lnTo>
                  <a:pt x="78670" y="26250"/>
                </a:lnTo>
                <a:lnTo>
                  <a:pt x="78670" y="26260"/>
                </a:lnTo>
                <a:lnTo>
                  <a:pt x="78680" y="26270"/>
                </a:lnTo>
                <a:lnTo>
                  <a:pt x="78690" y="26280"/>
                </a:lnTo>
                <a:lnTo>
                  <a:pt x="78700" y="26290"/>
                </a:lnTo>
                <a:lnTo>
                  <a:pt x="78710" y="26310"/>
                </a:lnTo>
                <a:lnTo>
                  <a:pt x="78720" y="26340"/>
                </a:lnTo>
                <a:lnTo>
                  <a:pt x="78730" y="26350"/>
                </a:lnTo>
                <a:lnTo>
                  <a:pt x="78740" y="26360"/>
                </a:lnTo>
                <a:lnTo>
                  <a:pt x="78750" y="26360"/>
                </a:lnTo>
                <a:lnTo>
                  <a:pt x="78760" y="26380"/>
                </a:lnTo>
                <a:lnTo>
                  <a:pt x="78770" y="26390"/>
                </a:lnTo>
                <a:lnTo>
                  <a:pt x="78760" y="26380"/>
                </a:lnTo>
                <a:lnTo>
                  <a:pt x="78750" y="26380"/>
                </a:lnTo>
                <a:lnTo>
                  <a:pt x="78730" y="26370"/>
                </a:lnTo>
                <a:lnTo>
                  <a:pt x="78720" y="26380"/>
                </a:lnTo>
                <a:lnTo>
                  <a:pt x="78730" y="26370"/>
                </a:lnTo>
                <a:lnTo>
                  <a:pt x="78730" y="26360"/>
                </a:lnTo>
                <a:lnTo>
                  <a:pt x="78720" y="26370"/>
                </a:lnTo>
                <a:lnTo>
                  <a:pt x="78710" y="26370"/>
                </a:lnTo>
                <a:lnTo>
                  <a:pt x="78700" y="26370"/>
                </a:lnTo>
                <a:lnTo>
                  <a:pt x="78690" y="26380"/>
                </a:lnTo>
                <a:lnTo>
                  <a:pt x="78680" y="26400"/>
                </a:lnTo>
                <a:lnTo>
                  <a:pt x="78690" y="26410"/>
                </a:lnTo>
                <a:lnTo>
                  <a:pt x="78690" y="26420"/>
                </a:lnTo>
                <a:lnTo>
                  <a:pt x="78700" y="26420"/>
                </a:lnTo>
                <a:lnTo>
                  <a:pt x="78700" y="26430"/>
                </a:lnTo>
                <a:lnTo>
                  <a:pt x="78700" y="26440"/>
                </a:lnTo>
                <a:lnTo>
                  <a:pt x="78710" y="26450"/>
                </a:lnTo>
                <a:lnTo>
                  <a:pt x="78710" y="26460"/>
                </a:lnTo>
                <a:lnTo>
                  <a:pt x="78710" y="26470"/>
                </a:lnTo>
                <a:lnTo>
                  <a:pt x="78720" y="26470"/>
                </a:lnTo>
                <a:lnTo>
                  <a:pt x="78720" y="26480"/>
                </a:lnTo>
                <a:lnTo>
                  <a:pt x="78720" y="26500"/>
                </a:lnTo>
                <a:lnTo>
                  <a:pt x="78720" y="26510"/>
                </a:lnTo>
                <a:lnTo>
                  <a:pt x="78730" y="26510"/>
                </a:lnTo>
                <a:lnTo>
                  <a:pt x="78740" y="26510"/>
                </a:lnTo>
                <a:lnTo>
                  <a:pt x="78740" y="26520"/>
                </a:lnTo>
                <a:lnTo>
                  <a:pt x="78740" y="26530"/>
                </a:lnTo>
                <a:lnTo>
                  <a:pt x="78740" y="26540"/>
                </a:lnTo>
                <a:lnTo>
                  <a:pt x="78740" y="26550"/>
                </a:lnTo>
                <a:lnTo>
                  <a:pt x="78730" y="26560"/>
                </a:lnTo>
                <a:lnTo>
                  <a:pt x="78720" y="26560"/>
                </a:lnTo>
                <a:lnTo>
                  <a:pt x="78720" y="26570"/>
                </a:lnTo>
                <a:lnTo>
                  <a:pt x="78710" y="26580"/>
                </a:lnTo>
                <a:lnTo>
                  <a:pt x="78710" y="26590"/>
                </a:lnTo>
                <a:lnTo>
                  <a:pt x="78710" y="26600"/>
                </a:lnTo>
                <a:lnTo>
                  <a:pt x="78720" y="26600"/>
                </a:lnTo>
                <a:lnTo>
                  <a:pt x="78700" y="26610"/>
                </a:lnTo>
                <a:lnTo>
                  <a:pt x="78720" y="26620"/>
                </a:lnTo>
                <a:lnTo>
                  <a:pt x="78720" y="26630"/>
                </a:lnTo>
                <a:lnTo>
                  <a:pt x="78720" y="26640"/>
                </a:lnTo>
                <a:lnTo>
                  <a:pt x="78730" y="26640"/>
                </a:lnTo>
                <a:lnTo>
                  <a:pt x="78740" y="26640"/>
                </a:lnTo>
                <a:lnTo>
                  <a:pt x="78750" y="26640"/>
                </a:lnTo>
                <a:lnTo>
                  <a:pt x="78770" y="26640"/>
                </a:lnTo>
                <a:lnTo>
                  <a:pt x="78770" y="26660"/>
                </a:lnTo>
                <a:lnTo>
                  <a:pt x="78760" y="26670"/>
                </a:lnTo>
                <a:lnTo>
                  <a:pt x="78740" y="26660"/>
                </a:lnTo>
                <a:lnTo>
                  <a:pt x="78730" y="26670"/>
                </a:lnTo>
                <a:lnTo>
                  <a:pt x="78720" y="26670"/>
                </a:lnTo>
                <a:lnTo>
                  <a:pt x="78710" y="26670"/>
                </a:lnTo>
                <a:lnTo>
                  <a:pt x="78710" y="26680"/>
                </a:lnTo>
                <a:lnTo>
                  <a:pt x="78710" y="26690"/>
                </a:lnTo>
                <a:lnTo>
                  <a:pt x="78700" y="26690"/>
                </a:lnTo>
                <a:lnTo>
                  <a:pt x="78680" y="26710"/>
                </a:lnTo>
                <a:lnTo>
                  <a:pt x="78670" y="26740"/>
                </a:lnTo>
                <a:lnTo>
                  <a:pt x="78670" y="26750"/>
                </a:lnTo>
                <a:lnTo>
                  <a:pt x="78670" y="26770"/>
                </a:lnTo>
                <a:lnTo>
                  <a:pt x="78660" y="26780"/>
                </a:lnTo>
                <a:lnTo>
                  <a:pt x="78660" y="26800"/>
                </a:lnTo>
                <a:lnTo>
                  <a:pt x="78660" y="26820"/>
                </a:lnTo>
                <a:lnTo>
                  <a:pt x="78670" y="26840"/>
                </a:lnTo>
                <a:lnTo>
                  <a:pt x="78680" y="26840"/>
                </a:lnTo>
                <a:lnTo>
                  <a:pt x="78690" y="26850"/>
                </a:lnTo>
                <a:lnTo>
                  <a:pt x="78690" y="26870"/>
                </a:lnTo>
                <a:lnTo>
                  <a:pt x="78690" y="26890"/>
                </a:lnTo>
                <a:lnTo>
                  <a:pt x="78700" y="26900"/>
                </a:lnTo>
                <a:lnTo>
                  <a:pt x="78710" y="26910"/>
                </a:lnTo>
                <a:lnTo>
                  <a:pt x="78700" y="26910"/>
                </a:lnTo>
                <a:lnTo>
                  <a:pt x="78690" y="26910"/>
                </a:lnTo>
                <a:lnTo>
                  <a:pt x="78680" y="26930"/>
                </a:lnTo>
                <a:lnTo>
                  <a:pt x="78700" y="26960"/>
                </a:lnTo>
                <a:lnTo>
                  <a:pt x="78700" y="26990"/>
                </a:lnTo>
                <a:lnTo>
                  <a:pt x="78720" y="26990"/>
                </a:lnTo>
                <a:lnTo>
                  <a:pt x="78720" y="27000"/>
                </a:lnTo>
                <a:lnTo>
                  <a:pt x="78710" y="27030"/>
                </a:lnTo>
                <a:lnTo>
                  <a:pt x="78710" y="27050"/>
                </a:lnTo>
                <a:lnTo>
                  <a:pt x="78710" y="27060"/>
                </a:lnTo>
                <a:lnTo>
                  <a:pt x="78720" y="27070"/>
                </a:lnTo>
                <a:lnTo>
                  <a:pt x="78720" y="27090"/>
                </a:lnTo>
                <a:lnTo>
                  <a:pt x="78720" y="27120"/>
                </a:lnTo>
                <a:lnTo>
                  <a:pt x="78750" y="27170"/>
                </a:lnTo>
                <a:lnTo>
                  <a:pt x="78760" y="27200"/>
                </a:lnTo>
                <a:lnTo>
                  <a:pt x="78750" y="27220"/>
                </a:lnTo>
                <a:lnTo>
                  <a:pt x="78770" y="27240"/>
                </a:lnTo>
                <a:lnTo>
                  <a:pt x="78780" y="27270"/>
                </a:lnTo>
                <a:lnTo>
                  <a:pt x="78790" y="27300"/>
                </a:lnTo>
                <a:lnTo>
                  <a:pt x="78800" y="27360"/>
                </a:lnTo>
                <a:lnTo>
                  <a:pt x="78800" y="27370"/>
                </a:lnTo>
                <a:lnTo>
                  <a:pt x="78810" y="27380"/>
                </a:lnTo>
                <a:lnTo>
                  <a:pt x="78820" y="27430"/>
                </a:lnTo>
                <a:lnTo>
                  <a:pt x="78830" y="27460"/>
                </a:lnTo>
                <a:lnTo>
                  <a:pt x="78830" y="27470"/>
                </a:lnTo>
                <a:lnTo>
                  <a:pt x="78840" y="27490"/>
                </a:lnTo>
                <a:lnTo>
                  <a:pt x="78830" y="27510"/>
                </a:lnTo>
                <a:lnTo>
                  <a:pt x="78840" y="27530"/>
                </a:lnTo>
                <a:lnTo>
                  <a:pt x="78850" y="27540"/>
                </a:lnTo>
                <a:lnTo>
                  <a:pt x="78860" y="27550"/>
                </a:lnTo>
                <a:lnTo>
                  <a:pt x="78870" y="27560"/>
                </a:lnTo>
                <a:lnTo>
                  <a:pt x="78870" y="27590"/>
                </a:lnTo>
                <a:lnTo>
                  <a:pt x="78870" y="27610"/>
                </a:lnTo>
                <a:lnTo>
                  <a:pt x="78870" y="27620"/>
                </a:lnTo>
                <a:lnTo>
                  <a:pt x="78870" y="27640"/>
                </a:lnTo>
                <a:lnTo>
                  <a:pt x="78900" y="27670"/>
                </a:lnTo>
                <a:lnTo>
                  <a:pt x="78900" y="27680"/>
                </a:lnTo>
                <a:lnTo>
                  <a:pt x="78920" y="27720"/>
                </a:lnTo>
                <a:lnTo>
                  <a:pt x="78920" y="27740"/>
                </a:lnTo>
                <a:lnTo>
                  <a:pt x="78920" y="27770"/>
                </a:lnTo>
                <a:lnTo>
                  <a:pt x="78920" y="27760"/>
                </a:lnTo>
                <a:lnTo>
                  <a:pt x="78910" y="27760"/>
                </a:lnTo>
                <a:lnTo>
                  <a:pt x="78900" y="27770"/>
                </a:lnTo>
                <a:lnTo>
                  <a:pt x="78890" y="27780"/>
                </a:lnTo>
                <a:lnTo>
                  <a:pt x="78860" y="27800"/>
                </a:lnTo>
                <a:lnTo>
                  <a:pt x="78850" y="27810"/>
                </a:lnTo>
                <a:lnTo>
                  <a:pt x="78830" y="27810"/>
                </a:lnTo>
                <a:lnTo>
                  <a:pt x="78820" y="27820"/>
                </a:lnTo>
                <a:lnTo>
                  <a:pt x="78800" y="27840"/>
                </a:lnTo>
                <a:lnTo>
                  <a:pt x="78800" y="27860"/>
                </a:lnTo>
                <a:lnTo>
                  <a:pt x="78760" y="27900"/>
                </a:lnTo>
                <a:lnTo>
                  <a:pt x="78750" y="27900"/>
                </a:lnTo>
                <a:lnTo>
                  <a:pt x="78730" y="27910"/>
                </a:lnTo>
                <a:lnTo>
                  <a:pt x="78720" y="27920"/>
                </a:lnTo>
                <a:lnTo>
                  <a:pt x="78720" y="27930"/>
                </a:lnTo>
                <a:lnTo>
                  <a:pt x="78710" y="27930"/>
                </a:lnTo>
                <a:lnTo>
                  <a:pt x="78690" y="27940"/>
                </a:lnTo>
                <a:lnTo>
                  <a:pt x="78660" y="27930"/>
                </a:lnTo>
                <a:lnTo>
                  <a:pt x="78640" y="27930"/>
                </a:lnTo>
                <a:lnTo>
                  <a:pt x="78620" y="27940"/>
                </a:lnTo>
                <a:lnTo>
                  <a:pt x="78600" y="27940"/>
                </a:lnTo>
                <a:lnTo>
                  <a:pt x="78590" y="27950"/>
                </a:lnTo>
                <a:lnTo>
                  <a:pt x="78580" y="27950"/>
                </a:lnTo>
                <a:lnTo>
                  <a:pt x="78560" y="27960"/>
                </a:lnTo>
                <a:lnTo>
                  <a:pt x="78540" y="27970"/>
                </a:lnTo>
                <a:lnTo>
                  <a:pt x="78460" y="27990"/>
                </a:lnTo>
                <a:lnTo>
                  <a:pt x="78430" y="28010"/>
                </a:lnTo>
                <a:lnTo>
                  <a:pt x="78400" y="28010"/>
                </a:lnTo>
                <a:lnTo>
                  <a:pt x="78360" y="28030"/>
                </a:lnTo>
                <a:lnTo>
                  <a:pt x="78250" y="28060"/>
                </a:lnTo>
                <a:lnTo>
                  <a:pt x="78220" y="28070"/>
                </a:lnTo>
                <a:lnTo>
                  <a:pt x="78180" y="28090"/>
                </a:lnTo>
                <a:lnTo>
                  <a:pt x="78120" y="28110"/>
                </a:lnTo>
                <a:lnTo>
                  <a:pt x="78030" y="28140"/>
                </a:lnTo>
                <a:lnTo>
                  <a:pt x="77920" y="28180"/>
                </a:lnTo>
                <a:lnTo>
                  <a:pt x="77890" y="28190"/>
                </a:lnTo>
                <a:lnTo>
                  <a:pt x="77850" y="28200"/>
                </a:lnTo>
                <a:lnTo>
                  <a:pt x="77820" y="28210"/>
                </a:lnTo>
                <a:lnTo>
                  <a:pt x="77620" y="28280"/>
                </a:lnTo>
                <a:lnTo>
                  <a:pt x="77530" y="28320"/>
                </a:lnTo>
                <a:lnTo>
                  <a:pt x="77440" y="28360"/>
                </a:lnTo>
                <a:lnTo>
                  <a:pt x="77270" y="28420"/>
                </a:lnTo>
                <a:lnTo>
                  <a:pt x="77230" y="28430"/>
                </a:lnTo>
                <a:lnTo>
                  <a:pt x="77170" y="28460"/>
                </a:lnTo>
                <a:lnTo>
                  <a:pt x="77130" y="28480"/>
                </a:lnTo>
                <a:lnTo>
                  <a:pt x="77050" y="28510"/>
                </a:lnTo>
                <a:lnTo>
                  <a:pt x="76940" y="28560"/>
                </a:lnTo>
                <a:lnTo>
                  <a:pt x="76890" y="28580"/>
                </a:lnTo>
                <a:lnTo>
                  <a:pt x="76880" y="28590"/>
                </a:lnTo>
                <a:lnTo>
                  <a:pt x="76860" y="28600"/>
                </a:lnTo>
                <a:lnTo>
                  <a:pt x="76860" y="28590"/>
                </a:lnTo>
                <a:lnTo>
                  <a:pt x="76850" y="28590"/>
                </a:lnTo>
                <a:lnTo>
                  <a:pt x="76780" y="28620"/>
                </a:lnTo>
                <a:lnTo>
                  <a:pt x="76620" y="28690"/>
                </a:lnTo>
                <a:lnTo>
                  <a:pt x="76540" y="28730"/>
                </a:lnTo>
                <a:lnTo>
                  <a:pt x="76400" y="28790"/>
                </a:lnTo>
                <a:lnTo>
                  <a:pt x="76360" y="28800"/>
                </a:lnTo>
                <a:lnTo>
                  <a:pt x="76340" y="28820"/>
                </a:lnTo>
                <a:lnTo>
                  <a:pt x="76340" y="28830"/>
                </a:lnTo>
                <a:lnTo>
                  <a:pt x="76350" y="28840"/>
                </a:lnTo>
                <a:lnTo>
                  <a:pt x="76330" y="28850"/>
                </a:lnTo>
                <a:lnTo>
                  <a:pt x="76320" y="28850"/>
                </a:lnTo>
                <a:lnTo>
                  <a:pt x="76310" y="28860"/>
                </a:lnTo>
                <a:lnTo>
                  <a:pt x="76300" y="28860"/>
                </a:lnTo>
                <a:lnTo>
                  <a:pt x="76290" y="28870"/>
                </a:lnTo>
                <a:lnTo>
                  <a:pt x="76280" y="28880"/>
                </a:lnTo>
                <a:lnTo>
                  <a:pt x="76270" y="28890"/>
                </a:lnTo>
                <a:lnTo>
                  <a:pt x="76270" y="28900"/>
                </a:lnTo>
                <a:lnTo>
                  <a:pt x="76260" y="28910"/>
                </a:lnTo>
                <a:lnTo>
                  <a:pt x="76250" y="28930"/>
                </a:lnTo>
                <a:lnTo>
                  <a:pt x="76240" y="28930"/>
                </a:lnTo>
                <a:lnTo>
                  <a:pt x="76230" y="28950"/>
                </a:lnTo>
                <a:lnTo>
                  <a:pt x="76230" y="28970"/>
                </a:lnTo>
                <a:lnTo>
                  <a:pt x="76240" y="28980"/>
                </a:lnTo>
                <a:lnTo>
                  <a:pt x="76250" y="28990"/>
                </a:lnTo>
                <a:lnTo>
                  <a:pt x="76270" y="28990"/>
                </a:lnTo>
                <a:lnTo>
                  <a:pt x="76280" y="29010"/>
                </a:lnTo>
                <a:lnTo>
                  <a:pt x="76270" y="29020"/>
                </a:lnTo>
                <a:lnTo>
                  <a:pt x="76260" y="29030"/>
                </a:lnTo>
                <a:lnTo>
                  <a:pt x="76240" y="29070"/>
                </a:lnTo>
                <a:lnTo>
                  <a:pt x="76240" y="29090"/>
                </a:lnTo>
                <a:lnTo>
                  <a:pt x="76250" y="29100"/>
                </a:lnTo>
                <a:lnTo>
                  <a:pt x="76260" y="29110"/>
                </a:lnTo>
                <a:lnTo>
                  <a:pt x="76270" y="29110"/>
                </a:lnTo>
                <a:lnTo>
                  <a:pt x="76280" y="29120"/>
                </a:lnTo>
                <a:lnTo>
                  <a:pt x="76280" y="29130"/>
                </a:lnTo>
                <a:lnTo>
                  <a:pt x="76280" y="29140"/>
                </a:lnTo>
                <a:lnTo>
                  <a:pt x="76270" y="29140"/>
                </a:lnTo>
                <a:lnTo>
                  <a:pt x="76240" y="29140"/>
                </a:lnTo>
                <a:lnTo>
                  <a:pt x="76230" y="29150"/>
                </a:lnTo>
                <a:lnTo>
                  <a:pt x="76220" y="29170"/>
                </a:lnTo>
                <a:lnTo>
                  <a:pt x="76210" y="29150"/>
                </a:lnTo>
                <a:lnTo>
                  <a:pt x="76200" y="29140"/>
                </a:lnTo>
                <a:lnTo>
                  <a:pt x="76190" y="29140"/>
                </a:lnTo>
                <a:lnTo>
                  <a:pt x="76180" y="29140"/>
                </a:lnTo>
                <a:lnTo>
                  <a:pt x="76160" y="29120"/>
                </a:lnTo>
                <a:lnTo>
                  <a:pt x="76150" y="29110"/>
                </a:lnTo>
                <a:lnTo>
                  <a:pt x="76150" y="29100"/>
                </a:lnTo>
                <a:lnTo>
                  <a:pt x="76130" y="29090"/>
                </a:lnTo>
                <a:lnTo>
                  <a:pt x="76120" y="29080"/>
                </a:lnTo>
                <a:lnTo>
                  <a:pt x="76110" y="29080"/>
                </a:lnTo>
                <a:lnTo>
                  <a:pt x="76100" y="29060"/>
                </a:lnTo>
                <a:lnTo>
                  <a:pt x="76090" y="29060"/>
                </a:lnTo>
                <a:lnTo>
                  <a:pt x="76070" y="29040"/>
                </a:lnTo>
                <a:lnTo>
                  <a:pt x="76060" y="29040"/>
                </a:lnTo>
                <a:lnTo>
                  <a:pt x="76050" y="29040"/>
                </a:lnTo>
                <a:lnTo>
                  <a:pt x="76040" y="29030"/>
                </a:lnTo>
                <a:lnTo>
                  <a:pt x="76030" y="29030"/>
                </a:lnTo>
                <a:lnTo>
                  <a:pt x="76000" y="29040"/>
                </a:lnTo>
                <a:lnTo>
                  <a:pt x="75970" y="29050"/>
                </a:lnTo>
                <a:lnTo>
                  <a:pt x="75950" y="29050"/>
                </a:lnTo>
                <a:lnTo>
                  <a:pt x="75890" y="29070"/>
                </a:lnTo>
                <a:lnTo>
                  <a:pt x="75640" y="29150"/>
                </a:lnTo>
                <a:lnTo>
                  <a:pt x="75530" y="29190"/>
                </a:lnTo>
                <a:lnTo>
                  <a:pt x="75450" y="29220"/>
                </a:lnTo>
                <a:lnTo>
                  <a:pt x="75350" y="29270"/>
                </a:lnTo>
                <a:lnTo>
                  <a:pt x="75270" y="29290"/>
                </a:lnTo>
                <a:lnTo>
                  <a:pt x="75200" y="29320"/>
                </a:lnTo>
                <a:lnTo>
                  <a:pt x="75120" y="29350"/>
                </a:lnTo>
                <a:lnTo>
                  <a:pt x="75040" y="29400"/>
                </a:lnTo>
                <a:lnTo>
                  <a:pt x="74940" y="29450"/>
                </a:lnTo>
                <a:lnTo>
                  <a:pt x="74900" y="29470"/>
                </a:lnTo>
                <a:lnTo>
                  <a:pt x="74850" y="29520"/>
                </a:lnTo>
                <a:lnTo>
                  <a:pt x="74800" y="29560"/>
                </a:lnTo>
                <a:lnTo>
                  <a:pt x="74770" y="29580"/>
                </a:lnTo>
                <a:lnTo>
                  <a:pt x="74760" y="29600"/>
                </a:lnTo>
                <a:lnTo>
                  <a:pt x="74740" y="29620"/>
                </a:lnTo>
                <a:lnTo>
                  <a:pt x="74740" y="29660"/>
                </a:lnTo>
                <a:lnTo>
                  <a:pt x="74730" y="29700"/>
                </a:lnTo>
                <a:lnTo>
                  <a:pt x="74720" y="29720"/>
                </a:lnTo>
                <a:lnTo>
                  <a:pt x="74720" y="29730"/>
                </a:lnTo>
                <a:lnTo>
                  <a:pt x="74720" y="29750"/>
                </a:lnTo>
                <a:lnTo>
                  <a:pt x="74710" y="29770"/>
                </a:lnTo>
                <a:lnTo>
                  <a:pt x="74720" y="29790"/>
                </a:lnTo>
                <a:lnTo>
                  <a:pt x="74730" y="29810"/>
                </a:lnTo>
                <a:lnTo>
                  <a:pt x="74740" y="29840"/>
                </a:lnTo>
                <a:lnTo>
                  <a:pt x="74770" y="29850"/>
                </a:lnTo>
                <a:lnTo>
                  <a:pt x="74800" y="29870"/>
                </a:lnTo>
                <a:lnTo>
                  <a:pt x="74830" y="29870"/>
                </a:lnTo>
                <a:lnTo>
                  <a:pt x="74850" y="29870"/>
                </a:lnTo>
                <a:lnTo>
                  <a:pt x="74880" y="29880"/>
                </a:lnTo>
                <a:lnTo>
                  <a:pt x="74880" y="29900"/>
                </a:lnTo>
                <a:lnTo>
                  <a:pt x="74910" y="29910"/>
                </a:lnTo>
                <a:lnTo>
                  <a:pt x="74920" y="29930"/>
                </a:lnTo>
                <a:lnTo>
                  <a:pt x="74910" y="29940"/>
                </a:lnTo>
                <a:lnTo>
                  <a:pt x="74890" y="29950"/>
                </a:lnTo>
                <a:lnTo>
                  <a:pt x="74860" y="29960"/>
                </a:lnTo>
                <a:lnTo>
                  <a:pt x="74840" y="29970"/>
                </a:lnTo>
                <a:lnTo>
                  <a:pt x="74810" y="29970"/>
                </a:lnTo>
                <a:lnTo>
                  <a:pt x="74790" y="29970"/>
                </a:lnTo>
                <a:lnTo>
                  <a:pt x="74770" y="29960"/>
                </a:lnTo>
                <a:lnTo>
                  <a:pt x="74750" y="29970"/>
                </a:lnTo>
                <a:lnTo>
                  <a:pt x="74730" y="29980"/>
                </a:lnTo>
                <a:lnTo>
                  <a:pt x="74710" y="29990"/>
                </a:lnTo>
                <a:lnTo>
                  <a:pt x="74690" y="30000"/>
                </a:lnTo>
                <a:lnTo>
                  <a:pt x="74680" y="30000"/>
                </a:lnTo>
                <a:lnTo>
                  <a:pt x="74670" y="30010"/>
                </a:lnTo>
                <a:lnTo>
                  <a:pt x="74630" y="30000"/>
                </a:lnTo>
                <a:lnTo>
                  <a:pt x="74610" y="30000"/>
                </a:lnTo>
                <a:lnTo>
                  <a:pt x="74580" y="30010"/>
                </a:lnTo>
                <a:lnTo>
                  <a:pt x="74560" y="30010"/>
                </a:lnTo>
                <a:lnTo>
                  <a:pt x="74550" y="30010"/>
                </a:lnTo>
                <a:lnTo>
                  <a:pt x="74510" y="30010"/>
                </a:lnTo>
                <a:lnTo>
                  <a:pt x="74490" y="30000"/>
                </a:lnTo>
                <a:lnTo>
                  <a:pt x="74480" y="29980"/>
                </a:lnTo>
                <a:lnTo>
                  <a:pt x="74480" y="29970"/>
                </a:lnTo>
                <a:lnTo>
                  <a:pt x="74440" y="29980"/>
                </a:lnTo>
                <a:lnTo>
                  <a:pt x="74390" y="29980"/>
                </a:lnTo>
                <a:lnTo>
                  <a:pt x="74350" y="29990"/>
                </a:lnTo>
                <a:lnTo>
                  <a:pt x="74310" y="30010"/>
                </a:lnTo>
                <a:lnTo>
                  <a:pt x="74290" y="30000"/>
                </a:lnTo>
                <a:lnTo>
                  <a:pt x="74160" y="30040"/>
                </a:lnTo>
                <a:lnTo>
                  <a:pt x="74070" y="30070"/>
                </a:lnTo>
                <a:lnTo>
                  <a:pt x="73960" y="30110"/>
                </a:lnTo>
                <a:lnTo>
                  <a:pt x="73830" y="30150"/>
                </a:lnTo>
                <a:lnTo>
                  <a:pt x="73770" y="30180"/>
                </a:lnTo>
                <a:lnTo>
                  <a:pt x="73710" y="30200"/>
                </a:lnTo>
                <a:lnTo>
                  <a:pt x="73630" y="30230"/>
                </a:lnTo>
                <a:lnTo>
                  <a:pt x="73600" y="30250"/>
                </a:lnTo>
                <a:lnTo>
                  <a:pt x="73570" y="30260"/>
                </a:lnTo>
                <a:lnTo>
                  <a:pt x="73570" y="30270"/>
                </a:lnTo>
                <a:lnTo>
                  <a:pt x="73570" y="30280"/>
                </a:lnTo>
                <a:lnTo>
                  <a:pt x="73560" y="30280"/>
                </a:lnTo>
                <a:lnTo>
                  <a:pt x="73550" y="30290"/>
                </a:lnTo>
                <a:lnTo>
                  <a:pt x="73560" y="30290"/>
                </a:lnTo>
                <a:lnTo>
                  <a:pt x="73550" y="30300"/>
                </a:lnTo>
                <a:lnTo>
                  <a:pt x="73550" y="30310"/>
                </a:lnTo>
                <a:lnTo>
                  <a:pt x="73540" y="30310"/>
                </a:lnTo>
                <a:lnTo>
                  <a:pt x="73530" y="30310"/>
                </a:lnTo>
                <a:lnTo>
                  <a:pt x="73530" y="30320"/>
                </a:lnTo>
                <a:lnTo>
                  <a:pt x="73520" y="30320"/>
                </a:lnTo>
                <a:lnTo>
                  <a:pt x="73500" y="30330"/>
                </a:lnTo>
                <a:lnTo>
                  <a:pt x="73460" y="30360"/>
                </a:lnTo>
                <a:lnTo>
                  <a:pt x="73450" y="30360"/>
                </a:lnTo>
                <a:lnTo>
                  <a:pt x="73440" y="30370"/>
                </a:lnTo>
                <a:lnTo>
                  <a:pt x="73430" y="30380"/>
                </a:lnTo>
                <a:lnTo>
                  <a:pt x="73440" y="30380"/>
                </a:lnTo>
                <a:lnTo>
                  <a:pt x="73430" y="30390"/>
                </a:lnTo>
                <a:lnTo>
                  <a:pt x="73430" y="30400"/>
                </a:lnTo>
                <a:lnTo>
                  <a:pt x="73430" y="30410"/>
                </a:lnTo>
                <a:lnTo>
                  <a:pt x="73430" y="30420"/>
                </a:lnTo>
                <a:lnTo>
                  <a:pt x="73420" y="30410"/>
                </a:lnTo>
                <a:lnTo>
                  <a:pt x="73410" y="30410"/>
                </a:lnTo>
                <a:lnTo>
                  <a:pt x="73410" y="30400"/>
                </a:lnTo>
                <a:lnTo>
                  <a:pt x="73400" y="30400"/>
                </a:lnTo>
                <a:lnTo>
                  <a:pt x="73390" y="30390"/>
                </a:lnTo>
                <a:lnTo>
                  <a:pt x="73350" y="30420"/>
                </a:lnTo>
                <a:lnTo>
                  <a:pt x="73340" y="30430"/>
                </a:lnTo>
                <a:lnTo>
                  <a:pt x="73340" y="30440"/>
                </a:lnTo>
                <a:lnTo>
                  <a:pt x="73330" y="30440"/>
                </a:lnTo>
                <a:lnTo>
                  <a:pt x="73320" y="30430"/>
                </a:lnTo>
                <a:lnTo>
                  <a:pt x="73310" y="30430"/>
                </a:lnTo>
                <a:lnTo>
                  <a:pt x="73290" y="30440"/>
                </a:lnTo>
                <a:lnTo>
                  <a:pt x="73260" y="30450"/>
                </a:lnTo>
                <a:lnTo>
                  <a:pt x="73250" y="30450"/>
                </a:lnTo>
                <a:lnTo>
                  <a:pt x="73200" y="30480"/>
                </a:lnTo>
                <a:lnTo>
                  <a:pt x="73180" y="30490"/>
                </a:lnTo>
                <a:lnTo>
                  <a:pt x="73170" y="30500"/>
                </a:lnTo>
                <a:lnTo>
                  <a:pt x="73160" y="30510"/>
                </a:lnTo>
                <a:lnTo>
                  <a:pt x="73160" y="30520"/>
                </a:lnTo>
                <a:lnTo>
                  <a:pt x="73170" y="30530"/>
                </a:lnTo>
                <a:lnTo>
                  <a:pt x="73160" y="30540"/>
                </a:lnTo>
                <a:lnTo>
                  <a:pt x="73170" y="30540"/>
                </a:lnTo>
                <a:lnTo>
                  <a:pt x="73180" y="30550"/>
                </a:lnTo>
                <a:lnTo>
                  <a:pt x="73180" y="30560"/>
                </a:lnTo>
                <a:lnTo>
                  <a:pt x="73170" y="30560"/>
                </a:lnTo>
                <a:lnTo>
                  <a:pt x="73160" y="30560"/>
                </a:lnTo>
                <a:lnTo>
                  <a:pt x="73150" y="30550"/>
                </a:lnTo>
                <a:lnTo>
                  <a:pt x="73140" y="30550"/>
                </a:lnTo>
                <a:lnTo>
                  <a:pt x="73130" y="30540"/>
                </a:lnTo>
                <a:lnTo>
                  <a:pt x="73120" y="30540"/>
                </a:lnTo>
                <a:lnTo>
                  <a:pt x="73100" y="30530"/>
                </a:lnTo>
                <a:lnTo>
                  <a:pt x="73090" y="30530"/>
                </a:lnTo>
                <a:lnTo>
                  <a:pt x="73090" y="30520"/>
                </a:lnTo>
                <a:lnTo>
                  <a:pt x="73080" y="30520"/>
                </a:lnTo>
                <a:lnTo>
                  <a:pt x="73070" y="30530"/>
                </a:lnTo>
                <a:lnTo>
                  <a:pt x="73030" y="30540"/>
                </a:lnTo>
                <a:lnTo>
                  <a:pt x="72970" y="30570"/>
                </a:lnTo>
                <a:lnTo>
                  <a:pt x="72900" y="30600"/>
                </a:lnTo>
                <a:lnTo>
                  <a:pt x="72860" y="30620"/>
                </a:lnTo>
                <a:lnTo>
                  <a:pt x="72810" y="30650"/>
                </a:lnTo>
                <a:lnTo>
                  <a:pt x="72810" y="30660"/>
                </a:lnTo>
                <a:lnTo>
                  <a:pt x="72810" y="30670"/>
                </a:lnTo>
                <a:lnTo>
                  <a:pt x="72800" y="30670"/>
                </a:lnTo>
                <a:lnTo>
                  <a:pt x="72810" y="30680"/>
                </a:lnTo>
                <a:lnTo>
                  <a:pt x="72810" y="30690"/>
                </a:lnTo>
                <a:lnTo>
                  <a:pt x="72820" y="30690"/>
                </a:lnTo>
                <a:lnTo>
                  <a:pt x="72820" y="30700"/>
                </a:lnTo>
                <a:lnTo>
                  <a:pt x="72820" y="30710"/>
                </a:lnTo>
                <a:lnTo>
                  <a:pt x="72810" y="30710"/>
                </a:lnTo>
                <a:lnTo>
                  <a:pt x="72790" y="30720"/>
                </a:lnTo>
                <a:lnTo>
                  <a:pt x="72780" y="30710"/>
                </a:lnTo>
                <a:lnTo>
                  <a:pt x="72760" y="30710"/>
                </a:lnTo>
                <a:lnTo>
                  <a:pt x="72750" y="30720"/>
                </a:lnTo>
                <a:lnTo>
                  <a:pt x="72740" y="30720"/>
                </a:lnTo>
                <a:lnTo>
                  <a:pt x="72730" y="30720"/>
                </a:lnTo>
                <a:lnTo>
                  <a:pt x="72710" y="30720"/>
                </a:lnTo>
                <a:lnTo>
                  <a:pt x="72690" y="30720"/>
                </a:lnTo>
                <a:lnTo>
                  <a:pt x="72680" y="30710"/>
                </a:lnTo>
                <a:lnTo>
                  <a:pt x="72670" y="30710"/>
                </a:lnTo>
                <a:lnTo>
                  <a:pt x="72670" y="30720"/>
                </a:lnTo>
                <a:lnTo>
                  <a:pt x="72650" y="30730"/>
                </a:lnTo>
                <a:lnTo>
                  <a:pt x="72650" y="30720"/>
                </a:lnTo>
                <a:lnTo>
                  <a:pt x="72630" y="30710"/>
                </a:lnTo>
                <a:lnTo>
                  <a:pt x="72620" y="30700"/>
                </a:lnTo>
                <a:lnTo>
                  <a:pt x="72620" y="30690"/>
                </a:lnTo>
                <a:lnTo>
                  <a:pt x="72610" y="30690"/>
                </a:lnTo>
                <a:lnTo>
                  <a:pt x="72600" y="30690"/>
                </a:lnTo>
                <a:lnTo>
                  <a:pt x="72580" y="30690"/>
                </a:lnTo>
                <a:lnTo>
                  <a:pt x="72560" y="30700"/>
                </a:lnTo>
                <a:lnTo>
                  <a:pt x="72550" y="30710"/>
                </a:lnTo>
                <a:lnTo>
                  <a:pt x="72540" y="30720"/>
                </a:lnTo>
                <a:lnTo>
                  <a:pt x="72530" y="30720"/>
                </a:lnTo>
                <a:lnTo>
                  <a:pt x="72510" y="30720"/>
                </a:lnTo>
                <a:lnTo>
                  <a:pt x="72510" y="30710"/>
                </a:lnTo>
                <a:lnTo>
                  <a:pt x="72500" y="30720"/>
                </a:lnTo>
                <a:lnTo>
                  <a:pt x="72490" y="30720"/>
                </a:lnTo>
                <a:lnTo>
                  <a:pt x="72480" y="30710"/>
                </a:lnTo>
                <a:lnTo>
                  <a:pt x="72470" y="30720"/>
                </a:lnTo>
                <a:lnTo>
                  <a:pt x="72460" y="30720"/>
                </a:lnTo>
                <a:lnTo>
                  <a:pt x="72450" y="30720"/>
                </a:lnTo>
                <a:lnTo>
                  <a:pt x="72430" y="30730"/>
                </a:lnTo>
                <a:lnTo>
                  <a:pt x="72410" y="30740"/>
                </a:lnTo>
                <a:lnTo>
                  <a:pt x="72390" y="30750"/>
                </a:lnTo>
                <a:lnTo>
                  <a:pt x="72370" y="30760"/>
                </a:lnTo>
                <a:lnTo>
                  <a:pt x="72330" y="30780"/>
                </a:lnTo>
                <a:lnTo>
                  <a:pt x="72320" y="30780"/>
                </a:lnTo>
                <a:lnTo>
                  <a:pt x="72260" y="30800"/>
                </a:lnTo>
                <a:lnTo>
                  <a:pt x="72240" y="30810"/>
                </a:lnTo>
                <a:lnTo>
                  <a:pt x="72230" y="30820"/>
                </a:lnTo>
                <a:lnTo>
                  <a:pt x="72170" y="30840"/>
                </a:lnTo>
                <a:lnTo>
                  <a:pt x="72090" y="30880"/>
                </a:lnTo>
                <a:lnTo>
                  <a:pt x="72050" y="30900"/>
                </a:lnTo>
                <a:lnTo>
                  <a:pt x="72020" y="30910"/>
                </a:lnTo>
                <a:lnTo>
                  <a:pt x="72000" y="30920"/>
                </a:lnTo>
                <a:lnTo>
                  <a:pt x="71990" y="30930"/>
                </a:lnTo>
                <a:lnTo>
                  <a:pt x="71930" y="30940"/>
                </a:lnTo>
                <a:lnTo>
                  <a:pt x="71910" y="30950"/>
                </a:lnTo>
                <a:lnTo>
                  <a:pt x="71890" y="30960"/>
                </a:lnTo>
                <a:lnTo>
                  <a:pt x="71860" y="30970"/>
                </a:lnTo>
                <a:lnTo>
                  <a:pt x="71800" y="31000"/>
                </a:lnTo>
                <a:lnTo>
                  <a:pt x="71780" y="31010"/>
                </a:lnTo>
                <a:lnTo>
                  <a:pt x="71730" y="31030"/>
                </a:lnTo>
                <a:lnTo>
                  <a:pt x="71720" y="31020"/>
                </a:lnTo>
                <a:lnTo>
                  <a:pt x="71710" y="31020"/>
                </a:lnTo>
                <a:lnTo>
                  <a:pt x="71700" y="31030"/>
                </a:lnTo>
                <a:lnTo>
                  <a:pt x="71680" y="31030"/>
                </a:lnTo>
                <a:lnTo>
                  <a:pt x="71670" y="31020"/>
                </a:lnTo>
                <a:lnTo>
                  <a:pt x="71650" y="31030"/>
                </a:lnTo>
                <a:lnTo>
                  <a:pt x="71630" y="31040"/>
                </a:lnTo>
                <a:lnTo>
                  <a:pt x="71580" y="31060"/>
                </a:lnTo>
                <a:lnTo>
                  <a:pt x="71530" y="31080"/>
                </a:lnTo>
                <a:lnTo>
                  <a:pt x="71430" y="31110"/>
                </a:lnTo>
                <a:lnTo>
                  <a:pt x="71390" y="31130"/>
                </a:lnTo>
                <a:lnTo>
                  <a:pt x="71340" y="31140"/>
                </a:lnTo>
                <a:lnTo>
                  <a:pt x="71330" y="31140"/>
                </a:lnTo>
                <a:lnTo>
                  <a:pt x="71310" y="31150"/>
                </a:lnTo>
                <a:lnTo>
                  <a:pt x="71300" y="31160"/>
                </a:lnTo>
                <a:lnTo>
                  <a:pt x="71280" y="31160"/>
                </a:lnTo>
                <a:lnTo>
                  <a:pt x="71250" y="31170"/>
                </a:lnTo>
                <a:lnTo>
                  <a:pt x="71240" y="31170"/>
                </a:lnTo>
                <a:lnTo>
                  <a:pt x="71180" y="31190"/>
                </a:lnTo>
                <a:lnTo>
                  <a:pt x="71160" y="31190"/>
                </a:lnTo>
                <a:lnTo>
                  <a:pt x="71150" y="31200"/>
                </a:lnTo>
                <a:lnTo>
                  <a:pt x="71130" y="31200"/>
                </a:lnTo>
                <a:lnTo>
                  <a:pt x="71120" y="31200"/>
                </a:lnTo>
                <a:lnTo>
                  <a:pt x="71110" y="31200"/>
                </a:lnTo>
                <a:lnTo>
                  <a:pt x="71100" y="31200"/>
                </a:lnTo>
                <a:lnTo>
                  <a:pt x="71080" y="31210"/>
                </a:lnTo>
                <a:lnTo>
                  <a:pt x="71030" y="31230"/>
                </a:lnTo>
                <a:lnTo>
                  <a:pt x="70960" y="31240"/>
                </a:lnTo>
                <a:lnTo>
                  <a:pt x="70920" y="31240"/>
                </a:lnTo>
                <a:lnTo>
                  <a:pt x="70900" y="31250"/>
                </a:lnTo>
                <a:lnTo>
                  <a:pt x="70860" y="31260"/>
                </a:lnTo>
                <a:lnTo>
                  <a:pt x="70830" y="31260"/>
                </a:lnTo>
                <a:lnTo>
                  <a:pt x="70810" y="31260"/>
                </a:lnTo>
                <a:lnTo>
                  <a:pt x="70780" y="31270"/>
                </a:lnTo>
                <a:lnTo>
                  <a:pt x="70770" y="31270"/>
                </a:lnTo>
                <a:lnTo>
                  <a:pt x="70750" y="31270"/>
                </a:lnTo>
                <a:lnTo>
                  <a:pt x="70700" y="31280"/>
                </a:lnTo>
                <a:lnTo>
                  <a:pt x="70680" y="31290"/>
                </a:lnTo>
                <a:lnTo>
                  <a:pt x="70640" y="31290"/>
                </a:lnTo>
                <a:lnTo>
                  <a:pt x="70610" y="31300"/>
                </a:lnTo>
                <a:lnTo>
                  <a:pt x="70550" y="31320"/>
                </a:lnTo>
                <a:lnTo>
                  <a:pt x="70380" y="31370"/>
                </a:lnTo>
                <a:lnTo>
                  <a:pt x="70180" y="31410"/>
                </a:lnTo>
                <a:lnTo>
                  <a:pt x="70150" y="31420"/>
                </a:lnTo>
                <a:lnTo>
                  <a:pt x="70090" y="31440"/>
                </a:lnTo>
                <a:lnTo>
                  <a:pt x="70060" y="31440"/>
                </a:lnTo>
                <a:lnTo>
                  <a:pt x="70000" y="31460"/>
                </a:lnTo>
                <a:lnTo>
                  <a:pt x="69960" y="31470"/>
                </a:lnTo>
                <a:lnTo>
                  <a:pt x="69860" y="31490"/>
                </a:lnTo>
                <a:lnTo>
                  <a:pt x="69840" y="31500"/>
                </a:lnTo>
                <a:lnTo>
                  <a:pt x="69810" y="31510"/>
                </a:lnTo>
                <a:lnTo>
                  <a:pt x="69780" y="31510"/>
                </a:lnTo>
                <a:lnTo>
                  <a:pt x="69760" y="31520"/>
                </a:lnTo>
                <a:lnTo>
                  <a:pt x="69700" y="31540"/>
                </a:lnTo>
                <a:lnTo>
                  <a:pt x="69660" y="31560"/>
                </a:lnTo>
                <a:lnTo>
                  <a:pt x="69620" y="31570"/>
                </a:lnTo>
                <a:lnTo>
                  <a:pt x="69600" y="31580"/>
                </a:lnTo>
                <a:lnTo>
                  <a:pt x="69580" y="31580"/>
                </a:lnTo>
                <a:lnTo>
                  <a:pt x="69520" y="31590"/>
                </a:lnTo>
                <a:lnTo>
                  <a:pt x="69500" y="31590"/>
                </a:lnTo>
                <a:lnTo>
                  <a:pt x="69450" y="31600"/>
                </a:lnTo>
                <a:lnTo>
                  <a:pt x="69430" y="31600"/>
                </a:lnTo>
                <a:lnTo>
                  <a:pt x="69350" y="31620"/>
                </a:lnTo>
                <a:lnTo>
                  <a:pt x="69320" y="31640"/>
                </a:lnTo>
                <a:lnTo>
                  <a:pt x="69290" y="31650"/>
                </a:lnTo>
                <a:lnTo>
                  <a:pt x="69240" y="31660"/>
                </a:lnTo>
                <a:lnTo>
                  <a:pt x="69150" y="31690"/>
                </a:lnTo>
                <a:lnTo>
                  <a:pt x="69070" y="31720"/>
                </a:lnTo>
                <a:lnTo>
                  <a:pt x="69000" y="31730"/>
                </a:lnTo>
                <a:lnTo>
                  <a:pt x="68960" y="31750"/>
                </a:lnTo>
                <a:lnTo>
                  <a:pt x="68930" y="31760"/>
                </a:lnTo>
                <a:lnTo>
                  <a:pt x="68900" y="31770"/>
                </a:lnTo>
                <a:lnTo>
                  <a:pt x="68880" y="31780"/>
                </a:lnTo>
                <a:lnTo>
                  <a:pt x="68860" y="31780"/>
                </a:lnTo>
                <a:lnTo>
                  <a:pt x="68850" y="31780"/>
                </a:lnTo>
                <a:lnTo>
                  <a:pt x="68840" y="31790"/>
                </a:lnTo>
                <a:lnTo>
                  <a:pt x="68830" y="31780"/>
                </a:lnTo>
                <a:lnTo>
                  <a:pt x="68800" y="31770"/>
                </a:lnTo>
                <a:lnTo>
                  <a:pt x="68790" y="31780"/>
                </a:lnTo>
                <a:lnTo>
                  <a:pt x="68770" y="31780"/>
                </a:lnTo>
                <a:lnTo>
                  <a:pt x="68740" y="31790"/>
                </a:lnTo>
                <a:lnTo>
                  <a:pt x="68720" y="31790"/>
                </a:lnTo>
                <a:lnTo>
                  <a:pt x="68700" y="31800"/>
                </a:lnTo>
                <a:lnTo>
                  <a:pt x="68690" y="31800"/>
                </a:lnTo>
                <a:lnTo>
                  <a:pt x="68620" y="31820"/>
                </a:lnTo>
                <a:lnTo>
                  <a:pt x="68560" y="31830"/>
                </a:lnTo>
                <a:lnTo>
                  <a:pt x="68500" y="31850"/>
                </a:lnTo>
                <a:lnTo>
                  <a:pt x="68430" y="31870"/>
                </a:lnTo>
                <a:lnTo>
                  <a:pt x="68430" y="31840"/>
                </a:lnTo>
                <a:lnTo>
                  <a:pt x="68440" y="31820"/>
                </a:lnTo>
                <a:lnTo>
                  <a:pt x="68440" y="31810"/>
                </a:lnTo>
                <a:lnTo>
                  <a:pt x="68450" y="31790"/>
                </a:lnTo>
                <a:lnTo>
                  <a:pt x="68460" y="31770"/>
                </a:lnTo>
                <a:lnTo>
                  <a:pt x="68470" y="31760"/>
                </a:lnTo>
                <a:lnTo>
                  <a:pt x="68480" y="31740"/>
                </a:lnTo>
                <a:lnTo>
                  <a:pt x="68500" y="31710"/>
                </a:lnTo>
                <a:lnTo>
                  <a:pt x="68520" y="31680"/>
                </a:lnTo>
                <a:lnTo>
                  <a:pt x="68510" y="31650"/>
                </a:lnTo>
                <a:lnTo>
                  <a:pt x="68510" y="31640"/>
                </a:lnTo>
                <a:lnTo>
                  <a:pt x="68490" y="31600"/>
                </a:lnTo>
                <a:lnTo>
                  <a:pt x="68480" y="31570"/>
                </a:lnTo>
                <a:lnTo>
                  <a:pt x="68470" y="31570"/>
                </a:lnTo>
                <a:lnTo>
                  <a:pt x="68470" y="31560"/>
                </a:lnTo>
                <a:lnTo>
                  <a:pt x="68450" y="31540"/>
                </a:lnTo>
                <a:lnTo>
                  <a:pt x="68440" y="31520"/>
                </a:lnTo>
                <a:lnTo>
                  <a:pt x="68430" y="31510"/>
                </a:lnTo>
                <a:lnTo>
                  <a:pt x="68410" y="31490"/>
                </a:lnTo>
                <a:lnTo>
                  <a:pt x="68410" y="31480"/>
                </a:lnTo>
                <a:lnTo>
                  <a:pt x="68400" y="31470"/>
                </a:lnTo>
                <a:lnTo>
                  <a:pt x="68390" y="31450"/>
                </a:lnTo>
                <a:lnTo>
                  <a:pt x="68370" y="31420"/>
                </a:lnTo>
                <a:lnTo>
                  <a:pt x="68360" y="31390"/>
                </a:lnTo>
                <a:lnTo>
                  <a:pt x="68350" y="31380"/>
                </a:lnTo>
                <a:lnTo>
                  <a:pt x="68330" y="31360"/>
                </a:lnTo>
                <a:lnTo>
                  <a:pt x="68320" y="31350"/>
                </a:lnTo>
                <a:lnTo>
                  <a:pt x="68300" y="31330"/>
                </a:lnTo>
                <a:lnTo>
                  <a:pt x="68280" y="31300"/>
                </a:lnTo>
                <a:lnTo>
                  <a:pt x="68250" y="31270"/>
                </a:lnTo>
                <a:lnTo>
                  <a:pt x="68230" y="31250"/>
                </a:lnTo>
                <a:lnTo>
                  <a:pt x="68220" y="31220"/>
                </a:lnTo>
                <a:lnTo>
                  <a:pt x="68220" y="31210"/>
                </a:lnTo>
                <a:lnTo>
                  <a:pt x="68220" y="31170"/>
                </a:lnTo>
                <a:lnTo>
                  <a:pt x="68230" y="31140"/>
                </a:lnTo>
                <a:lnTo>
                  <a:pt x="68230" y="31130"/>
                </a:lnTo>
                <a:lnTo>
                  <a:pt x="68250" y="31110"/>
                </a:lnTo>
                <a:lnTo>
                  <a:pt x="68260" y="31080"/>
                </a:lnTo>
                <a:lnTo>
                  <a:pt x="68260" y="31070"/>
                </a:lnTo>
                <a:lnTo>
                  <a:pt x="68260" y="31030"/>
                </a:lnTo>
                <a:lnTo>
                  <a:pt x="68230" y="31000"/>
                </a:lnTo>
                <a:lnTo>
                  <a:pt x="68210" y="30980"/>
                </a:lnTo>
                <a:lnTo>
                  <a:pt x="68180" y="30950"/>
                </a:lnTo>
                <a:lnTo>
                  <a:pt x="68150" y="30930"/>
                </a:lnTo>
                <a:lnTo>
                  <a:pt x="68140" y="30910"/>
                </a:lnTo>
                <a:lnTo>
                  <a:pt x="68130" y="30900"/>
                </a:lnTo>
                <a:lnTo>
                  <a:pt x="68120" y="30860"/>
                </a:lnTo>
                <a:lnTo>
                  <a:pt x="68100" y="30840"/>
                </a:lnTo>
                <a:lnTo>
                  <a:pt x="68090" y="30830"/>
                </a:lnTo>
                <a:lnTo>
                  <a:pt x="68060" y="30810"/>
                </a:lnTo>
                <a:lnTo>
                  <a:pt x="68030" y="30790"/>
                </a:lnTo>
                <a:lnTo>
                  <a:pt x="68020" y="30760"/>
                </a:lnTo>
                <a:lnTo>
                  <a:pt x="68020" y="30750"/>
                </a:lnTo>
                <a:lnTo>
                  <a:pt x="68030" y="30720"/>
                </a:lnTo>
                <a:lnTo>
                  <a:pt x="68030" y="30690"/>
                </a:lnTo>
                <a:lnTo>
                  <a:pt x="68020" y="30660"/>
                </a:lnTo>
                <a:lnTo>
                  <a:pt x="68020" y="30650"/>
                </a:lnTo>
                <a:lnTo>
                  <a:pt x="68000" y="30620"/>
                </a:lnTo>
                <a:lnTo>
                  <a:pt x="68000" y="30610"/>
                </a:lnTo>
                <a:lnTo>
                  <a:pt x="68000" y="30590"/>
                </a:lnTo>
                <a:lnTo>
                  <a:pt x="68000" y="30580"/>
                </a:lnTo>
                <a:lnTo>
                  <a:pt x="68010" y="30550"/>
                </a:lnTo>
                <a:lnTo>
                  <a:pt x="68010" y="30540"/>
                </a:lnTo>
                <a:lnTo>
                  <a:pt x="68010" y="30500"/>
                </a:lnTo>
                <a:lnTo>
                  <a:pt x="68000" y="30490"/>
                </a:lnTo>
                <a:lnTo>
                  <a:pt x="68000" y="30470"/>
                </a:lnTo>
                <a:lnTo>
                  <a:pt x="67980" y="30440"/>
                </a:lnTo>
                <a:lnTo>
                  <a:pt x="67980" y="30430"/>
                </a:lnTo>
                <a:lnTo>
                  <a:pt x="67970" y="30420"/>
                </a:lnTo>
                <a:lnTo>
                  <a:pt x="67950" y="30410"/>
                </a:lnTo>
                <a:lnTo>
                  <a:pt x="67930" y="30400"/>
                </a:lnTo>
                <a:lnTo>
                  <a:pt x="67920" y="30400"/>
                </a:lnTo>
                <a:lnTo>
                  <a:pt x="67890" y="30360"/>
                </a:lnTo>
                <a:lnTo>
                  <a:pt x="67900" y="30340"/>
                </a:lnTo>
                <a:lnTo>
                  <a:pt x="67900" y="30330"/>
                </a:lnTo>
                <a:lnTo>
                  <a:pt x="67900" y="30290"/>
                </a:lnTo>
                <a:lnTo>
                  <a:pt x="67880" y="30270"/>
                </a:lnTo>
                <a:lnTo>
                  <a:pt x="67880" y="30260"/>
                </a:lnTo>
                <a:lnTo>
                  <a:pt x="67870" y="30250"/>
                </a:lnTo>
                <a:lnTo>
                  <a:pt x="67860" y="30230"/>
                </a:lnTo>
                <a:lnTo>
                  <a:pt x="67860" y="30220"/>
                </a:lnTo>
                <a:lnTo>
                  <a:pt x="67840" y="30200"/>
                </a:lnTo>
                <a:lnTo>
                  <a:pt x="67820" y="30180"/>
                </a:lnTo>
                <a:lnTo>
                  <a:pt x="67820" y="30170"/>
                </a:lnTo>
                <a:lnTo>
                  <a:pt x="67790" y="30140"/>
                </a:lnTo>
                <a:lnTo>
                  <a:pt x="67780" y="30110"/>
                </a:lnTo>
                <a:lnTo>
                  <a:pt x="67760" y="30080"/>
                </a:lnTo>
                <a:lnTo>
                  <a:pt x="67760" y="30070"/>
                </a:lnTo>
                <a:lnTo>
                  <a:pt x="67750" y="30060"/>
                </a:lnTo>
                <a:lnTo>
                  <a:pt x="67740" y="30040"/>
                </a:lnTo>
                <a:lnTo>
                  <a:pt x="67740" y="30030"/>
                </a:lnTo>
                <a:lnTo>
                  <a:pt x="67730" y="30010"/>
                </a:lnTo>
                <a:lnTo>
                  <a:pt x="67720" y="29970"/>
                </a:lnTo>
                <a:lnTo>
                  <a:pt x="67700" y="29950"/>
                </a:lnTo>
                <a:lnTo>
                  <a:pt x="67680" y="29950"/>
                </a:lnTo>
                <a:lnTo>
                  <a:pt x="67660" y="29960"/>
                </a:lnTo>
                <a:lnTo>
                  <a:pt x="67630" y="29980"/>
                </a:lnTo>
                <a:lnTo>
                  <a:pt x="67600" y="29960"/>
                </a:lnTo>
                <a:lnTo>
                  <a:pt x="67590" y="29960"/>
                </a:lnTo>
                <a:lnTo>
                  <a:pt x="67570" y="29940"/>
                </a:lnTo>
                <a:lnTo>
                  <a:pt x="67530" y="29930"/>
                </a:lnTo>
                <a:lnTo>
                  <a:pt x="67490" y="29940"/>
                </a:lnTo>
                <a:lnTo>
                  <a:pt x="67460" y="29950"/>
                </a:lnTo>
                <a:lnTo>
                  <a:pt x="67430" y="29960"/>
                </a:lnTo>
                <a:lnTo>
                  <a:pt x="67400" y="29990"/>
                </a:lnTo>
                <a:lnTo>
                  <a:pt x="67360" y="30010"/>
                </a:lnTo>
                <a:lnTo>
                  <a:pt x="67340" y="29990"/>
                </a:lnTo>
                <a:lnTo>
                  <a:pt x="67300" y="29960"/>
                </a:lnTo>
                <a:lnTo>
                  <a:pt x="67270" y="29950"/>
                </a:lnTo>
                <a:lnTo>
                  <a:pt x="67230" y="29950"/>
                </a:lnTo>
                <a:lnTo>
                  <a:pt x="67210" y="29960"/>
                </a:lnTo>
                <a:lnTo>
                  <a:pt x="67200" y="29970"/>
                </a:lnTo>
                <a:lnTo>
                  <a:pt x="67180" y="29980"/>
                </a:lnTo>
                <a:lnTo>
                  <a:pt x="67170" y="29990"/>
                </a:lnTo>
                <a:lnTo>
                  <a:pt x="67140" y="29970"/>
                </a:lnTo>
                <a:lnTo>
                  <a:pt x="67130" y="29940"/>
                </a:lnTo>
                <a:lnTo>
                  <a:pt x="67120" y="29900"/>
                </a:lnTo>
                <a:lnTo>
                  <a:pt x="67110" y="29900"/>
                </a:lnTo>
                <a:lnTo>
                  <a:pt x="67090" y="29900"/>
                </a:lnTo>
                <a:lnTo>
                  <a:pt x="67060" y="29920"/>
                </a:lnTo>
                <a:lnTo>
                  <a:pt x="67020" y="29910"/>
                </a:lnTo>
                <a:lnTo>
                  <a:pt x="67010" y="29880"/>
                </a:lnTo>
                <a:lnTo>
                  <a:pt x="66990" y="29840"/>
                </a:lnTo>
                <a:lnTo>
                  <a:pt x="66980" y="29830"/>
                </a:lnTo>
                <a:lnTo>
                  <a:pt x="66970" y="29810"/>
                </a:lnTo>
                <a:lnTo>
                  <a:pt x="66940" y="29790"/>
                </a:lnTo>
                <a:lnTo>
                  <a:pt x="66910" y="29770"/>
                </a:lnTo>
                <a:lnTo>
                  <a:pt x="66900" y="29770"/>
                </a:lnTo>
                <a:lnTo>
                  <a:pt x="66870" y="29770"/>
                </a:lnTo>
                <a:lnTo>
                  <a:pt x="66830" y="29770"/>
                </a:lnTo>
                <a:lnTo>
                  <a:pt x="66830" y="29760"/>
                </a:lnTo>
                <a:lnTo>
                  <a:pt x="66800" y="29750"/>
                </a:lnTo>
                <a:lnTo>
                  <a:pt x="66770" y="29740"/>
                </a:lnTo>
                <a:lnTo>
                  <a:pt x="66730" y="29720"/>
                </a:lnTo>
                <a:lnTo>
                  <a:pt x="66720" y="29720"/>
                </a:lnTo>
                <a:lnTo>
                  <a:pt x="66700" y="29720"/>
                </a:lnTo>
                <a:lnTo>
                  <a:pt x="66660" y="29730"/>
                </a:lnTo>
                <a:lnTo>
                  <a:pt x="66630" y="29740"/>
                </a:lnTo>
                <a:lnTo>
                  <a:pt x="66620" y="29750"/>
                </a:lnTo>
                <a:lnTo>
                  <a:pt x="66590" y="29760"/>
                </a:lnTo>
                <a:lnTo>
                  <a:pt x="66570" y="29760"/>
                </a:lnTo>
                <a:lnTo>
                  <a:pt x="66550" y="29770"/>
                </a:lnTo>
                <a:lnTo>
                  <a:pt x="66540" y="29770"/>
                </a:lnTo>
                <a:lnTo>
                  <a:pt x="66520" y="29780"/>
                </a:lnTo>
                <a:lnTo>
                  <a:pt x="66500" y="29780"/>
                </a:lnTo>
                <a:lnTo>
                  <a:pt x="66480" y="29790"/>
                </a:lnTo>
                <a:lnTo>
                  <a:pt x="66450" y="29790"/>
                </a:lnTo>
                <a:lnTo>
                  <a:pt x="66410" y="29790"/>
                </a:lnTo>
                <a:lnTo>
                  <a:pt x="66370" y="29800"/>
                </a:lnTo>
                <a:lnTo>
                  <a:pt x="66340" y="29810"/>
                </a:lnTo>
                <a:lnTo>
                  <a:pt x="66330" y="29810"/>
                </a:lnTo>
                <a:lnTo>
                  <a:pt x="66300" y="29810"/>
                </a:lnTo>
                <a:lnTo>
                  <a:pt x="66280" y="29810"/>
                </a:lnTo>
                <a:lnTo>
                  <a:pt x="66260" y="29810"/>
                </a:lnTo>
                <a:lnTo>
                  <a:pt x="66230" y="29790"/>
                </a:lnTo>
                <a:lnTo>
                  <a:pt x="66190" y="29800"/>
                </a:lnTo>
                <a:lnTo>
                  <a:pt x="66170" y="29810"/>
                </a:lnTo>
                <a:lnTo>
                  <a:pt x="66160" y="29820"/>
                </a:lnTo>
                <a:lnTo>
                  <a:pt x="66130" y="29840"/>
                </a:lnTo>
                <a:lnTo>
                  <a:pt x="66110" y="29860"/>
                </a:lnTo>
                <a:lnTo>
                  <a:pt x="66110" y="29870"/>
                </a:lnTo>
                <a:lnTo>
                  <a:pt x="66070" y="29890"/>
                </a:lnTo>
                <a:lnTo>
                  <a:pt x="66040" y="29900"/>
                </a:lnTo>
                <a:lnTo>
                  <a:pt x="66000" y="29910"/>
                </a:lnTo>
                <a:lnTo>
                  <a:pt x="65980" y="29910"/>
                </a:lnTo>
                <a:lnTo>
                  <a:pt x="65960" y="29910"/>
                </a:lnTo>
                <a:lnTo>
                  <a:pt x="65930" y="29920"/>
                </a:lnTo>
                <a:lnTo>
                  <a:pt x="65890" y="29930"/>
                </a:lnTo>
                <a:lnTo>
                  <a:pt x="65860" y="29930"/>
                </a:lnTo>
                <a:lnTo>
                  <a:pt x="65850" y="29930"/>
                </a:lnTo>
                <a:lnTo>
                  <a:pt x="65810" y="29930"/>
                </a:lnTo>
                <a:lnTo>
                  <a:pt x="65780" y="29930"/>
                </a:lnTo>
                <a:lnTo>
                  <a:pt x="65740" y="29930"/>
                </a:lnTo>
                <a:lnTo>
                  <a:pt x="65700" y="29920"/>
                </a:lnTo>
                <a:lnTo>
                  <a:pt x="65670" y="29930"/>
                </a:lnTo>
                <a:lnTo>
                  <a:pt x="65630" y="29940"/>
                </a:lnTo>
                <a:lnTo>
                  <a:pt x="65600" y="29950"/>
                </a:lnTo>
                <a:lnTo>
                  <a:pt x="65560" y="29950"/>
                </a:lnTo>
                <a:lnTo>
                  <a:pt x="65520" y="29960"/>
                </a:lnTo>
                <a:lnTo>
                  <a:pt x="65490" y="29960"/>
                </a:lnTo>
                <a:lnTo>
                  <a:pt x="65470" y="29970"/>
                </a:lnTo>
                <a:lnTo>
                  <a:pt x="65450" y="29970"/>
                </a:lnTo>
                <a:lnTo>
                  <a:pt x="65420" y="29980"/>
                </a:lnTo>
                <a:lnTo>
                  <a:pt x="65380" y="29980"/>
                </a:lnTo>
                <a:lnTo>
                  <a:pt x="65370" y="29980"/>
                </a:lnTo>
                <a:lnTo>
                  <a:pt x="65340" y="29980"/>
                </a:lnTo>
                <a:lnTo>
                  <a:pt x="65310" y="29980"/>
                </a:lnTo>
                <a:lnTo>
                  <a:pt x="65300" y="29980"/>
                </a:lnTo>
                <a:lnTo>
                  <a:pt x="65270" y="29980"/>
                </a:lnTo>
                <a:lnTo>
                  <a:pt x="65230" y="29970"/>
                </a:lnTo>
                <a:lnTo>
                  <a:pt x="65190" y="29970"/>
                </a:lnTo>
                <a:lnTo>
                  <a:pt x="65170" y="29980"/>
                </a:lnTo>
                <a:lnTo>
                  <a:pt x="65160" y="29980"/>
                </a:lnTo>
                <a:lnTo>
                  <a:pt x="65150" y="29980"/>
                </a:lnTo>
                <a:lnTo>
                  <a:pt x="65120" y="29980"/>
                </a:lnTo>
                <a:lnTo>
                  <a:pt x="65080" y="29980"/>
                </a:lnTo>
                <a:lnTo>
                  <a:pt x="65050" y="29980"/>
                </a:lnTo>
                <a:lnTo>
                  <a:pt x="65030" y="29980"/>
                </a:lnTo>
                <a:lnTo>
                  <a:pt x="65010" y="29990"/>
                </a:lnTo>
                <a:lnTo>
                  <a:pt x="64980" y="29990"/>
                </a:lnTo>
                <a:lnTo>
                  <a:pt x="64940" y="29990"/>
                </a:lnTo>
                <a:lnTo>
                  <a:pt x="64930" y="29990"/>
                </a:lnTo>
                <a:lnTo>
                  <a:pt x="64900" y="29980"/>
                </a:lnTo>
                <a:lnTo>
                  <a:pt x="64880" y="29980"/>
                </a:lnTo>
                <a:lnTo>
                  <a:pt x="64870" y="29970"/>
                </a:lnTo>
                <a:lnTo>
                  <a:pt x="64840" y="29960"/>
                </a:lnTo>
                <a:lnTo>
                  <a:pt x="64800" y="29940"/>
                </a:lnTo>
                <a:lnTo>
                  <a:pt x="64800" y="29930"/>
                </a:lnTo>
                <a:lnTo>
                  <a:pt x="64780" y="29910"/>
                </a:lnTo>
                <a:lnTo>
                  <a:pt x="64740" y="29890"/>
                </a:lnTo>
                <a:lnTo>
                  <a:pt x="64710" y="29870"/>
                </a:lnTo>
                <a:lnTo>
                  <a:pt x="64690" y="29860"/>
                </a:lnTo>
                <a:lnTo>
                  <a:pt x="64680" y="29850"/>
                </a:lnTo>
                <a:lnTo>
                  <a:pt x="64670" y="29830"/>
                </a:lnTo>
                <a:lnTo>
                  <a:pt x="64660" y="29820"/>
                </a:lnTo>
                <a:lnTo>
                  <a:pt x="64650" y="29820"/>
                </a:lnTo>
                <a:lnTo>
                  <a:pt x="64630" y="29830"/>
                </a:lnTo>
                <a:lnTo>
                  <a:pt x="64620" y="29820"/>
                </a:lnTo>
                <a:lnTo>
                  <a:pt x="64600" y="29810"/>
                </a:lnTo>
                <a:lnTo>
                  <a:pt x="64570" y="29780"/>
                </a:lnTo>
                <a:lnTo>
                  <a:pt x="64540" y="29780"/>
                </a:lnTo>
                <a:lnTo>
                  <a:pt x="64500" y="29770"/>
                </a:lnTo>
                <a:lnTo>
                  <a:pt x="64470" y="29750"/>
                </a:lnTo>
                <a:lnTo>
                  <a:pt x="64460" y="29740"/>
                </a:lnTo>
                <a:lnTo>
                  <a:pt x="64450" y="29720"/>
                </a:lnTo>
                <a:lnTo>
                  <a:pt x="64440" y="29710"/>
                </a:lnTo>
                <a:lnTo>
                  <a:pt x="64430" y="29690"/>
                </a:lnTo>
                <a:lnTo>
                  <a:pt x="64410" y="29660"/>
                </a:lnTo>
                <a:lnTo>
                  <a:pt x="64380" y="29630"/>
                </a:lnTo>
                <a:lnTo>
                  <a:pt x="64370" y="29610"/>
                </a:lnTo>
                <a:lnTo>
                  <a:pt x="64360" y="29600"/>
                </a:lnTo>
                <a:lnTo>
                  <a:pt x="64360" y="29590"/>
                </a:lnTo>
                <a:lnTo>
                  <a:pt x="64350" y="29560"/>
                </a:lnTo>
                <a:lnTo>
                  <a:pt x="64350" y="29530"/>
                </a:lnTo>
                <a:lnTo>
                  <a:pt x="64350" y="29520"/>
                </a:lnTo>
                <a:lnTo>
                  <a:pt x="64350" y="29480"/>
                </a:lnTo>
                <a:lnTo>
                  <a:pt x="64360" y="29450"/>
                </a:lnTo>
                <a:lnTo>
                  <a:pt x="64360" y="29430"/>
                </a:lnTo>
                <a:lnTo>
                  <a:pt x="64370" y="29410"/>
                </a:lnTo>
                <a:lnTo>
                  <a:pt x="64370" y="29390"/>
                </a:lnTo>
                <a:lnTo>
                  <a:pt x="64380" y="29380"/>
                </a:lnTo>
                <a:lnTo>
                  <a:pt x="64380" y="29350"/>
                </a:lnTo>
                <a:lnTo>
                  <a:pt x="64380" y="29340"/>
                </a:lnTo>
                <a:lnTo>
                  <a:pt x="64360" y="29300"/>
                </a:lnTo>
                <a:lnTo>
                  <a:pt x="64350" y="29280"/>
                </a:lnTo>
                <a:lnTo>
                  <a:pt x="64350" y="29270"/>
                </a:lnTo>
                <a:lnTo>
                  <a:pt x="64350" y="29260"/>
                </a:lnTo>
                <a:lnTo>
                  <a:pt x="64370" y="29240"/>
                </a:lnTo>
                <a:lnTo>
                  <a:pt x="64380" y="29230"/>
                </a:lnTo>
                <a:lnTo>
                  <a:pt x="64400" y="29220"/>
                </a:lnTo>
                <a:lnTo>
                  <a:pt x="64430" y="29190"/>
                </a:lnTo>
                <a:lnTo>
                  <a:pt x="64460" y="29170"/>
                </a:lnTo>
                <a:lnTo>
                  <a:pt x="64490" y="29140"/>
                </a:lnTo>
                <a:lnTo>
                  <a:pt x="64500" y="29130"/>
                </a:lnTo>
                <a:lnTo>
                  <a:pt x="64520" y="29110"/>
                </a:lnTo>
                <a:lnTo>
                  <a:pt x="64530" y="29100"/>
                </a:lnTo>
                <a:lnTo>
                  <a:pt x="64550" y="29090"/>
                </a:lnTo>
                <a:lnTo>
                  <a:pt x="64560" y="29070"/>
                </a:lnTo>
                <a:lnTo>
                  <a:pt x="64570" y="29070"/>
                </a:lnTo>
                <a:lnTo>
                  <a:pt x="64600" y="29040"/>
                </a:lnTo>
                <a:lnTo>
                  <a:pt x="64610" y="29040"/>
                </a:lnTo>
                <a:lnTo>
                  <a:pt x="64630" y="29020"/>
                </a:lnTo>
                <a:lnTo>
                  <a:pt x="64630" y="29010"/>
                </a:lnTo>
                <a:lnTo>
                  <a:pt x="64650" y="28990"/>
                </a:lnTo>
                <a:lnTo>
                  <a:pt x="64670" y="28970"/>
                </a:lnTo>
                <a:lnTo>
                  <a:pt x="64680" y="28960"/>
                </a:lnTo>
                <a:lnTo>
                  <a:pt x="64680" y="28940"/>
                </a:lnTo>
                <a:lnTo>
                  <a:pt x="64690" y="28930"/>
                </a:lnTo>
                <a:lnTo>
                  <a:pt x="64700" y="28890"/>
                </a:lnTo>
                <a:lnTo>
                  <a:pt x="64700" y="28880"/>
                </a:lnTo>
                <a:lnTo>
                  <a:pt x="64710" y="28850"/>
                </a:lnTo>
                <a:lnTo>
                  <a:pt x="64710" y="28830"/>
                </a:lnTo>
                <a:lnTo>
                  <a:pt x="64720" y="28810"/>
                </a:lnTo>
                <a:lnTo>
                  <a:pt x="64720" y="28770"/>
                </a:lnTo>
                <a:lnTo>
                  <a:pt x="64720" y="28740"/>
                </a:lnTo>
                <a:lnTo>
                  <a:pt x="64720" y="28730"/>
                </a:lnTo>
                <a:lnTo>
                  <a:pt x="64730" y="28700"/>
                </a:lnTo>
                <a:lnTo>
                  <a:pt x="64760" y="28680"/>
                </a:lnTo>
                <a:lnTo>
                  <a:pt x="64790" y="28700"/>
                </a:lnTo>
                <a:lnTo>
                  <a:pt x="64820" y="28700"/>
                </a:lnTo>
                <a:lnTo>
                  <a:pt x="64830" y="28710"/>
                </a:lnTo>
                <a:lnTo>
                  <a:pt x="64860" y="28690"/>
                </a:lnTo>
                <a:lnTo>
                  <a:pt x="64890" y="28670"/>
                </a:lnTo>
                <a:lnTo>
                  <a:pt x="64910" y="28640"/>
                </a:lnTo>
                <a:lnTo>
                  <a:pt x="64930" y="28610"/>
                </a:lnTo>
                <a:lnTo>
                  <a:pt x="64940" y="28590"/>
                </a:lnTo>
                <a:lnTo>
                  <a:pt x="64940" y="28580"/>
                </a:lnTo>
                <a:lnTo>
                  <a:pt x="64950" y="28540"/>
                </a:lnTo>
                <a:lnTo>
                  <a:pt x="64960" y="28500"/>
                </a:lnTo>
                <a:lnTo>
                  <a:pt x="64960" y="28460"/>
                </a:lnTo>
                <a:lnTo>
                  <a:pt x="64960" y="28440"/>
                </a:lnTo>
                <a:lnTo>
                  <a:pt x="64960" y="28420"/>
                </a:lnTo>
                <a:lnTo>
                  <a:pt x="64950" y="28400"/>
                </a:lnTo>
                <a:lnTo>
                  <a:pt x="64950" y="28390"/>
                </a:lnTo>
                <a:lnTo>
                  <a:pt x="64950" y="28350"/>
                </a:lnTo>
                <a:lnTo>
                  <a:pt x="64950" y="28310"/>
                </a:lnTo>
                <a:lnTo>
                  <a:pt x="64970" y="28270"/>
                </a:lnTo>
                <a:lnTo>
                  <a:pt x="64980" y="28230"/>
                </a:lnTo>
                <a:lnTo>
                  <a:pt x="64970" y="28190"/>
                </a:lnTo>
                <a:lnTo>
                  <a:pt x="64940" y="28170"/>
                </a:lnTo>
                <a:lnTo>
                  <a:pt x="64910" y="28140"/>
                </a:lnTo>
                <a:lnTo>
                  <a:pt x="64940" y="28120"/>
                </a:lnTo>
                <a:lnTo>
                  <a:pt x="64940" y="28110"/>
                </a:lnTo>
                <a:lnTo>
                  <a:pt x="64960" y="28090"/>
                </a:lnTo>
                <a:lnTo>
                  <a:pt x="64920" y="28080"/>
                </a:lnTo>
                <a:lnTo>
                  <a:pt x="64890" y="28070"/>
                </a:lnTo>
                <a:lnTo>
                  <a:pt x="64850" y="28060"/>
                </a:lnTo>
                <a:lnTo>
                  <a:pt x="64820" y="28050"/>
                </a:lnTo>
                <a:lnTo>
                  <a:pt x="64780" y="28050"/>
                </a:lnTo>
                <a:lnTo>
                  <a:pt x="64740" y="28040"/>
                </a:lnTo>
                <a:lnTo>
                  <a:pt x="64710" y="28040"/>
                </a:lnTo>
                <a:lnTo>
                  <a:pt x="64670" y="28020"/>
                </a:lnTo>
                <a:lnTo>
                  <a:pt x="64640" y="28000"/>
                </a:lnTo>
                <a:lnTo>
                  <a:pt x="64610" y="27980"/>
                </a:lnTo>
                <a:lnTo>
                  <a:pt x="64570" y="27960"/>
                </a:lnTo>
                <a:lnTo>
                  <a:pt x="64540" y="27940"/>
                </a:lnTo>
                <a:lnTo>
                  <a:pt x="64510" y="27920"/>
                </a:lnTo>
                <a:lnTo>
                  <a:pt x="64470" y="27920"/>
                </a:lnTo>
                <a:lnTo>
                  <a:pt x="64440" y="27920"/>
                </a:lnTo>
                <a:lnTo>
                  <a:pt x="64400" y="27920"/>
                </a:lnTo>
                <a:lnTo>
                  <a:pt x="64360" y="27930"/>
                </a:lnTo>
                <a:lnTo>
                  <a:pt x="64320" y="27940"/>
                </a:lnTo>
                <a:lnTo>
                  <a:pt x="64290" y="27950"/>
                </a:lnTo>
                <a:lnTo>
                  <a:pt x="64250" y="27950"/>
                </a:lnTo>
                <a:lnTo>
                  <a:pt x="64210" y="27950"/>
                </a:lnTo>
                <a:lnTo>
                  <a:pt x="64180" y="27940"/>
                </a:lnTo>
                <a:lnTo>
                  <a:pt x="64150" y="27930"/>
                </a:lnTo>
                <a:lnTo>
                  <a:pt x="64110" y="27920"/>
                </a:lnTo>
                <a:lnTo>
                  <a:pt x="64070" y="27910"/>
                </a:lnTo>
                <a:lnTo>
                  <a:pt x="64040" y="27890"/>
                </a:lnTo>
                <a:lnTo>
                  <a:pt x="64010" y="27870"/>
                </a:lnTo>
                <a:lnTo>
                  <a:pt x="63990" y="27840"/>
                </a:lnTo>
                <a:lnTo>
                  <a:pt x="63960" y="27810"/>
                </a:lnTo>
                <a:lnTo>
                  <a:pt x="63950" y="27770"/>
                </a:lnTo>
                <a:lnTo>
                  <a:pt x="63940" y="27740"/>
                </a:lnTo>
                <a:lnTo>
                  <a:pt x="63930" y="27710"/>
                </a:lnTo>
                <a:lnTo>
                  <a:pt x="63910" y="27670"/>
                </a:lnTo>
                <a:lnTo>
                  <a:pt x="63890" y="27640"/>
                </a:lnTo>
                <a:lnTo>
                  <a:pt x="63870" y="27610"/>
                </a:lnTo>
                <a:lnTo>
                  <a:pt x="63860" y="27580"/>
                </a:lnTo>
                <a:lnTo>
                  <a:pt x="63860" y="27540"/>
                </a:lnTo>
                <a:lnTo>
                  <a:pt x="63860" y="27510"/>
                </a:lnTo>
                <a:lnTo>
                  <a:pt x="63880" y="27470"/>
                </a:lnTo>
                <a:lnTo>
                  <a:pt x="63890" y="27440"/>
                </a:lnTo>
                <a:lnTo>
                  <a:pt x="63920" y="27410"/>
                </a:lnTo>
                <a:lnTo>
                  <a:pt x="63950" y="27390"/>
                </a:lnTo>
                <a:lnTo>
                  <a:pt x="63970" y="27350"/>
                </a:lnTo>
                <a:lnTo>
                  <a:pt x="63960" y="27310"/>
                </a:lnTo>
                <a:lnTo>
                  <a:pt x="63960" y="27270"/>
                </a:lnTo>
                <a:lnTo>
                  <a:pt x="63960" y="27230"/>
                </a:lnTo>
                <a:lnTo>
                  <a:pt x="63980" y="27200"/>
                </a:lnTo>
                <a:lnTo>
                  <a:pt x="63980" y="27170"/>
                </a:lnTo>
                <a:lnTo>
                  <a:pt x="63970" y="27130"/>
                </a:lnTo>
                <a:lnTo>
                  <a:pt x="63950" y="27100"/>
                </a:lnTo>
                <a:lnTo>
                  <a:pt x="63940" y="27060"/>
                </a:lnTo>
                <a:lnTo>
                  <a:pt x="63960" y="27030"/>
                </a:lnTo>
                <a:lnTo>
                  <a:pt x="63990" y="27000"/>
                </a:lnTo>
                <a:lnTo>
                  <a:pt x="64000" y="26970"/>
                </a:lnTo>
                <a:lnTo>
                  <a:pt x="64010" y="26930"/>
                </a:lnTo>
                <a:lnTo>
                  <a:pt x="64030" y="26900"/>
                </a:lnTo>
                <a:lnTo>
                  <a:pt x="64060" y="26900"/>
                </a:lnTo>
                <a:lnTo>
                  <a:pt x="64100" y="26890"/>
                </a:lnTo>
                <a:lnTo>
                  <a:pt x="64120" y="26870"/>
                </a:lnTo>
                <a:lnTo>
                  <a:pt x="64130" y="26830"/>
                </a:lnTo>
                <a:lnTo>
                  <a:pt x="64140" y="26800"/>
                </a:lnTo>
                <a:lnTo>
                  <a:pt x="64150" y="26750"/>
                </a:lnTo>
                <a:lnTo>
                  <a:pt x="64150" y="26720"/>
                </a:lnTo>
                <a:lnTo>
                  <a:pt x="64150" y="26680"/>
                </a:lnTo>
                <a:lnTo>
                  <a:pt x="64140" y="26640"/>
                </a:lnTo>
                <a:lnTo>
                  <a:pt x="64130" y="26610"/>
                </a:lnTo>
                <a:lnTo>
                  <a:pt x="64110" y="26580"/>
                </a:lnTo>
                <a:lnTo>
                  <a:pt x="64090" y="26550"/>
                </a:lnTo>
                <a:lnTo>
                  <a:pt x="64060" y="26520"/>
                </a:lnTo>
                <a:lnTo>
                  <a:pt x="64040" y="26490"/>
                </a:lnTo>
                <a:lnTo>
                  <a:pt x="64020" y="26460"/>
                </a:lnTo>
                <a:lnTo>
                  <a:pt x="64020" y="26420"/>
                </a:lnTo>
                <a:lnTo>
                  <a:pt x="64020" y="26380"/>
                </a:lnTo>
                <a:lnTo>
                  <a:pt x="64020" y="26340"/>
                </a:lnTo>
                <a:lnTo>
                  <a:pt x="64030" y="26300"/>
                </a:lnTo>
                <a:lnTo>
                  <a:pt x="64030" y="26260"/>
                </a:lnTo>
                <a:lnTo>
                  <a:pt x="64040" y="26220"/>
                </a:lnTo>
                <a:lnTo>
                  <a:pt x="64060" y="26180"/>
                </a:lnTo>
                <a:lnTo>
                  <a:pt x="64070" y="26140"/>
                </a:lnTo>
                <a:lnTo>
                  <a:pt x="64080" y="26100"/>
                </a:lnTo>
                <a:lnTo>
                  <a:pt x="64090" y="26070"/>
                </a:lnTo>
                <a:lnTo>
                  <a:pt x="64120" y="26050"/>
                </a:lnTo>
                <a:lnTo>
                  <a:pt x="64160" y="26040"/>
                </a:lnTo>
                <a:lnTo>
                  <a:pt x="64190" y="26030"/>
                </a:lnTo>
                <a:lnTo>
                  <a:pt x="64220" y="26000"/>
                </a:lnTo>
                <a:lnTo>
                  <a:pt x="64220" y="25970"/>
                </a:lnTo>
                <a:lnTo>
                  <a:pt x="64210" y="25930"/>
                </a:lnTo>
                <a:lnTo>
                  <a:pt x="64180" y="25910"/>
                </a:lnTo>
                <a:lnTo>
                  <a:pt x="64150" y="25880"/>
                </a:lnTo>
                <a:lnTo>
                  <a:pt x="64170" y="25850"/>
                </a:lnTo>
                <a:lnTo>
                  <a:pt x="64190" y="25820"/>
                </a:lnTo>
                <a:lnTo>
                  <a:pt x="64180" y="25780"/>
                </a:lnTo>
                <a:lnTo>
                  <a:pt x="64140" y="25760"/>
                </a:lnTo>
                <a:lnTo>
                  <a:pt x="64120" y="25730"/>
                </a:lnTo>
                <a:lnTo>
                  <a:pt x="64110" y="25700"/>
                </a:lnTo>
                <a:lnTo>
                  <a:pt x="64100" y="25660"/>
                </a:lnTo>
                <a:lnTo>
                  <a:pt x="64120" y="25630"/>
                </a:lnTo>
                <a:lnTo>
                  <a:pt x="64150" y="25610"/>
                </a:lnTo>
                <a:lnTo>
                  <a:pt x="64170" y="25580"/>
                </a:lnTo>
                <a:lnTo>
                  <a:pt x="64210" y="25560"/>
                </a:lnTo>
                <a:lnTo>
                  <a:pt x="64240" y="25550"/>
                </a:lnTo>
                <a:lnTo>
                  <a:pt x="64280" y="25530"/>
                </a:lnTo>
                <a:lnTo>
                  <a:pt x="64310" y="25520"/>
                </a:lnTo>
                <a:lnTo>
                  <a:pt x="64340" y="25500"/>
                </a:lnTo>
                <a:lnTo>
                  <a:pt x="64360" y="25460"/>
                </a:lnTo>
                <a:lnTo>
                  <a:pt x="64390" y="25430"/>
                </a:lnTo>
                <a:lnTo>
                  <a:pt x="64410" y="25410"/>
                </a:lnTo>
                <a:lnTo>
                  <a:pt x="64440" y="25390"/>
                </a:lnTo>
                <a:lnTo>
                  <a:pt x="64470" y="25360"/>
                </a:lnTo>
                <a:lnTo>
                  <a:pt x="64490" y="25320"/>
                </a:lnTo>
                <a:lnTo>
                  <a:pt x="64500" y="25280"/>
                </a:lnTo>
                <a:lnTo>
                  <a:pt x="64490" y="25240"/>
                </a:lnTo>
                <a:lnTo>
                  <a:pt x="64490" y="25200"/>
                </a:lnTo>
                <a:lnTo>
                  <a:pt x="64490" y="25160"/>
                </a:lnTo>
                <a:lnTo>
                  <a:pt x="64510" y="25130"/>
                </a:lnTo>
                <a:lnTo>
                  <a:pt x="64530" y="25100"/>
                </a:lnTo>
                <a:lnTo>
                  <a:pt x="64560" y="25070"/>
                </a:lnTo>
                <a:lnTo>
                  <a:pt x="64580" y="25040"/>
                </a:lnTo>
                <a:lnTo>
                  <a:pt x="64600" y="25010"/>
                </a:lnTo>
                <a:lnTo>
                  <a:pt x="64610" y="24970"/>
                </a:lnTo>
                <a:lnTo>
                  <a:pt x="64630" y="24940"/>
                </a:lnTo>
                <a:lnTo>
                  <a:pt x="64640" y="24900"/>
                </a:lnTo>
                <a:lnTo>
                  <a:pt x="64640" y="24860"/>
                </a:lnTo>
                <a:lnTo>
                  <a:pt x="64650" y="24850"/>
                </a:lnTo>
                <a:lnTo>
                  <a:pt x="64650" y="24820"/>
                </a:lnTo>
                <a:lnTo>
                  <a:pt x="64670" y="24790"/>
                </a:lnTo>
                <a:lnTo>
                  <a:pt x="64700" y="24760"/>
                </a:lnTo>
                <a:lnTo>
                  <a:pt x="64720" y="24740"/>
                </a:lnTo>
                <a:lnTo>
                  <a:pt x="64750" y="24700"/>
                </a:lnTo>
                <a:lnTo>
                  <a:pt x="64770" y="24660"/>
                </a:lnTo>
                <a:lnTo>
                  <a:pt x="64800" y="24630"/>
                </a:lnTo>
                <a:lnTo>
                  <a:pt x="64820" y="24610"/>
                </a:lnTo>
                <a:lnTo>
                  <a:pt x="64840" y="24580"/>
                </a:lnTo>
                <a:lnTo>
                  <a:pt x="64870" y="24550"/>
                </a:lnTo>
                <a:lnTo>
                  <a:pt x="64890" y="24520"/>
                </a:lnTo>
                <a:lnTo>
                  <a:pt x="64900" y="24490"/>
                </a:lnTo>
                <a:lnTo>
                  <a:pt x="64910" y="24450"/>
                </a:lnTo>
                <a:lnTo>
                  <a:pt x="64890" y="24420"/>
                </a:lnTo>
                <a:lnTo>
                  <a:pt x="64890" y="24410"/>
                </a:lnTo>
                <a:lnTo>
                  <a:pt x="64870" y="24390"/>
                </a:lnTo>
                <a:lnTo>
                  <a:pt x="64840" y="24370"/>
                </a:lnTo>
                <a:lnTo>
                  <a:pt x="64830" y="24370"/>
                </a:lnTo>
                <a:lnTo>
                  <a:pt x="64800" y="24360"/>
                </a:lnTo>
                <a:lnTo>
                  <a:pt x="64790" y="24350"/>
                </a:lnTo>
                <a:lnTo>
                  <a:pt x="64770" y="24340"/>
                </a:lnTo>
                <a:lnTo>
                  <a:pt x="64750" y="24300"/>
                </a:lnTo>
                <a:lnTo>
                  <a:pt x="64730" y="24270"/>
                </a:lnTo>
                <a:lnTo>
                  <a:pt x="64710" y="24240"/>
                </a:lnTo>
                <a:lnTo>
                  <a:pt x="64710" y="24230"/>
                </a:lnTo>
                <a:lnTo>
                  <a:pt x="64690" y="24200"/>
                </a:lnTo>
                <a:lnTo>
                  <a:pt x="64680" y="24180"/>
                </a:lnTo>
                <a:lnTo>
                  <a:pt x="64680" y="24170"/>
                </a:lnTo>
                <a:lnTo>
                  <a:pt x="64660" y="24150"/>
                </a:lnTo>
                <a:lnTo>
                  <a:pt x="64660" y="24140"/>
                </a:lnTo>
                <a:lnTo>
                  <a:pt x="64650" y="24130"/>
                </a:lnTo>
                <a:lnTo>
                  <a:pt x="64630" y="24110"/>
                </a:lnTo>
                <a:lnTo>
                  <a:pt x="64590" y="24110"/>
                </a:lnTo>
                <a:lnTo>
                  <a:pt x="64590" y="24100"/>
                </a:lnTo>
                <a:lnTo>
                  <a:pt x="64560" y="24090"/>
                </a:lnTo>
                <a:lnTo>
                  <a:pt x="64540" y="24060"/>
                </a:lnTo>
                <a:lnTo>
                  <a:pt x="64510" y="24040"/>
                </a:lnTo>
                <a:lnTo>
                  <a:pt x="64510" y="24030"/>
                </a:lnTo>
                <a:lnTo>
                  <a:pt x="64480" y="24020"/>
                </a:lnTo>
                <a:lnTo>
                  <a:pt x="64440" y="24000"/>
                </a:lnTo>
                <a:lnTo>
                  <a:pt x="64410" y="23980"/>
                </a:lnTo>
                <a:lnTo>
                  <a:pt x="64380" y="23960"/>
                </a:lnTo>
                <a:lnTo>
                  <a:pt x="64370" y="23960"/>
                </a:lnTo>
                <a:lnTo>
                  <a:pt x="64340" y="23950"/>
                </a:lnTo>
                <a:lnTo>
                  <a:pt x="64300" y="23940"/>
                </a:lnTo>
                <a:lnTo>
                  <a:pt x="64260" y="23920"/>
                </a:lnTo>
                <a:lnTo>
                  <a:pt x="64230" y="23910"/>
                </a:lnTo>
                <a:lnTo>
                  <a:pt x="64190" y="23900"/>
                </a:lnTo>
                <a:lnTo>
                  <a:pt x="64160" y="23890"/>
                </a:lnTo>
                <a:lnTo>
                  <a:pt x="64160" y="23820"/>
                </a:lnTo>
                <a:lnTo>
                  <a:pt x="64160" y="23790"/>
                </a:lnTo>
                <a:lnTo>
                  <a:pt x="64170" y="23770"/>
                </a:lnTo>
                <a:lnTo>
                  <a:pt x="64180" y="23760"/>
                </a:lnTo>
                <a:lnTo>
                  <a:pt x="64190" y="23740"/>
                </a:lnTo>
                <a:lnTo>
                  <a:pt x="64190" y="23720"/>
                </a:lnTo>
                <a:lnTo>
                  <a:pt x="64200" y="23710"/>
                </a:lnTo>
                <a:lnTo>
                  <a:pt x="64200" y="23690"/>
                </a:lnTo>
                <a:lnTo>
                  <a:pt x="64200" y="23660"/>
                </a:lnTo>
                <a:lnTo>
                  <a:pt x="64200" y="23650"/>
                </a:lnTo>
                <a:lnTo>
                  <a:pt x="64200" y="23640"/>
                </a:lnTo>
                <a:lnTo>
                  <a:pt x="64200" y="23610"/>
                </a:lnTo>
                <a:lnTo>
                  <a:pt x="64200" y="23560"/>
                </a:lnTo>
                <a:lnTo>
                  <a:pt x="64210" y="23530"/>
                </a:lnTo>
                <a:lnTo>
                  <a:pt x="64210" y="23490"/>
                </a:lnTo>
                <a:lnTo>
                  <a:pt x="64210" y="23460"/>
                </a:lnTo>
                <a:lnTo>
                  <a:pt x="64210" y="23450"/>
                </a:lnTo>
                <a:lnTo>
                  <a:pt x="64210" y="23420"/>
                </a:lnTo>
                <a:lnTo>
                  <a:pt x="64220" y="23380"/>
                </a:lnTo>
                <a:lnTo>
                  <a:pt x="64220" y="23360"/>
                </a:lnTo>
                <a:lnTo>
                  <a:pt x="64230" y="23340"/>
                </a:lnTo>
                <a:lnTo>
                  <a:pt x="64240" y="23300"/>
                </a:lnTo>
                <a:lnTo>
                  <a:pt x="64270" y="23280"/>
                </a:lnTo>
                <a:lnTo>
                  <a:pt x="64300" y="23250"/>
                </a:lnTo>
                <a:lnTo>
                  <a:pt x="64320" y="23240"/>
                </a:lnTo>
                <a:lnTo>
                  <a:pt x="64330" y="23230"/>
                </a:lnTo>
                <a:lnTo>
                  <a:pt x="64340" y="23210"/>
                </a:lnTo>
                <a:lnTo>
                  <a:pt x="64350" y="23200"/>
                </a:lnTo>
                <a:lnTo>
                  <a:pt x="64380" y="23170"/>
                </a:lnTo>
                <a:lnTo>
                  <a:pt x="64390" y="23160"/>
                </a:lnTo>
                <a:lnTo>
                  <a:pt x="64410" y="23150"/>
                </a:lnTo>
                <a:lnTo>
                  <a:pt x="64430" y="23110"/>
                </a:lnTo>
                <a:lnTo>
                  <a:pt x="64430" y="23100"/>
                </a:lnTo>
                <a:lnTo>
                  <a:pt x="64440" y="23080"/>
                </a:lnTo>
                <a:lnTo>
                  <a:pt x="64450" y="23050"/>
                </a:lnTo>
                <a:lnTo>
                  <a:pt x="64450" y="23040"/>
                </a:lnTo>
                <a:lnTo>
                  <a:pt x="64460" y="23020"/>
                </a:lnTo>
                <a:lnTo>
                  <a:pt x="64460" y="23000"/>
                </a:lnTo>
                <a:lnTo>
                  <a:pt x="64460" y="22980"/>
                </a:lnTo>
                <a:lnTo>
                  <a:pt x="64460" y="22960"/>
                </a:lnTo>
                <a:lnTo>
                  <a:pt x="64450" y="22940"/>
                </a:lnTo>
                <a:lnTo>
                  <a:pt x="64450" y="22930"/>
                </a:lnTo>
                <a:lnTo>
                  <a:pt x="64450" y="22900"/>
                </a:lnTo>
                <a:lnTo>
                  <a:pt x="64450" y="22890"/>
                </a:lnTo>
                <a:lnTo>
                  <a:pt x="64470" y="22850"/>
                </a:lnTo>
                <a:lnTo>
                  <a:pt x="64480" y="22830"/>
                </a:lnTo>
                <a:lnTo>
                  <a:pt x="64480" y="22820"/>
                </a:lnTo>
                <a:lnTo>
                  <a:pt x="64490" y="22800"/>
                </a:lnTo>
                <a:lnTo>
                  <a:pt x="64500" y="22790"/>
                </a:lnTo>
                <a:lnTo>
                  <a:pt x="64510" y="22760"/>
                </a:lnTo>
                <a:lnTo>
                  <a:pt x="64520" y="22750"/>
                </a:lnTo>
                <a:lnTo>
                  <a:pt x="64520" y="22740"/>
                </a:lnTo>
                <a:lnTo>
                  <a:pt x="64530" y="22720"/>
                </a:lnTo>
                <a:lnTo>
                  <a:pt x="64540" y="22690"/>
                </a:lnTo>
                <a:lnTo>
                  <a:pt x="64540" y="22680"/>
                </a:lnTo>
                <a:lnTo>
                  <a:pt x="64540" y="22670"/>
                </a:lnTo>
                <a:lnTo>
                  <a:pt x="64540" y="22640"/>
                </a:lnTo>
                <a:lnTo>
                  <a:pt x="64540" y="22600"/>
                </a:lnTo>
                <a:lnTo>
                  <a:pt x="64540" y="22560"/>
                </a:lnTo>
                <a:lnTo>
                  <a:pt x="64540" y="22530"/>
                </a:lnTo>
                <a:lnTo>
                  <a:pt x="64540" y="22520"/>
                </a:lnTo>
                <a:lnTo>
                  <a:pt x="64550" y="22480"/>
                </a:lnTo>
                <a:lnTo>
                  <a:pt x="64550" y="22450"/>
                </a:lnTo>
                <a:lnTo>
                  <a:pt x="64550" y="22440"/>
                </a:lnTo>
                <a:lnTo>
                  <a:pt x="64550" y="22430"/>
                </a:lnTo>
                <a:lnTo>
                  <a:pt x="64550" y="22400"/>
                </a:lnTo>
                <a:lnTo>
                  <a:pt x="64550" y="22370"/>
                </a:lnTo>
                <a:lnTo>
                  <a:pt x="64550" y="22360"/>
                </a:lnTo>
                <a:lnTo>
                  <a:pt x="64550" y="22330"/>
                </a:lnTo>
                <a:lnTo>
                  <a:pt x="64550" y="22290"/>
                </a:lnTo>
                <a:lnTo>
                  <a:pt x="64560" y="22250"/>
                </a:lnTo>
                <a:lnTo>
                  <a:pt x="64570" y="22240"/>
                </a:lnTo>
                <a:lnTo>
                  <a:pt x="64580" y="22220"/>
                </a:lnTo>
                <a:lnTo>
                  <a:pt x="64600" y="22200"/>
                </a:lnTo>
                <a:lnTo>
                  <a:pt x="64610" y="22180"/>
                </a:lnTo>
                <a:lnTo>
                  <a:pt x="64630" y="22150"/>
                </a:lnTo>
                <a:lnTo>
                  <a:pt x="64650" y="22110"/>
                </a:lnTo>
                <a:lnTo>
                  <a:pt x="64670" y="22080"/>
                </a:lnTo>
                <a:lnTo>
                  <a:pt x="64680" y="22070"/>
                </a:lnTo>
                <a:lnTo>
                  <a:pt x="64690" y="22050"/>
                </a:lnTo>
                <a:lnTo>
                  <a:pt x="64700" y="22040"/>
                </a:lnTo>
                <a:lnTo>
                  <a:pt x="64720" y="22020"/>
                </a:lnTo>
                <a:lnTo>
                  <a:pt x="64730" y="21990"/>
                </a:lnTo>
                <a:lnTo>
                  <a:pt x="64730" y="21960"/>
                </a:lnTo>
                <a:lnTo>
                  <a:pt x="64730" y="21950"/>
                </a:lnTo>
                <a:lnTo>
                  <a:pt x="64730" y="21940"/>
                </a:lnTo>
                <a:lnTo>
                  <a:pt x="64720" y="21910"/>
                </a:lnTo>
                <a:lnTo>
                  <a:pt x="64720" y="21880"/>
                </a:lnTo>
                <a:lnTo>
                  <a:pt x="64730" y="21870"/>
                </a:lnTo>
                <a:lnTo>
                  <a:pt x="64730" y="21840"/>
                </a:lnTo>
                <a:lnTo>
                  <a:pt x="64740" y="21800"/>
                </a:lnTo>
                <a:lnTo>
                  <a:pt x="64750" y="21770"/>
                </a:lnTo>
                <a:lnTo>
                  <a:pt x="64760" y="21760"/>
                </a:lnTo>
                <a:lnTo>
                  <a:pt x="64770" y="21730"/>
                </a:lnTo>
                <a:lnTo>
                  <a:pt x="64790" y="21700"/>
                </a:lnTo>
                <a:lnTo>
                  <a:pt x="64810" y="21670"/>
                </a:lnTo>
                <a:lnTo>
                  <a:pt x="64820" y="21640"/>
                </a:lnTo>
                <a:lnTo>
                  <a:pt x="64810" y="21590"/>
                </a:lnTo>
                <a:lnTo>
                  <a:pt x="64820" y="21560"/>
                </a:lnTo>
                <a:lnTo>
                  <a:pt x="64820" y="21530"/>
                </a:lnTo>
                <a:lnTo>
                  <a:pt x="64820" y="21520"/>
                </a:lnTo>
                <a:lnTo>
                  <a:pt x="64830" y="21500"/>
                </a:lnTo>
                <a:lnTo>
                  <a:pt x="64840" y="21480"/>
                </a:lnTo>
                <a:lnTo>
                  <a:pt x="64860" y="21450"/>
                </a:lnTo>
                <a:lnTo>
                  <a:pt x="64880" y="21420"/>
                </a:lnTo>
                <a:lnTo>
                  <a:pt x="64890" y="21380"/>
                </a:lnTo>
                <a:lnTo>
                  <a:pt x="64890" y="21370"/>
                </a:lnTo>
                <a:lnTo>
                  <a:pt x="64890" y="21340"/>
                </a:lnTo>
                <a:lnTo>
                  <a:pt x="64880" y="21320"/>
                </a:lnTo>
                <a:lnTo>
                  <a:pt x="64870" y="21310"/>
                </a:lnTo>
                <a:lnTo>
                  <a:pt x="64880" y="21270"/>
                </a:lnTo>
                <a:lnTo>
                  <a:pt x="64900" y="21250"/>
                </a:lnTo>
                <a:lnTo>
                  <a:pt x="64910" y="21250"/>
                </a:lnTo>
                <a:lnTo>
                  <a:pt x="64940" y="21240"/>
                </a:lnTo>
                <a:lnTo>
                  <a:pt x="64960" y="21200"/>
                </a:lnTo>
                <a:lnTo>
                  <a:pt x="64940" y="21180"/>
                </a:lnTo>
                <a:lnTo>
                  <a:pt x="64930" y="21180"/>
                </a:lnTo>
                <a:lnTo>
                  <a:pt x="64900" y="21160"/>
                </a:lnTo>
                <a:lnTo>
                  <a:pt x="64880" y="21130"/>
                </a:lnTo>
                <a:lnTo>
                  <a:pt x="64870" y="21120"/>
                </a:lnTo>
                <a:lnTo>
                  <a:pt x="64870" y="21100"/>
                </a:lnTo>
                <a:lnTo>
                  <a:pt x="64860" y="21090"/>
                </a:lnTo>
                <a:lnTo>
                  <a:pt x="64840" y="21070"/>
                </a:lnTo>
                <a:lnTo>
                  <a:pt x="64820" y="21060"/>
                </a:lnTo>
                <a:lnTo>
                  <a:pt x="64810" y="21050"/>
                </a:lnTo>
                <a:lnTo>
                  <a:pt x="64780" y="21030"/>
                </a:lnTo>
                <a:lnTo>
                  <a:pt x="64750" y="21010"/>
                </a:lnTo>
                <a:lnTo>
                  <a:pt x="64710" y="21000"/>
                </a:lnTo>
                <a:lnTo>
                  <a:pt x="64690" y="21000"/>
                </a:lnTo>
                <a:lnTo>
                  <a:pt x="64670" y="21000"/>
                </a:lnTo>
                <a:lnTo>
                  <a:pt x="64640" y="20990"/>
                </a:lnTo>
                <a:lnTo>
                  <a:pt x="64610" y="20980"/>
                </a:lnTo>
                <a:lnTo>
                  <a:pt x="64600" y="20970"/>
                </a:lnTo>
                <a:lnTo>
                  <a:pt x="64570" y="20950"/>
                </a:lnTo>
                <a:lnTo>
                  <a:pt x="64570" y="20940"/>
                </a:lnTo>
                <a:lnTo>
                  <a:pt x="64570" y="20920"/>
                </a:lnTo>
                <a:lnTo>
                  <a:pt x="64580" y="20880"/>
                </a:lnTo>
                <a:lnTo>
                  <a:pt x="64600" y="20850"/>
                </a:lnTo>
                <a:lnTo>
                  <a:pt x="64620" y="20820"/>
                </a:lnTo>
                <a:lnTo>
                  <a:pt x="64630" y="20810"/>
                </a:lnTo>
                <a:lnTo>
                  <a:pt x="64650" y="20800"/>
                </a:lnTo>
                <a:lnTo>
                  <a:pt x="64680" y="20770"/>
                </a:lnTo>
                <a:lnTo>
                  <a:pt x="64680" y="20760"/>
                </a:lnTo>
                <a:lnTo>
                  <a:pt x="64700" y="20730"/>
                </a:lnTo>
                <a:lnTo>
                  <a:pt x="64720" y="20700"/>
                </a:lnTo>
                <a:lnTo>
                  <a:pt x="64720" y="20670"/>
                </a:lnTo>
                <a:lnTo>
                  <a:pt x="64730" y="20660"/>
                </a:lnTo>
                <a:lnTo>
                  <a:pt x="64730" y="20650"/>
                </a:lnTo>
                <a:lnTo>
                  <a:pt x="64740" y="20620"/>
                </a:lnTo>
                <a:lnTo>
                  <a:pt x="64760" y="20600"/>
                </a:lnTo>
                <a:lnTo>
                  <a:pt x="64770" y="20590"/>
                </a:lnTo>
                <a:lnTo>
                  <a:pt x="64800" y="20580"/>
                </a:lnTo>
                <a:lnTo>
                  <a:pt x="64810" y="20570"/>
                </a:lnTo>
                <a:lnTo>
                  <a:pt x="64830" y="20550"/>
                </a:lnTo>
                <a:lnTo>
                  <a:pt x="64860" y="20530"/>
                </a:lnTo>
                <a:lnTo>
                  <a:pt x="64880" y="20510"/>
                </a:lnTo>
                <a:lnTo>
                  <a:pt x="64890" y="20500"/>
                </a:lnTo>
                <a:lnTo>
                  <a:pt x="64880" y="20460"/>
                </a:lnTo>
                <a:lnTo>
                  <a:pt x="64860" y="20430"/>
                </a:lnTo>
                <a:lnTo>
                  <a:pt x="64830" y="20410"/>
                </a:lnTo>
                <a:lnTo>
                  <a:pt x="64790" y="20400"/>
                </a:lnTo>
                <a:lnTo>
                  <a:pt x="64780" y="20360"/>
                </a:lnTo>
                <a:lnTo>
                  <a:pt x="64770" y="20340"/>
                </a:lnTo>
                <a:lnTo>
                  <a:pt x="64770" y="20330"/>
                </a:lnTo>
                <a:lnTo>
                  <a:pt x="64750" y="20310"/>
                </a:lnTo>
                <a:lnTo>
                  <a:pt x="64740" y="20310"/>
                </a:lnTo>
                <a:lnTo>
                  <a:pt x="64740" y="20300"/>
                </a:lnTo>
                <a:lnTo>
                  <a:pt x="64710" y="20290"/>
                </a:lnTo>
                <a:lnTo>
                  <a:pt x="64670" y="20270"/>
                </a:lnTo>
                <a:lnTo>
                  <a:pt x="64640" y="20250"/>
                </a:lnTo>
                <a:lnTo>
                  <a:pt x="64620" y="20230"/>
                </a:lnTo>
                <a:lnTo>
                  <a:pt x="64610" y="20230"/>
                </a:lnTo>
                <a:lnTo>
                  <a:pt x="64590" y="20200"/>
                </a:lnTo>
                <a:lnTo>
                  <a:pt x="64590" y="20180"/>
                </a:lnTo>
                <a:lnTo>
                  <a:pt x="64590" y="20160"/>
                </a:lnTo>
                <a:lnTo>
                  <a:pt x="64580" y="20160"/>
                </a:lnTo>
                <a:lnTo>
                  <a:pt x="64590" y="20120"/>
                </a:lnTo>
                <a:lnTo>
                  <a:pt x="64600" y="20120"/>
                </a:lnTo>
                <a:lnTo>
                  <a:pt x="64620" y="20100"/>
                </a:lnTo>
                <a:lnTo>
                  <a:pt x="64660" y="20090"/>
                </a:lnTo>
                <a:lnTo>
                  <a:pt x="64700" y="20090"/>
                </a:lnTo>
                <a:lnTo>
                  <a:pt x="64710" y="20090"/>
                </a:lnTo>
                <a:lnTo>
                  <a:pt x="64730" y="20090"/>
                </a:lnTo>
                <a:lnTo>
                  <a:pt x="64780" y="20090"/>
                </a:lnTo>
                <a:lnTo>
                  <a:pt x="64810" y="20090"/>
                </a:lnTo>
                <a:lnTo>
                  <a:pt x="64850" y="20100"/>
                </a:lnTo>
                <a:lnTo>
                  <a:pt x="64890" y="20100"/>
                </a:lnTo>
                <a:lnTo>
                  <a:pt x="64920" y="20100"/>
                </a:lnTo>
                <a:lnTo>
                  <a:pt x="64960" y="20090"/>
                </a:lnTo>
                <a:lnTo>
                  <a:pt x="65000" y="20090"/>
                </a:lnTo>
                <a:lnTo>
                  <a:pt x="65030" y="20080"/>
                </a:lnTo>
                <a:lnTo>
                  <a:pt x="65070" y="20080"/>
                </a:lnTo>
                <a:lnTo>
                  <a:pt x="65110" y="20080"/>
                </a:lnTo>
                <a:lnTo>
                  <a:pt x="65150" y="20080"/>
                </a:lnTo>
                <a:lnTo>
                  <a:pt x="65190" y="20080"/>
                </a:lnTo>
                <a:lnTo>
                  <a:pt x="65230" y="20080"/>
                </a:lnTo>
                <a:lnTo>
                  <a:pt x="65260" y="20070"/>
                </a:lnTo>
                <a:lnTo>
                  <a:pt x="65300" y="20070"/>
                </a:lnTo>
                <a:lnTo>
                  <a:pt x="65340" y="20070"/>
                </a:lnTo>
                <a:lnTo>
                  <a:pt x="65370" y="20070"/>
                </a:lnTo>
                <a:lnTo>
                  <a:pt x="65410" y="20060"/>
                </a:lnTo>
                <a:lnTo>
                  <a:pt x="65450" y="20060"/>
                </a:lnTo>
                <a:lnTo>
                  <a:pt x="65490" y="20050"/>
                </a:lnTo>
                <a:lnTo>
                  <a:pt x="65530" y="20040"/>
                </a:lnTo>
                <a:lnTo>
                  <a:pt x="65570" y="20030"/>
                </a:lnTo>
                <a:lnTo>
                  <a:pt x="65610" y="20030"/>
                </a:lnTo>
                <a:lnTo>
                  <a:pt x="65640" y="20020"/>
                </a:lnTo>
                <a:lnTo>
                  <a:pt x="65680" y="20010"/>
                </a:lnTo>
                <a:lnTo>
                  <a:pt x="65710" y="20000"/>
                </a:lnTo>
                <a:lnTo>
                  <a:pt x="65750" y="20000"/>
                </a:lnTo>
                <a:lnTo>
                  <a:pt x="65780" y="20000"/>
                </a:lnTo>
                <a:lnTo>
                  <a:pt x="65820" y="20000"/>
                </a:lnTo>
                <a:lnTo>
                  <a:pt x="65860" y="20000"/>
                </a:lnTo>
                <a:lnTo>
                  <a:pt x="65900" y="20000"/>
                </a:lnTo>
                <a:lnTo>
                  <a:pt x="65940" y="20000"/>
                </a:lnTo>
                <a:lnTo>
                  <a:pt x="65970" y="20000"/>
                </a:lnTo>
                <a:lnTo>
                  <a:pt x="66010" y="20010"/>
                </a:lnTo>
                <a:lnTo>
                  <a:pt x="66050" y="20010"/>
                </a:lnTo>
                <a:lnTo>
                  <a:pt x="66090" y="20010"/>
                </a:lnTo>
                <a:lnTo>
                  <a:pt x="66120" y="20010"/>
                </a:lnTo>
                <a:lnTo>
                  <a:pt x="66160" y="20020"/>
                </a:lnTo>
                <a:lnTo>
                  <a:pt x="66200" y="20020"/>
                </a:lnTo>
                <a:lnTo>
                  <a:pt x="66240" y="20020"/>
                </a:lnTo>
                <a:lnTo>
                  <a:pt x="66280" y="20020"/>
                </a:lnTo>
                <a:lnTo>
                  <a:pt x="66320" y="20030"/>
                </a:lnTo>
                <a:lnTo>
                  <a:pt x="66360" y="20030"/>
                </a:lnTo>
                <a:lnTo>
                  <a:pt x="66390" y="20040"/>
                </a:lnTo>
                <a:lnTo>
                  <a:pt x="66430" y="20050"/>
                </a:lnTo>
                <a:lnTo>
                  <a:pt x="66480" y="20050"/>
                </a:lnTo>
                <a:lnTo>
                  <a:pt x="66520" y="20060"/>
                </a:lnTo>
                <a:lnTo>
                  <a:pt x="66560" y="20060"/>
                </a:lnTo>
                <a:lnTo>
                  <a:pt x="66590" y="20060"/>
                </a:lnTo>
                <a:lnTo>
                  <a:pt x="66630" y="20060"/>
                </a:lnTo>
                <a:lnTo>
                  <a:pt x="66660" y="20050"/>
                </a:lnTo>
                <a:lnTo>
                  <a:pt x="66700" y="20030"/>
                </a:lnTo>
                <a:lnTo>
                  <a:pt x="66730" y="20020"/>
                </a:lnTo>
                <a:lnTo>
                  <a:pt x="66760" y="20000"/>
                </a:lnTo>
                <a:lnTo>
                  <a:pt x="66800" y="19970"/>
                </a:lnTo>
                <a:lnTo>
                  <a:pt x="66820" y="19950"/>
                </a:lnTo>
                <a:lnTo>
                  <a:pt x="66860" y="19920"/>
                </a:lnTo>
                <a:lnTo>
                  <a:pt x="66890" y="19890"/>
                </a:lnTo>
                <a:lnTo>
                  <a:pt x="66910" y="19870"/>
                </a:lnTo>
                <a:lnTo>
                  <a:pt x="66940" y="19840"/>
                </a:lnTo>
                <a:lnTo>
                  <a:pt x="66970" y="19820"/>
                </a:lnTo>
                <a:lnTo>
                  <a:pt x="67000" y="19790"/>
                </a:lnTo>
                <a:lnTo>
                  <a:pt x="67030" y="19760"/>
                </a:lnTo>
                <a:lnTo>
                  <a:pt x="67060" y="19740"/>
                </a:lnTo>
                <a:lnTo>
                  <a:pt x="67090" y="19710"/>
                </a:lnTo>
                <a:lnTo>
                  <a:pt x="67120" y="19680"/>
                </a:lnTo>
                <a:lnTo>
                  <a:pt x="67150" y="19660"/>
                </a:lnTo>
                <a:lnTo>
                  <a:pt x="67190" y="19630"/>
                </a:lnTo>
                <a:lnTo>
                  <a:pt x="67220" y="19600"/>
                </a:lnTo>
                <a:lnTo>
                  <a:pt x="67240" y="19570"/>
                </a:lnTo>
                <a:lnTo>
                  <a:pt x="67270" y="19540"/>
                </a:lnTo>
                <a:lnTo>
                  <a:pt x="67290" y="19510"/>
                </a:lnTo>
                <a:lnTo>
                  <a:pt x="67310" y="19470"/>
                </a:lnTo>
                <a:lnTo>
                  <a:pt x="67330" y="19440"/>
                </a:lnTo>
                <a:lnTo>
                  <a:pt x="67350" y="19400"/>
                </a:lnTo>
                <a:lnTo>
                  <a:pt x="67370" y="19360"/>
                </a:lnTo>
                <a:lnTo>
                  <a:pt x="67390" y="19320"/>
                </a:lnTo>
                <a:lnTo>
                  <a:pt x="67410" y="19290"/>
                </a:lnTo>
                <a:lnTo>
                  <a:pt x="67430" y="19260"/>
                </a:lnTo>
                <a:lnTo>
                  <a:pt x="67450" y="19220"/>
                </a:lnTo>
                <a:lnTo>
                  <a:pt x="67470" y="19180"/>
                </a:lnTo>
                <a:lnTo>
                  <a:pt x="67480" y="19150"/>
                </a:lnTo>
                <a:lnTo>
                  <a:pt x="67490" y="19110"/>
                </a:lnTo>
                <a:lnTo>
                  <a:pt x="67500" y="19080"/>
                </a:lnTo>
                <a:lnTo>
                  <a:pt x="67520" y="19040"/>
                </a:lnTo>
                <a:lnTo>
                  <a:pt x="67530" y="19000"/>
                </a:lnTo>
                <a:lnTo>
                  <a:pt x="67540" y="18970"/>
                </a:lnTo>
                <a:lnTo>
                  <a:pt x="67540" y="18930"/>
                </a:lnTo>
                <a:lnTo>
                  <a:pt x="67540" y="18870"/>
                </a:lnTo>
                <a:lnTo>
                  <a:pt x="67540" y="18840"/>
                </a:lnTo>
                <a:lnTo>
                  <a:pt x="67550" y="18810"/>
                </a:lnTo>
                <a:lnTo>
                  <a:pt x="67550" y="18770"/>
                </a:lnTo>
                <a:lnTo>
                  <a:pt x="67550" y="18730"/>
                </a:lnTo>
                <a:lnTo>
                  <a:pt x="67560" y="18700"/>
                </a:lnTo>
                <a:lnTo>
                  <a:pt x="67580" y="18660"/>
                </a:lnTo>
                <a:lnTo>
                  <a:pt x="67590" y="18620"/>
                </a:lnTo>
                <a:lnTo>
                  <a:pt x="67610" y="18580"/>
                </a:lnTo>
                <a:lnTo>
                  <a:pt x="67630" y="18550"/>
                </a:lnTo>
                <a:lnTo>
                  <a:pt x="67660" y="18540"/>
                </a:lnTo>
                <a:lnTo>
                  <a:pt x="67700" y="18530"/>
                </a:lnTo>
                <a:lnTo>
                  <a:pt x="67730" y="18520"/>
                </a:lnTo>
                <a:lnTo>
                  <a:pt x="67770" y="18520"/>
                </a:lnTo>
                <a:lnTo>
                  <a:pt x="67800" y="18510"/>
                </a:lnTo>
                <a:lnTo>
                  <a:pt x="67840" y="18500"/>
                </a:lnTo>
                <a:lnTo>
                  <a:pt x="67880" y="18490"/>
                </a:lnTo>
                <a:lnTo>
                  <a:pt x="67910" y="18490"/>
                </a:lnTo>
                <a:lnTo>
                  <a:pt x="67960" y="18490"/>
                </a:lnTo>
                <a:lnTo>
                  <a:pt x="68000" y="18490"/>
                </a:lnTo>
                <a:lnTo>
                  <a:pt x="68030" y="18490"/>
                </a:lnTo>
                <a:lnTo>
                  <a:pt x="68070" y="18500"/>
                </a:lnTo>
                <a:lnTo>
                  <a:pt x="68110" y="18500"/>
                </a:lnTo>
                <a:lnTo>
                  <a:pt x="68140" y="18500"/>
                </a:lnTo>
                <a:lnTo>
                  <a:pt x="68180" y="18510"/>
                </a:lnTo>
                <a:lnTo>
                  <a:pt x="68230" y="18510"/>
                </a:lnTo>
                <a:lnTo>
                  <a:pt x="68270" y="18520"/>
                </a:lnTo>
                <a:lnTo>
                  <a:pt x="68310" y="18530"/>
                </a:lnTo>
                <a:lnTo>
                  <a:pt x="68350" y="18530"/>
                </a:lnTo>
                <a:lnTo>
                  <a:pt x="68390" y="18530"/>
                </a:lnTo>
                <a:lnTo>
                  <a:pt x="68420" y="18530"/>
                </a:lnTo>
                <a:lnTo>
                  <a:pt x="68470" y="18530"/>
                </a:lnTo>
                <a:lnTo>
                  <a:pt x="68500" y="18540"/>
                </a:lnTo>
                <a:lnTo>
                  <a:pt x="68540" y="18540"/>
                </a:lnTo>
                <a:lnTo>
                  <a:pt x="68580" y="18540"/>
                </a:lnTo>
                <a:lnTo>
                  <a:pt x="68620" y="18540"/>
                </a:lnTo>
                <a:lnTo>
                  <a:pt x="68660" y="18540"/>
                </a:lnTo>
                <a:lnTo>
                  <a:pt x="68700" y="18540"/>
                </a:lnTo>
                <a:lnTo>
                  <a:pt x="68740" y="18540"/>
                </a:lnTo>
                <a:lnTo>
                  <a:pt x="68780" y="18540"/>
                </a:lnTo>
                <a:lnTo>
                  <a:pt x="68820" y="18540"/>
                </a:lnTo>
                <a:lnTo>
                  <a:pt x="68850" y="18540"/>
                </a:lnTo>
                <a:lnTo>
                  <a:pt x="68890" y="18530"/>
                </a:lnTo>
                <a:lnTo>
                  <a:pt x="68930" y="18530"/>
                </a:lnTo>
                <a:lnTo>
                  <a:pt x="68980" y="18520"/>
                </a:lnTo>
                <a:lnTo>
                  <a:pt x="69010" y="18520"/>
                </a:lnTo>
                <a:lnTo>
                  <a:pt x="69050" y="18520"/>
                </a:lnTo>
                <a:lnTo>
                  <a:pt x="69090" y="18520"/>
                </a:lnTo>
                <a:lnTo>
                  <a:pt x="69130" y="18510"/>
                </a:lnTo>
                <a:lnTo>
                  <a:pt x="69170" y="18500"/>
                </a:lnTo>
                <a:lnTo>
                  <a:pt x="69200" y="18480"/>
                </a:lnTo>
                <a:lnTo>
                  <a:pt x="69230" y="18460"/>
                </a:lnTo>
                <a:lnTo>
                  <a:pt x="69260" y="18460"/>
                </a:lnTo>
                <a:lnTo>
                  <a:pt x="69310" y="18440"/>
                </a:lnTo>
                <a:lnTo>
                  <a:pt x="69350" y="18430"/>
                </a:lnTo>
                <a:lnTo>
                  <a:pt x="69390" y="18410"/>
                </a:lnTo>
                <a:lnTo>
                  <a:pt x="69440" y="18410"/>
                </a:lnTo>
                <a:lnTo>
                  <a:pt x="69470" y="18390"/>
                </a:lnTo>
                <a:lnTo>
                  <a:pt x="69500" y="18370"/>
                </a:lnTo>
                <a:lnTo>
                  <a:pt x="69540" y="18350"/>
                </a:lnTo>
                <a:lnTo>
                  <a:pt x="69590" y="18340"/>
                </a:lnTo>
                <a:lnTo>
                  <a:pt x="69630" y="18320"/>
                </a:lnTo>
                <a:lnTo>
                  <a:pt x="69670" y="18300"/>
                </a:lnTo>
                <a:lnTo>
                  <a:pt x="69700" y="18290"/>
                </a:lnTo>
                <a:lnTo>
                  <a:pt x="69740" y="18270"/>
                </a:lnTo>
                <a:lnTo>
                  <a:pt x="69770" y="18260"/>
                </a:lnTo>
                <a:lnTo>
                  <a:pt x="69820" y="18230"/>
                </a:lnTo>
                <a:lnTo>
                  <a:pt x="69850" y="18210"/>
                </a:lnTo>
                <a:lnTo>
                  <a:pt x="69880" y="18190"/>
                </a:lnTo>
                <a:lnTo>
                  <a:pt x="69910" y="18160"/>
                </a:lnTo>
                <a:lnTo>
                  <a:pt x="69940" y="18140"/>
                </a:lnTo>
                <a:lnTo>
                  <a:pt x="69970" y="18120"/>
                </a:lnTo>
                <a:lnTo>
                  <a:pt x="70000" y="18090"/>
                </a:lnTo>
                <a:lnTo>
                  <a:pt x="70030" y="18060"/>
                </a:lnTo>
                <a:lnTo>
                  <a:pt x="70060" y="18030"/>
                </a:lnTo>
                <a:lnTo>
                  <a:pt x="70080" y="18010"/>
                </a:lnTo>
                <a:lnTo>
                  <a:pt x="70110" y="17970"/>
                </a:lnTo>
                <a:lnTo>
                  <a:pt x="70140" y="17940"/>
                </a:lnTo>
                <a:lnTo>
                  <a:pt x="70160" y="17920"/>
                </a:lnTo>
                <a:lnTo>
                  <a:pt x="70190" y="17890"/>
                </a:lnTo>
                <a:lnTo>
                  <a:pt x="70220" y="17870"/>
                </a:lnTo>
                <a:lnTo>
                  <a:pt x="70250" y="17840"/>
                </a:lnTo>
                <a:lnTo>
                  <a:pt x="70280" y="17810"/>
                </a:lnTo>
                <a:lnTo>
                  <a:pt x="70320" y="17780"/>
                </a:lnTo>
                <a:lnTo>
                  <a:pt x="70350" y="17760"/>
                </a:lnTo>
                <a:lnTo>
                  <a:pt x="70380" y="17740"/>
                </a:lnTo>
                <a:lnTo>
                  <a:pt x="70410" y="17720"/>
                </a:lnTo>
                <a:lnTo>
                  <a:pt x="70440" y="17700"/>
                </a:lnTo>
                <a:lnTo>
                  <a:pt x="70470" y="17680"/>
                </a:lnTo>
                <a:lnTo>
                  <a:pt x="70510" y="17660"/>
                </a:lnTo>
                <a:lnTo>
                  <a:pt x="70550" y="17640"/>
                </a:lnTo>
                <a:lnTo>
                  <a:pt x="70580" y="17610"/>
                </a:lnTo>
                <a:lnTo>
                  <a:pt x="70620" y="17600"/>
                </a:lnTo>
                <a:lnTo>
                  <a:pt x="70660" y="17570"/>
                </a:lnTo>
                <a:lnTo>
                  <a:pt x="70690" y="17550"/>
                </a:lnTo>
                <a:lnTo>
                  <a:pt x="70730" y="17520"/>
                </a:lnTo>
                <a:lnTo>
                  <a:pt x="70750" y="17500"/>
                </a:lnTo>
                <a:lnTo>
                  <a:pt x="70780" y="17470"/>
                </a:lnTo>
                <a:lnTo>
                  <a:pt x="70800" y="17460"/>
                </a:lnTo>
                <a:lnTo>
                  <a:pt x="70820" y="17450"/>
                </a:lnTo>
                <a:lnTo>
                  <a:pt x="70860" y="17440"/>
                </a:lnTo>
                <a:lnTo>
                  <a:pt x="70860" y="17430"/>
                </a:lnTo>
                <a:lnTo>
                  <a:pt x="70890" y="17420"/>
                </a:lnTo>
                <a:lnTo>
                  <a:pt x="70930" y="17410"/>
                </a:lnTo>
                <a:lnTo>
                  <a:pt x="70940" y="17400"/>
                </a:lnTo>
                <a:lnTo>
                  <a:pt x="70960" y="17390"/>
                </a:lnTo>
                <a:lnTo>
                  <a:pt x="71000" y="17370"/>
                </a:lnTo>
                <a:lnTo>
                  <a:pt x="71010" y="17370"/>
                </a:lnTo>
                <a:lnTo>
                  <a:pt x="71030" y="17360"/>
                </a:lnTo>
                <a:lnTo>
                  <a:pt x="71080" y="17320"/>
                </a:lnTo>
                <a:lnTo>
                  <a:pt x="71100" y="17120"/>
                </a:lnTo>
                <a:lnTo>
                  <a:pt x="71110" y="16980"/>
                </a:lnTo>
                <a:lnTo>
                  <a:pt x="71120" y="16940"/>
                </a:lnTo>
                <a:lnTo>
                  <a:pt x="71120" y="16860"/>
                </a:lnTo>
                <a:lnTo>
                  <a:pt x="71140" y="16700"/>
                </a:lnTo>
                <a:lnTo>
                  <a:pt x="71170" y="16540"/>
                </a:lnTo>
                <a:lnTo>
                  <a:pt x="71180" y="16480"/>
                </a:lnTo>
                <a:lnTo>
                  <a:pt x="71210" y="16350"/>
                </a:lnTo>
                <a:lnTo>
                  <a:pt x="71220" y="16300"/>
                </a:lnTo>
                <a:lnTo>
                  <a:pt x="71290" y="16070"/>
                </a:lnTo>
                <a:lnTo>
                  <a:pt x="71310" y="15990"/>
                </a:lnTo>
                <a:lnTo>
                  <a:pt x="71360" y="15830"/>
                </a:lnTo>
                <a:lnTo>
                  <a:pt x="71470" y="15560"/>
                </a:lnTo>
                <a:lnTo>
                  <a:pt x="71550" y="15380"/>
                </a:lnTo>
                <a:lnTo>
                  <a:pt x="71640" y="15180"/>
                </a:lnTo>
                <a:lnTo>
                  <a:pt x="71790" y="14960"/>
                </a:lnTo>
                <a:lnTo>
                  <a:pt x="71860" y="14880"/>
                </a:lnTo>
                <a:lnTo>
                  <a:pt x="71940" y="14750"/>
                </a:lnTo>
                <a:lnTo>
                  <a:pt x="72030" y="14600"/>
                </a:lnTo>
                <a:lnTo>
                  <a:pt x="72170" y="14300"/>
                </a:lnTo>
                <a:lnTo>
                  <a:pt x="72240" y="14160"/>
                </a:lnTo>
                <a:lnTo>
                  <a:pt x="72330" y="13840"/>
                </a:lnTo>
                <a:lnTo>
                  <a:pt x="72340" y="13820"/>
                </a:lnTo>
                <a:lnTo>
                  <a:pt x="72450" y="13560"/>
                </a:lnTo>
                <a:lnTo>
                  <a:pt x="72510" y="13380"/>
                </a:lnTo>
                <a:lnTo>
                  <a:pt x="72520" y="13340"/>
                </a:lnTo>
                <a:lnTo>
                  <a:pt x="72560" y="13250"/>
                </a:lnTo>
                <a:lnTo>
                  <a:pt x="72590" y="13180"/>
                </a:lnTo>
                <a:lnTo>
                  <a:pt x="72630" y="13080"/>
                </a:lnTo>
                <a:lnTo>
                  <a:pt x="72720" y="12900"/>
                </a:lnTo>
                <a:lnTo>
                  <a:pt x="72840" y="12630"/>
                </a:lnTo>
                <a:lnTo>
                  <a:pt x="72940" y="12430"/>
                </a:lnTo>
                <a:lnTo>
                  <a:pt x="72960" y="12390"/>
                </a:lnTo>
                <a:lnTo>
                  <a:pt x="73020" y="12220"/>
                </a:lnTo>
                <a:lnTo>
                  <a:pt x="73110" y="11980"/>
                </a:lnTo>
                <a:lnTo>
                  <a:pt x="73120" y="11940"/>
                </a:lnTo>
                <a:lnTo>
                  <a:pt x="73190" y="11750"/>
                </a:lnTo>
                <a:lnTo>
                  <a:pt x="73220" y="11590"/>
                </a:lnTo>
                <a:lnTo>
                  <a:pt x="73260" y="11420"/>
                </a:lnTo>
                <a:lnTo>
                  <a:pt x="73270" y="11380"/>
                </a:lnTo>
                <a:lnTo>
                  <a:pt x="73290" y="11120"/>
                </a:lnTo>
                <a:lnTo>
                  <a:pt x="73290" y="11060"/>
                </a:lnTo>
                <a:lnTo>
                  <a:pt x="73330" y="10660"/>
                </a:lnTo>
                <a:lnTo>
                  <a:pt x="73340" y="10610"/>
                </a:lnTo>
                <a:lnTo>
                  <a:pt x="73360" y="10330"/>
                </a:lnTo>
                <a:lnTo>
                  <a:pt x="73380" y="9920"/>
                </a:lnTo>
                <a:lnTo>
                  <a:pt x="73390" y="9670"/>
                </a:lnTo>
                <a:lnTo>
                  <a:pt x="73390" y="9540"/>
                </a:lnTo>
                <a:lnTo>
                  <a:pt x="73390" y="9530"/>
                </a:lnTo>
                <a:lnTo>
                  <a:pt x="73400" y="9100"/>
                </a:lnTo>
                <a:lnTo>
                  <a:pt x="73400" y="9090"/>
                </a:lnTo>
                <a:lnTo>
                  <a:pt x="73400" y="8950"/>
                </a:lnTo>
                <a:lnTo>
                  <a:pt x="73410" y="8390"/>
                </a:lnTo>
                <a:lnTo>
                  <a:pt x="73410" y="8360"/>
                </a:lnTo>
                <a:lnTo>
                  <a:pt x="73410" y="8310"/>
                </a:lnTo>
                <a:lnTo>
                  <a:pt x="73440" y="8160"/>
                </a:lnTo>
                <a:lnTo>
                  <a:pt x="73450" y="8100"/>
                </a:lnTo>
                <a:lnTo>
                  <a:pt x="73450" y="8060"/>
                </a:lnTo>
                <a:lnTo>
                  <a:pt x="73560" y="7700"/>
                </a:lnTo>
                <a:lnTo>
                  <a:pt x="73590" y="7580"/>
                </a:lnTo>
                <a:lnTo>
                  <a:pt x="73630" y="7470"/>
                </a:lnTo>
                <a:lnTo>
                  <a:pt x="73680" y="7280"/>
                </a:lnTo>
                <a:lnTo>
                  <a:pt x="73840" y="6940"/>
                </a:lnTo>
                <a:lnTo>
                  <a:pt x="73870" y="6880"/>
                </a:lnTo>
                <a:lnTo>
                  <a:pt x="73880" y="6850"/>
                </a:lnTo>
                <a:lnTo>
                  <a:pt x="73900" y="6800"/>
                </a:lnTo>
                <a:lnTo>
                  <a:pt x="73910" y="6750"/>
                </a:lnTo>
                <a:lnTo>
                  <a:pt x="73930" y="6660"/>
                </a:lnTo>
                <a:lnTo>
                  <a:pt x="73950" y="6580"/>
                </a:lnTo>
                <a:lnTo>
                  <a:pt x="73960" y="6480"/>
                </a:lnTo>
                <a:lnTo>
                  <a:pt x="73970" y="6390"/>
                </a:lnTo>
                <a:lnTo>
                  <a:pt x="73980" y="6380"/>
                </a:lnTo>
                <a:lnTo>
                  <a:pt x="73980" y="6360"/>
                </a:lnTo>
                <a:lnTo>
                  <a:pt x="73980" y="6350"/>
                </a:lnTo>
                <a:lnTo>
                  <a:pt x="73980" y="6290"/>
                </a:lnTo>
                <a:lnTo>
                  <a:pt x="73970" y="6250"/>
                </a:lnTo>
                <a:lnTo>
                  <a:pt x="73970" y="6200"/>
                </a:lnTo>
                <a:lnTo>
                  <a:pt x="73960" y="6160"/>
                </a:lnTo>
                <a:lnTo>
                  <a:pt x="73950" y="6120"/>
                </a:lnTo>
                <a:lnTo>
                  <a:pt x="73940" y="6050"/>
                </a:lnTo>
                <a:lnTo>
                  <a:pt x="73940" y="6030"/>
                </a:lnTo>
                <a:lnTo>
                  <a:pt x="73940" y="6010"/>
                </a:lnTo>
                <a:lnTo>
                  <a:pt x="73930" y="5950"/>
                </a:lnTo>
                <a:lnTo>
                  <a:pt x="73930" y="5930"/>
                </a:lnTo>
                <a:lnTo>
                  <a:pt x="73920" y="5860"/>
                </a:lnTo>
                <a:lnTo>
                  <a:pt x="73920" y="5840"/>
                </a:lnTo>
                <a:lnTo>
                  <a:pt x="73920" y="5790"/>
                </a:lnTo>
                <a:lnTo>
                  <a:pt x="73930" y="5730"/>
                </a:lnTo>
                <a:lnTo>
                  <a:pt x="73940" y="5670"/>
                </a:lnTo>
                <a:lnTo>
                  <a:pt x="73960" y="5630"/>
                </a:lnTo>
                <a:lnTo>
                  <a:pt x="73970" y="5620"/>
                </a:lnTo>
                <a:lnTo>
                  <a:pt x="73980" y="5600"/>
                </a:lnTo>
                <a:lnTo>
                  <a:pt x="74010" y="5540"/>
                </a:lnTo>
                <a:lnTo>
                  <a:pt x="74140" y="5320"/>
                </a:lnTo>
                <a:lnTo>
                  <a:pt x="74210" y="5190"/>
                </a:lnTo>
                <a:lnTo>
                  <a:pt x="74270" y="5080"/>
                </a:lnTo>
                <a:lnTo>
                  <a:pt x="74460" y="4820"/>
                </a:lnTo>
                <a:lnTo>
                  <a:pt x="74550" y="4700"/>
                </a:lnTo>
                <a:lnTo>
                  <a:pt x="74570" y="4680"/>
                </a:lnTo>
                <a:lnTo>
                  <a:pt x="74860" y="4360"/>
                </a:lnTo>
                <a:lnTo>
                  <a:pt x="75040" y="4190"/>
                </a:lnTo>
                <a:lnTo>
                  <a:pt x="75340" y="3910"/>
                </a:lnTo>
                <a:lnTo>
                  <a:pt x="75700" y="3640"/>
                </a:lnTo>
                <a:lnTo>
                  <a:pt x="75910" y="3470"/>
                </a:lnTo>
                <a:lnTo>
                  <a:pt x="76340" y="3170"/>
                </a:lnTo>
                <a:lnTo>
                  <a:pt x="76790" y="2850"/>
                </a:lnTo>
                <a:lnTo>
                  <a:pt x="76800" y="2840"/>
                </a:lnTo>
                <a:lnTo>
                  <a:pt x="77050" y="2690"/>
                </a:lnTo>
                <a:lnTo>
                  <a:pt x="77060" y="2680"/>
                </a:lnTo>
                <a:lnTo>
                  <a:pt x="77090" y="2660"/>
                </a:lnTo>
                <a:lnTo>
                  <a:pt x="77180" y="2620"/>
                </a:lnTo>
                <a:close/>
                <a:moveTo>
                  <a:pt x="85180" y="20220"/>
                </a:moveTo>
                <a:lnTo>
                  <a:pt x="85220" y="20200"/>
                </a:lnTo>
                <a:lnTo>
                  <a:pt x="85220" y="20210"/>
                </a:lnTo>
                <a:lnTo>
                  <a:pt x="85210" y="20210"/>
                </a:lnTo>
                <a:lnTo>
                  <a:pt x="85200" y="20210"/>
                </a:lnTo>
                <a:lnTo>
                  <a:pt x="85200" y="20220"/>
                </a:lnTo>
                <a:lnTo>
                  <a:pt x="85190" y="20220"/>
                </a:lnTo>
                <a:lnTo>
                  <a:pt x="85180" y="20220"/>
                </a:lnTo>
                <a:close/>
                <a:moveTo>
                  <a:pt x="85220" y="20190"/>
                </a:moveTo>
                <a:lnTo>
                  <a:pt x="85240" y="20190"/>
                </a:lnTo>
                <a:lnTo>
                  <a:pt x="85230" y="20200"/>
                </a:lnTo>
                <a:lnTo>
                  <a:pt x="85220" y="2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