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 Jawf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Yemen • State Map | Fully Editable Vector Shape</a:t>
            </a:r>
          </a:p>
        </p:txBody>
      </p:sp>
      <p:sp>
        <p:nvSpPr>
          <p:cNvPr id="101" name="Al Jawf"/>
          <p:cNvSpPr/>
          <p:nvPr/>
        </p:nvSpPr>
        <p:spPr>
          <a:xfrm>
            <a:off x="2072487" y="1529608"/>
            <a:ext cx="8046720" cy="4530303"/>
          </a:xfrm>
          <a:custGeom>
            <a:avLst/>
            <a:gdLst/>
            <a:ahLst/>
            <a:cxnLst/>
            <a:rect l="0" t="0" r="100000" b="56300"/>
            <a:pathLst>
              <a:path w="100000" h="56300">
                <a:moveTo>
                  <a:pt x="26970" y="14370"/>
                </a:moveTo>
                <a:lnTo>
                  <a:pt x="27110" y="14370"/>
                </a:lnTo>
                <a:lnTo>
                  <a:pt x="27280" y="14370"/>
                </a:lnTo>
                <a:lnTo>
                  <a:pt x="28490" y="14380"/>
                </a:lnTo>
                <a:lnTo>
                  <a:pt x="28890" y="14460"/>
                </a:lnTo>
                <a:lnTo>
                  <a:pt x="30050" y="15140"/>
                </a:lnTo>
                <a:lnTo>
                  <a:pt x="30380" y="15250"/>
                </a:lnTo>
                <a:lnTo>
                  <a:pt x="31890" y="15410"/>
                </a:lnTo>
                <a:lnTo>
                  <a:pt x="33670" y="15590"/>
                </a:lnTo>
                <a:lnTo>
                  <a:pt x="35020" y="15730"/>
                </a:lnTo>
                <a:lnTo>
                  <a:pt x="36750" y="15910"/>
                </a:lnTo>
                <a:lnTo>
                  <a:pt x="37930" y="15750"/>
                </a:lnTo>
                <a:lnTo>
                  <a:pt x="39520" y="15530"/>
                </a:lnTo>
                <a:lnTo>
                  <a:pt x="39790" y="15680"/>
                </a:lnTo>
                <a:lnTo>
                  <a:pt x="40250" y="16330"/>
                </a:lnTo>
                <a:lnTo>
                  <a:pt x="40780" y="17060"/>
                </a:lnTo>
                <a:lnTo>
                  <a:pt x="41380" y="17910"/>
                </a:lnTo>
                <a:lnTo>
                  <a:pt x="41470" y="17960"/>
                </a:lnTo>
                <a:lnTo>
                  <a:pt x="41570" y="17970"/>
                </a:lnTo>
                <a:lnTo>
                  <a:pt x="41610" y="17970"/>
                </a:lnTo>
                <a:lnTo>
                  <a:pt x="41610" y="18140"/>
                </a:lnTo>
                <a:lnTo>
                  <a:pt x="41610" y="18490"/>
                </a:lnTo>
                <a:lnTo>
                  <a:pt x="41610" y="18860"/>
                </a:lnTo>
                <a:lnTo>
                  <a:pt x="41620" y="18850"/>
                </a:lnTo>
                <a:lnTo>
                  <a:pt x="41620" y="19120"/>
                </a:lnTo>
                <a:lnTo>
                  <a:pt x="41620" y="19520"/>
                </a:lnTo>
                <a:lnTo>
                  <a:pt x="41620" y="19530"/>
                </a:lnTo>
                <a:lnTo>
                  <a:pt x="41620" y="19550"/>
                </a:lnTo>
                <a:lnTo>
                  <a:pt x="41610" y="19980"/>
                </a:lnTo>
                <a:lnTo>
                  <a:pt x="41610" y="20860"/>
                </a:lnTo>
                <a:lnTo>
                  <a:pt x="41610" y="22280"/>
                </a:lnTo>
                <a:lnTo>
                  <a:pt x="40460" y="23580"/>
                </a:lnTo>
                <a:lnTo>
                  <a:pt x="40240" y="23830"/>
                </a:lnTo>
                <a:lnTo>
                  <a:pt x="37630" y="24200"/>
                </a:lnTo>
                <a:lnTo>
                  <a:pt x="36520" y="24380"/>
                </a:lnTo>
                <a:lnTo>
                  <a:pt x="34470" y="24740"/>
                </a:lnTo>
                <a:lnTo>
                  <a:pt x="34130" y="24800"/>
                </a:lnTo>
                <a:lnTo>
                  <a:pt x="33490" y="24900"/>
                </a:lnTo>
                <a:lnTo>
                  <a:pt x="33380" y="24920"/>
                </a:lnTo>
                <a:lnTo>
                  <a:pt x="33180" y="24950"/>
                </a:lnTo>
                <a:lnTo>
                  <a:pt x="33160" y="24960"/>
                </a:lnTo>
                <a:lnTo>
                  <a:pt x="33150" y="24960"/>
                </a:lnTo>
                <a:lnTo>
                  <a:pt x="33020" y="24990"/>
                </a:lnTo>
                <a:lnTo>
                  <a:pt x="32910" y="25030"/>
                </a:lnTo>
                <a:lnTo>
                  <a:pt x="32800" y="25070"/>
                </a:lnTo>
                <a:lnTo>
                  <a:pt x="32700" y="25110"/>
                </a:lnTo>
                <a:lnTo>
                  <a:pt x="32590" y="25150"/>
                </a:lnTo>
                <a:lnTo>
                  <a:pt x="32540" y="25180"/>
                </a:lnTo>
                <a:lnTo>
                  <a:pt x="32420" y="25240"/>
                </a:lnTo>
                <a:lnTo>
                  <a:pt x="32380" y="25260"/>
                </a:lnTo>
                <a:lnTo>
                  <a:pt x="32270" y="25320"/>
                </a:lnTo>
                <a:lnTo>
                  <a:pt x="32110" y="25420"/>
                </a:lnTo>
                <a:lnTo>
                  <a:pt x="31920" y="25550"/>
                </a:lnTo>
                <a:lnTo>
                  <a:pt x="31830" y="25620"/>
                </a:lnTo>
                <a:lnTo>
                  <a:pt x="31770" y="25680"/>
                </a:lnTo>
                <a:lnTo>
                  <a:pt x="31530" y="25930"/>
                </a:lnTo>
                <a:lnTo>
                  <a:pt x="31350" y="26190"/>
                </a:lnTo>
                <a:lnTo>
                  <a:pt x="31210" y="26410"/>
                </a:lnTo>
                <a:lnTo>
                  <a:pt x="31120" y="26530"/>
                </a:lnTo>
                <a:lnTo>
                  <a:pt x="31090" y="26570"/>
                </a:lnTo>
                <a:lnTo>
                  <a:pt x="31070" y="26580"/>
                </a:lnTo>
                <a:lnTo>
                  <a:pt x="31070" y="26590"/>
                </a:lnTo>
                <a:lnTo>
                  <a:pt x="30990" y="26670"/>
                </a:lnTo>
                <a:lnTo>
                  <a:pt x="30910" y="26750"/>
                </a:lnTo>
                <a:lnTo>
                  <a:pt x="30850" y="26790"/>
                </a:lnTo>
                <a:lnTo>
                  <a:pt x="30800" y="26840"/>
                </a:lnTo>
                <a:lnTo>
                  <a:pt x="30780" y="26850"/>
                </a:lnTo>
                <a:lnTo>
                  <a:pt x="30740" y="26860"/>
                </a:lnTo>
                <a:lnTo>
                  <a:pt x="30650" y="26870"/>
                </a:lnTo>
                <a:lnTo>
                  <a:pt x="30570" y="26870"/>
                </a:lnTo>
                <a:lnTo>
                  <a:pt x="30320" y="26870"/>
                </a:lnTo>
                <a:lnTo>
                  <a:pt x="29350" y="26870"/>
                </a:lnTo>
                <a:lnTo>
                  <a:pt x="29100" y="26870"/>
                </a:lnTo>
                <a:lnTo>
                  <a:pt x="29100" y="26860"/>
                </a:lnTo>
                <a:lnTo>
                  <a:pt x="28970" y="26780"/>
                </a:lnTo>
                <a:lnTo>
                  <a:pt x="27920" y="26050"/>
                </a:lnTo>
                <a:lnTo>
                  <a:pt x="27730" y="25920"/>
                </a:lnTo>
                <a:lnTo>
                  <a:pt x="27310" y="25630"/>
                </a:lnTo>
                <a:lnTo>
                  <a:pt x="27250" y="25590"/>
                </a:lnTo>
                <a:lnTo>
                  <a:pt x="26930" y="25370"/>
                </a:lnTo>
                <a:lnTo>
                  <a:pt x="26620" y="25150"/>
                </a:lnTo>
                <a:lnTo>
                  <a:pt x="26460" y="25040"/>
                </a:lnTo>
                <a:lnTo>
                  <a:pt x="26350" y="24960"/>
                </a:lnTo>
                <a:lnTo>
                  <a:pt x="26270" y="24910"/>
                </a:lnTo>
                <a:lnTo>
                  <a:pt x="26210" y="24870"/>
                </a:lnTo>
                <a:lnTo>
                  <a:pt x="26150" y="24820"/>
                </a:lnTo>
                <a:lnTo>
                  <a:pt x="25320" y="24820"/>
                </a:lnTo>
                <a:lnTo>
                  <a:pt x="25290" y="24820"/>
                </a:lnTo>
                <a:lnTo>
                  <a:pt x="25270" y="24820"/>
                </a:lnTo>
                <a:lnTo>
                  <a:pt x="25240" y="24820"/>
                </a:lnTo>
                <a:lnTo>
                  <a:pt x="24490" y="24820"/>
                </a:lnTo>
                <a:lnTo>
                  <a:pt x="24440" y="24820"/>
                </a:lnTo>
                <a:lnTo>
                  <a:pt x="24390" y="24820"/>
                </a:lnTo>
                <a:lnTo>
                  <a:pt x="24390" y="24840"/>
                </a:lnTo>
                <a:lnTo>
                  <a:pt x="24360" y="24870"/>
                </a:lnTo>
                <a:lnTo>
                  <a:pt x="24360" y="24880"/>
                </a:lnTo>
                <a:lnTo>
                  <a:pt x="24270" y="25020"/>
                </a:lnTo>
                <a:lnTo>
                  <a:pt x="23930" y="24950"/>
                </a:lnTo>
                <a:lnTo>
                  <a:pt x="23620" y="24890"/>
                </a:lnTo>
                <a:lnTo>
                  <a:pt x="23210" y="24800"/>
                </a:lnTo>
                <a:lnTo>
                  <a:pt x="22890" y="24810"/>
                </a:lnTo>
                <a:lnTo>
                  <a:pt x="22820" y="24750"/>
                </a:lnTo>
                <a:lnTo>
                  <a:pt x="22710" y="24690"/>
                </a:lnTo>
                <a:lnTo>
                  <a:pt x="22580" y="24630"/>
                </a:lnTo>
                <a:lnTo>
                  <a:pt x="22560" y="24620"/>
                </a:lnTo>
                <a:lnTo>
                  <a:pt x="22520" y="24600"/>
                </a:lnTo>
                <a:lnTo>
                  <a:pt x="22500" y="24580"/>
                </a:lnTo>
                <a:lnTo>
                  <a:pt x="22480" y="24570"/>
                </a:lnTo>
                <a:lnTo>
                  <a:pt x="22480" y="24560"/>
                </a:lnTo>
                <a:lnTo>
                  <a:pt x="22470" y="24550"/>
                </a:lnTo>
                <a:lnTo>
                  <a:pt x="22460" y="24510"/>
                </a:lnTo>
                <a:lnTo>
                  <a:pt x="22440" y="24450"/>
                </a:lnTo>
                <a:lnTo>
                  <a:pt x="22420" y="24420"/>
                </a:lnTo>
                <a:lnTo>
                  <a:pt x="22400" y="24390"/>
                </a:lnTo>
                <a:lnTo>
                  <a:pt x="22390" y="24370"/>
                </a:lnTo>
                <a:lnTo>
                  <a:pt x="22370" y="24340"/>
                </a:lnTo>
                <a:lnTo>
                  <a:pt x="22350" y="24310"/>
                </a:lnTo>
                <a:lnTo>
                  <a:pt x="22320" y="24260"/>
                </a:lnTo>
                <a:lnTo>
                  <a:pt x="22300" y="24230"/>
                </a:lnTo>
                <a:lnTo>
                  <a:pt x="22280" y="24210"/>
                </a:lnTo>
                <a:lnTo>
                  <a:pt x="22260" y="24190"/>
                </a:lnTo>
                <a:lnTo>
                  <a:pt x="22250" y="24180"/>
                </a:lnTo>
                <a:lnTo>
                  <a:pt x="22210" y="24150"/>
                </a:lnTo>
                <a:lnTo>
                  <a:pt x="22200" y="24150"/>
                </a:lnTo>
                <a:lnTo>
                  <a:pt x="22170" y="24120"/>
                </a:lnTo>
                <a:lnTo>
                  <a:pt x="22160" y="24100"/>
                </a:lnTo>
                <a:lnTo>
                  <a:pt x="22160" y="24080"/>
                </a:lnTo>
                <a:lnTo>
                  <a:pt x="22140" y="24060"/>
                </a:lnTo>
                <a:lnTo>
                  <a:pt x="22130" y="24040"/>
                </a:lnTo>
                <a:lnTo>
                  <a:pt x="22140" y="24020"/>
                </a:lnTo>
                <a:lnTo>
                  <a:pt x="22150" y="24000"/>
                </a:lnTo>
                <a:lnTo>
                  <a:pt x="22160" y="23990"/>
                </a:lnTo>
                <a:lnTo>
                  <a:pt x="22180" y="23970"/>
                </a:lnTo>
                <a:lnTo>
                  <a:pt x="22200" y="23960"/>
                </a:lnTo>
                <a:lnTo>
                  <a:pt x="22210" y="23940"/>
                </a:lnTo>
                <a:lnTo>
                  <a:pt x="22210" y="23910"/>
                </a:lnTo>
                <a:lnTo>
                  <a:pt x="22200" y="23890"/>
                </a:lnTo>
                <a:lnTo>
                  <a:pt x="22210" y="23870"/>
                </a:lnTo>
                <a:lnTo>
                  <a:pt x="22220" y="23850"/>
                </a:lnTo>
                <a:lnTo>
                  <a:pt x="22230" y="23830"/>
                </a:lnTo>
                <a:lnTo>
                  <a:pt x="22220" y="23810"/>
                </a:lnTo>
                <a:lnTo>
                  <a:pt x="22210" y="23790"/>
                </a:lnTo>
                <a:lnTo>
                  <a:pt x="22220" y="23740"/>
                </a:lnTo>
                <a:lnTo>
                  <a:pt x="22220" y="23730"/>
                </a:lnTo>
                <a:lnTo>
                  <a:pt x="22230" y="23710"/>
                </a:lnTo>
                <a:lnTo>
                  <a:pt x="22240" y="23700"/>
                </a:lnTo>
                <a:lnTo>
                  <a:pt x="22240" y="23670"/>
                </a:lnTo>
                <a:lnTo>
                  <a:pt x="22240" y="23660"/>
                </a:lnTo>
                <a:lnTo>
                  <a:pt x="22220" y="23620"/>
                </a:lnTo>
                <a:lnTo>
                  <a:pt x="22200" y="23570"/>
                </a:lnTo>
                <a:lnTo>
                  <a:pt x="22190" y="23530"/>
                </a:lnTo>
                <a:lnTo>
                  <a:pt x="22140" y="23520"/>
                </a:lnTo>
                <a:lnTo>
                  <a:pt x="22140" y="23510"/>
                </a:lnTo>
                <a:lnTo>
                  <a:pt x="22110" y="23500"/>
                </a:lnTo>
                <a:lnTo>
                  <a:pt x="22100" y="23490"/>
                </a:lnTo>
                <a:lnTo>
                  <a:pt x="22080" y="23490"/>
                </a:lnTo>
                <a:lnTo>
                  <a:pt x="22060" y="23490"/>
                </a:lnTo>
                <a:lnTo>
                  <a:pt x="22040" y="23470"/>
                </a:lnTo>
                <a:lnTo>
                  <a:pt x="22050" y="23450"/>
                </a:lnTo>
                <a:lnTo>
                  <a:pt x="22060" y="23440"/>
                </a:lnTo>
                <a:lnTo>
                  <a:pt x="22160" y="23310"/>
                </a:lnTo>
                <a:lnTo>
                  <a:pt x="22150" y="23310"/>
                </a:lnTo>
                <a:lnTo>
                  <a:pt x="22160" y="23310"/>
                </a:lnTo>
                <a:lnTo>
                  <a:pt x="22250" y="23190"/>
                </a:lnTo>
                <a:lnTo>
                  <a:pt x="22270" y="23170"/>
                </a:lnTo>
                <a:lnTo>
                  <a:pt x="22270" y="23150"/>
                </a:lnTo>
                <a:lnTo>
                  <a:pt x="22270" y="23130"/>
                </a:lnTo>
                <a:lnTo>
                  <a:pt x="22280" y="23100"/>
                </a:lnTo>
                <a:lnTo>
                  <a:pt x="22280" y="23080"/>
                </a:lnTo>
                <a:lnTo>
                  <a:pt x="22280" y="23060"/>
                </a:lnTo>
                <a:lnTo>
                  <a:pt x="22300" y="23040"/>
                </a:lnTo>
                <a:lnTo>
                  <a:pt x="22310" y="23020"/>
                </a:lnTo>
                <a:lnTo>
                  <a:pt x="22320" y="23010"/>
                </a:lnTo>
                <a:lnTo>
                  <a:pt x="22320" y="22970"/>
                </a:lnTo>
                <a:lnTo>
                  <a:pt x="22320" y="22920"/>
                </a:lnTo>
                <a:lnTo>
                  <a:pt x="22320" y="22890"/>
                </a:lnTo>
                <a:lnTo>
                  <a:pt x="22320" y="22880"/>
                </a:lnTo>
                <a:lnTo>
                  <a:pt x="22320" y="22870"/>
                </a:lnTo>
                <a:lnTo>
                  <a:pt x="22280" y="22840"/>
                </a:lnTo>
                <a:lnTo>
                  <a:pt x="22270" y="22840"/>
                </a:lnTo>
                <a:lnTo>
                  <a:pt x="22250" y="22830"/>
                </a:lnTo>
                <a:lnTo>
                  <a:pt x="22250" y="22840"/>
                </a:lnTo>
                <a:lnTo>
                  <a:pt x="22230" y="22840"/>
                </a:lnTo>
                <a:lnTo>
                  <a:pt x="22210" y="22840"/>
                </a:lnTo>
                <a:lnTo>
                  <a:pt x="22190" y="22830"/>
                </a:lnTo>
                <a:lnTo>
                  <a:pt x="22180" y="22820"/>
                </a:lnTo>
                <a:lnTo>
                  <a:pt x="22170" y="22800"/>
                </a:lnTo>
                <a:lnTo>
                  <a:pt x="22150" y="22780"/>
                </a:lnTo>
                <a:lnTo>
                  <a:pt x="22120" y="22780"/>
                </a:lnTo>
                <a:lnTo>
                  <a:pt x="22120" y="22760"/>
                </a:lnTo>
                <a:lnTo>
                  <a:pt x="22130" y="22740"/>
                </a:lnTo>
                <a:lnTo>
                  <a:pt x="22140" y="22720"/>
                </a:lnTo>
                <a:lnTo>
                  <a:pt x="22150" y="22700"/>
                </a:lnTo>
                <a:lnTo>
                  <a:pt x="22160" y="22680"/>
                </a:lnTo>
                <a:lnTo>
                  <a:pt x="22180" y="22660"/>
                </a:lnTo>
                <a:lnTo>
                  <a:pt x="22190" y="22640"/>
                </a:lnTo>
                <a:lnTo>
                  <a:pt x="22200" y="22620"/>
                </a:lnTo>
                <a:lnTo>
                  <a:pt x="22210" y="22600"/>
                </a:lnTo>
                <a:lnTo>
                  <a:pt x="22220" y="22580"/>
                </a:lnTo>
                <a:lnTo>
                  <a:pt x="22230" y="22560"/>
                </a:lnTo>
                <a:lnTo>
                  <a:pt x="22240" y="22530"/>
                </a:lnTo>
                <a:lnTo>
                  <a:pt x="22250" y="22510"/>
                </a:lnTo>
                <a:lnTo>
                  <a:pt x="22250" y="22480"/>
                </a:lnTo>
                <a:lnTo>
                  <a:pt x="22260" y="22460"/>
                </a:lnTo>
                <a:lnTo>
                  <a:pt x="22260" y="22430"/>
                </a:lnTo>
                <a:lnTo>
                  <a:pt x="22260" y="22410"/>
                </a:lnTo>
                <a:lnTo>
                  <a:pt x="22260" y="22390"/>
                </a:lnTo>
                <a:lnTo>
                  <a:pt x="22260" y="22360"/>
                </a:lnTo>
                <a:lnTo>
                  <a:pt x="22260" y="22340"/>
                </a:lnTo>
                <a:lnTo>
                  <a:pt x="22260" y="22310"/>
                </a:lnTo>
                <a:lnTo>
                  <a:pt x="22260" y="22290"/>
                </a:lnTo>
                <a:lnTo>
                  <a:pt x="22260" y="22270"/>
                </a:lnTo>
                <a:lnTo>
                  <a:pt x="22250" y="22250"/>
                </a:lnTo>
                <a:lnTo>
                  <a:pt x="22230" y="22230"/>
                </a:lnTo>
                <a:lnTo>
                  <a:pt x="22210" y="22220"/>
                </a:lnTo>
                <a:lnTo>
                  <a:pt x="22190" y="22210"/>
                </a:lnTo>
                <a:lnTo>
                  <a:pt x="22170" y="22200"/>
                </a:lnTo>
                <a:lnTo>
                  <a:pt x="22150" y="22190"/>
                </a:lnTo>
                <a:lnTo>
                  <a:pt x="22130" y="22180"/>
                </a:lnTo>
                <a:lnTo>
                  <a:pt x="22110" y="22170"/>
                </a:lnTo>
                <a:lnTo>
                  <a:pt x="22090" y="22160"/>
                </a:lnTo>
                <a:lnTo>
                  <a:pt x="22070" y="22140"/>
                </a:lnTo>
                <a:lnTo>
                  <a:pt x="22050" y="22130"/>
                </a:lnTo>
                <a:lnTo>
                  <a:pt x="22040" y="22110"/>
                </a:lnTo>
                <a:lnTo>
                  <a:pt x="22020" y="22090"/>
                </a:lnTo>
                <a:lnTo>
                  <a:pt x="22010" y="22070"/>
                </a:lnTo>
                <a:lnTo>
                  <a:pt x="22000" y="22050"/>
                </a:lnTo>
                <a:lnTo>
                  <a:pt x="22000" y="22020"/>
                </a:lnTo>
                <a:lnTo>
                  <a:pt x="22010" y="22000"/>
                </a:lnTo>
                <a:lnTo>
                  <a:pt x="22010" y="21980"/>
                </a:lnTo>
                <a:lnTo>
                  <a:pt x="22010" y="21960"/>
                </a:lnTo>
                <a:lnTo>
                  <a:pt x="22010" y="21930"/>
                </a:lnTo>
                <a:lnTo>
                  <a:pt x="22020" y="21910"/>
                </a:lnTo>
                <a:lnTo>
                  <a:pt x="22020" y="21890"/>
                </a:lnTo>
                <a:lnTo>
                  <a:pt x="22020" y="21860"/>
                </a:lnTo>
                <a:lnTo>
                  <a:pt x="22020" y="21830"/>
                </a:lnTo>
                <a:lnTo>
                  <a:pt x="22030" y="21810"/>
                </a:lnTo>
                <a:lnTo>
                  <a:pt x="22030" y="21800"/>
                </a:lnTo>
                <a:lnTo>
                  <a:pt x="22030" y="21790"/>
                </a:lnTo>
                <a:lnTo>
                  <a:pt x="22030" y="21760"/>
                </a:lnTo>
                <a:lnTo>
                  <a:pt x="22030" y="21740"/>
                </a:lnTo>
                <a:lnTo>
                  <a:pt x="22030" y="21720"/>
                </a:lnTo>
                <a:lnTo>
                  <a:pt x="22030" y="21700"/>
                </a:lnTo>
                <a:lnTo>
                  <a:pt x="22030" y="21670"/>
                </a:lnTo>
                <a:lnTo>
                  <a:pt x="22030" y="21660"/>
                </a:lnTo>
                <a:lnTo>
                  <a:pt x="22030" y="21650"/>
                </a:lnTo>
                <a:lnTo>
                  <a:pt x="22030" y="21620"/>
                </a:lnTo>
                <a:lnTo>
                  <a:pt x="22030" y="21600"/>
                </a:lnTo>
                <a:lnTo>
                  <a:pt x="22030" y="21580"/>
                </a:lnTo>
                <a:lnTo>
                  <a:pt x="22020" y="21570"/>
                </a:lnTo>
                <a:lnTo>
                  <a:pt x="22030" y="21400"/>
                </a:lnTo>
                <a:lnTo>
                  <a:pt x="22030" y="21300"/>
                </a:lnTo>
                <a:lnTo>
                  <a:pt x="22030" y="21280"/>
                </a:lnTo>
                <a:lnTo>
                  <a:pt x="22040" y="21100"/>
                </a:lnTo>
                <a:lnTo>
                  <a:pt x="22050" y="21070"/>
                </a:lnTo>
                <a:lnTo>
                  <a:pt x="22060" y="21070"/>
                </a:lnTo>
                <a:lnTo>
                  <a:pt x="22090" y="21020"/>
                </a:lnTo>
                <a:lnTo>
                  <a:pt x="22090" y="21000"/>
                </a:lnTo>
                <a:lnTo>
                  <a:pt x="22010" y="20990"/>
                </a:lnTo>
                <a:lnTo>
                  <a:pt x="21970" y="20970"/>
                </a:lnTo>
                <a:lnTo>
                  <a:pt x="21970" y="20940"/>
                </a:lnTo>
                <a:lnTo>
                  <a:pt x="21930" y="20890"/>
                </a:lnTo>
                <a:lnTo>
                  <a:pt x="21900" y="20860"/>
                </a:lnTo>
                <a:lnTo>
                  <a:pt x="21870" y="20850"/>
                </a:lnTo>
                <a:lnTo>
                  <a:pt x="21860" y="20840"/>
                </a:lnTo>
                <a:lnTo>
                  <a:pt x="21850" y="20840"/>
                </a:lnTo>
                <a:lnTo>
                  <a:pt x="21830" y="20840"/>
                </a:lnTo>
                <a:lnTo>
                  <a:pt x="21790" y="20840"/>
                </a:lnTo>
                <a:lnTo>
                  <a:pt x="21780" y="20830"/>
                </a:lnTo>
                <a:lnTo>
                  <a:pt x="21730" y="20800"/>
                </a:lnTo>
                <a:lnTo>
                  <a:pt x="21710" y="20800"/>
                </a:lnTo>
                <a:lnTo>
                  <a:pt x="21690" y="20800"/>
                </a:lnTo>
                <a:lnTo>
                  <a:pt x="21680" y="20800"/>
                </a:lnTo>
                <a:lnTo>
                  <a:pt x="21670" y="20790"/>
                </a:lnTo>
                <a:lnTo>
                  <a:pt x="21640" y="20770"/>
                </a:lnTo>
                <a:lnTo>
                  <a:pt x="21630" y="20760"/>
                </a:lnTo>
                <a:lnTo>
                  <a:pt x="21610" y="20740"/>
                </a:lnTo>
                <a:lnTo>
                  <a:pt x="21590" y="20720"/>
                </a:lnTo>
                <a:lnTo>
                  <a:pt x="21570" y="20700"/>
                </a:lnTo>
                <a:lnTo>
                  <a:pt x="21550" y="20690"/>
                </a:lnTo>
                <a:lnTo>
                  <a:pt x="21530" y="20670"/>
                </a:lnTo>
                <a:lnTo>
                  <a:pt x="21520" y="20660"/>
                </a:lnTo>
                <a:lnTo>
                  <a:pt x="21500" y="20640"/>
                </a:lnTo>
                <a:lnTo>
                  <a:pt x="21490" y="20630"/>
                </a:lnTo>
                <a:lnTo>
                  <a:pt x="21470" y="20610"/>
                </a:lnTo>
                <a:lnTo>
                  <a:pt x="21460" y="20590"/>
                </a:lnTo>
                <a:lnTo>
                  <a:pt x="21440" y="20570"/>
                </a:lnTo>
                <a:lnTo>
                  <a:pt x="21430" y="20560"/>
                </a:lnTo>
                <a:lnTo>
                  <a:pt x="21410" y="20540"/>
                </a:lnTo>
                <a:lnTo>
                  <a:pt x="21390" y="20520"/>
                </a:lnTo>
                <a:lnTo>
                  <a:pt x="21370" y="20510"/>
                </a:lnTo>
                <a:lnTo>
                  <a:pt x="21350" y="20510"/>
                </a:lnTo>
                <a:lnTo>
                  <a:pt x="21330" y="20510"/>
                </a:lnTo>
                <a:lnTo>
                  <a:pt x="21300" y="20510"/>
                </a:lnTo>
                <a:lnTo>
                  <a:pt x="21280" y="20500"/>
                </a:lnTo>
                <a:lnTo>
                  <a:pt x="21260" y="20490"/>
                </a:lnTo>
                <a:lnTo>
                  <a:pt x="21240" y="20480"/>
                </a:lnTo>
                <a:lnTo>
                  <a:pt x="21220" y="20470"/>
                </a:lnTo>
                <a:lnTo>
                  <a:pt x="21200" y="20460"/>
                </a:lnTo>
                <a:lnTo>
                  <a:pt x="21180" y="20450"/>
                </a:lnTo>
                <a:lnTo>
                  <a:pt x="21160" y="20440"/>
                </a:lnTo>
                <a:lnTo>
                  <a:pt x="21130" y="20420"/>
                </a:lnTo>
                <a:lnTo>
                  <a:pt x="21110" y="20410"/>
                </a:lnTo>
                <a:lnTo>
                  <a:pt x="21090" y="20400"/>
                </a:lnTo>
                <a:lnTo>
                  <a:pt x="21070" y="20380"/>
                </a:lnTo>
                <a:lnTo>
                  <a:pt x="21050" y="20370"/>
                </a:lnTo>
                <a:lnTo>
                  <a:pt x="21020" y="20360"/>
                </a:lnTo>
                <a:lnTo>
                  <a:pt x="21010" y="20340"/>
                </a:lnTo>
                <a:lnTo>
                  <a:pt x="20990" y="20320"/>
                </a:lnTo>
                <a:lnTo>
                  <a:pt x="20970" y="20310"/>
                </a:lnTo>
                <a:lnTo>
                  <a:pt x="20970" y="20300"/>
                </a:lnTo>
                <a:lnTo>
                  <a:pt x="20960" y="20290"/>
                </a:lnTo>
                <a:lnTo>
                  <a:pt x="20940" y="20270"/>
                </a:lnTo>
                <a:lnTo>
                  <a:pt x="20920" y="20260"/>
                </a:lnTo>
                <a:lnTo>
                  <a:pt x="20910" y="20250"/>
                </a:lnTo>
                <a:lnTo>
                  <a:pt x="20900" y="20240"/>
                </a:lnTo>
                <a:lnTo>
                  <a:pt x="20890" y="20240"/>
                </a:lnTo>
                <a:lnTo>
                  <a:pt x="21020" y="19670"/>
                </a:lnTo>
                <a:lnTo>
                  <a:pt x="21020" y="19530"/>
                </a:lnTo>
                <a:lnTo>
                  <a:pt x="20990" y="19470"/>
                </a:lnTo>
                <a:lnTo>
                  <a:pt x="20940" y="19360"/>
                </a:lnTo>
                <a:lnTo>
                  <a:pt x="21210" y="19220"/>
                </a:lnTo>
                <a:lnTo>
                  <a:pt x="21350" y="19120"/>
                </a:lnTo>
                <a:lnTo>
                  <a:pt x="21480" y="19120"/>
                </a:lnTo>
                <a:lnTo>
                  <a:pt x="21490" y="19120"/>
                </a:lnTo>
                <a:lnTo>
                  <a:pt x="21660" y="19090"/>
                </a:lnTo>
                <a:lnTo>
                  <a:pt x="21900" y="19040"/>
                </a:lnTo>
                <a:lnTo>
                  <a:pt x="21950" y="19010"/>
                </a:lnTo>
                <a:lnTo>
                  <a:pt x="22000" y="18940"/>
                </a:lnTo>
                <a:lnTo>
                  <a:pt x="22120" y="18740"/>
                </a:lnTo>
                <a:lnTo>
                  <a:pt x="22160" y="18710"/>
                </a:lnTo>
                <a:lnTo>
                  <a:pt x="22210" y="18600"/>
                </a:lnTo>
                <a:lnTo>
                  <a:pt x="22210" y="18520"/>
                </a:lnTo>
                <a:lnTo>
                  <a:pt x="22220" y="18480"/>
                </a:lnTo>
                <a:lnTo>
                  <a:pt x="22240" y="18470"/>
                </a:lnTo>
                <a:lnTo>
                  <a:pt x="22280" y="18510"/>
                </a:lnTo>
                <a:lnTo>
                  <a:pt x="22330" y="18570"/>
                </a:lnTo>
                <a:lnTo>
                  <a:pt x="22390" y="18580"/>
                </a:lnTo>
                <a:lnTo>
                  <a:pt x="22430" y="18550"/>
                </a:lnTo>
                <a:lnTo>
                  <a:pt x="22410" y="18470"/>
                </a:lnTo>
                <a:lnTo>
                  <a:pt x="22410" y="18440"/>
                </a:lnTo>
                <a:lnTo>
                  <a:pt x="22400" y="18420"/>
                </a:lnTo>
                <a:lnTo>
                  <a:pt x="22420" y="18390"/>
                </a:lnTo>
                <a:lnTo>
                  <a:pt x="22490" y="18400"/>
                </a:lnTo>
                <a:lnTo>
                  <a:pt x="22510" y="18390"/>
                </a:lnTo>
                <a:lnTo>
                  <a:pt x="22530" y="18370"/>
                </a:lnTo>
                <a:lnTo>
                  <a:pt x="22500" y="18320"/>
                </a:lnTo>
                <a:lnTo>
                  <a:pt x="22510" y="18240"/>
                </a:lnTo>
                <a:lnTo>
                  <a:pt x="22530" y="18210"/>
                </a:lnTo>
                <a:lnTo>
                  <a:pt x="22540" y="18200"/>
                </a:lnTo>
                <a:lnTo>
                  <a:pt x="22570" y="18180"/>
                </a:lnTo>
                <a:lnTo>
                  <a:pt x="22610" y="18200"/>
                </a:lnTo>
                <a:lnTo>
                  <a:pt x="22640" y="18200"/>
                </a:lnTo>
                <a:lnTo>
                  <a:pt x="22710" y="18100"/>
                </a:lnTo>
                <a:lnTo>
                  <a:pt x="22740" y="18070"/>
                </a:lnTo>
                <a:lnTo>
                  <a:pt x="22830" y="17980"/>
                </a:lnTo>
                <a:lnTo>
                  <a:pt x="22840" y="17960"/>
                </a:lnTo>
                <a:lnTo>
                  <a:pt x="22840" y="17950"/>
                </a:lnTo>
                <a:lnTo>
                  <a:pt x="22860" y="17920"/>
                </a:lnTo>
                <a:lnTo>
                  <a:pt x="22860" y="17860"/>
                </a:lnTo>
                <a:lnTo>
                  <a:pt x="22950" y="17710"/>
                </a:lnTo>
                <a:lnTo>
                  <a:pt x="22960" y="17690"/>
                </a:lnTo>
                <a:lnTo>
                  <a:pt x="23010" y="17570"/>
                </a:lnTo>
                <a:lnTo>
                  <a:pt x="23030" y="17540"/>
                </a:lnTo>
                <a:lnTo>
                  <a:pt x="23050" y="17520"/>
                </a:lnTo>
                <a:lnTo>
                  <a:pt x="23190" y="17420"/>
                </a:lnTo>
                <a:lnTo>
                  <a:pt x="23430" y="17280"/>
                </a:lnTo>
                <a:lnTo>
                  <a:pt x="23450" y="17270"/>
                </a:lnTo>
                <a:lnTo>
                  <a:pt x="23490" y="17240"/>
                </a:lnTo>
                <a:lnTo>
                  <a:pt x="23550" y="17200"/>
                </a:lnTo>
                <a:lnTo>
                  <a:pt x="23580" y="17180"/>
                </a:lnTo>
                <a:lnTo>
                  <a:pt x="23590" y="17180"/>
                </a:lnTo>
                <a:lnTo>
                  <a:pt x="23610" y="17170"/>
                </a:lnTo>
                <a:lnTo>
                  <a:pt x="23630" y="17160"/>
                </a:lnTo>
                <a:lnTo>
                  <a:pt x="23650" y="17160"/>
                </a:lnTo>
                <a:lnTo>
                  <a:pt x="23670" y="17150"/>
                </a:lnTo>
                <a:lnTo>
                  <a:pt x="23690" y="17150"/>
                </a:lnTo>
                <a:lnTo>
                  <a:pt x="23710" y="17150"/>
                </a:lnTo>
                <a:lnTo>
                  <a:pt x="23730" y="17140"/>
                </a:lnTo>
                <a:lnTo>
                  <a:pt x="23740" y="17130"/>
                </a:lnTo>
                <a:lnTo>
                  <a:pt x="23750" y="17130"/>
                </a:lnTo>
                <a:lnTo>
                  <a:pt x="23770" y="17110"/>
                </a:lnTo>
                <a:lnTo>
                  <a:pt x="23780" y="17100"/>
                </a:lnTo>
                <a:lnTo>
                  <a:pt x="23800" y="17080"/>
                </a:lnTo>
                <a:lnTo>
                  <a:pt x="23810" y="17070"/>
                </a:lnTo>
                <a:lnTo>
                  <a:pt x="23820" y="17050"/>
                </a:lnTo>
                <a:lnTo>
                  <a:pt x="23840" y="17040"/>
                </a:lnTo>
                <a:lnTo>
                  <a:pt x="23850" y="17020"/>
                </a:lnTo>
                <a:lnTo>
                  <a:pt x="23860" y="17020"/>
                </a:lnTo>
                <a:lnTo>
                  <a:pt x="23870" y="17010"/>
                </a:lnTo>
                <a:lnTo>
                  <a:pt x="23880" y="16990"/>
                </a:lnTo>
                <a:lnTo>
                  <a:pt x="23890" y="16970"/>
                </a:lnTo>
                <a:lnTo>
                  <a:pt x="23900" y="16950"/>
                </a:lnTo>
                <a:lnTo>
                  <a:pt x="23910" y="16940"/>
                </a:lnTo>
                <a:lnTo>
                  <a:pt x="23930" y="16900"/>
                </a:lnTo>
                <a:lnTo>
                  <a:pt x="23940" y="16890"/>
                </a:lnTo>
                <a:lnTo>
                  <a:pt x="23940" y="16880"/>
                </a:lnTo>
                <a:lnTo>
                  <a:pt x="23960" y="16870"/>
                </a:lnTo>
                <a:lnTo>
                  <a:pt x="23980" y="16850"/>
                </a:lnTo>
                <a:lnTo>
                  <a:pt x="24010" y="16830"/>
                </a:lnTo>
                <a:lnTo>
                  <a:pt x="24040" y="16810"/>
                </a:lnTo>
                <a:lnTo>
                  <a:pt x="24070" y="16790"/>
                </a:lnTo>
                <a:lnTo>
                  <a:pt x="24100" y="16780"/>
                </a:lnTo>
                <a:lnTo>
                  <a:pt x="24110" y="16780"/>
                </a:lnTo>
                <a:lnTo>
                  <a:pt x="24130" y="16780"/>
                </a:lnTo>
                <a:lnTo>
                  <a:pt x="24140" y="16780"/>
                </a:lnTo>
                <a:lnTo>
                  <a:pt x="24160" y="16780"/>
                </a:lnTo>
                <a:lnTo>
                  <a:pt x="24190" y="16790"/>
                </a:lnTo>
                <a:lnTo>
                  <a:pt x="24230" y="16790"/>
                </a:lnTo>
                <a:lnTo>
                  <a:pt x="24270" y="16790"/>
                </a:lnTo>
                <a:lnTo>
                  <a:pt x="24340" y="16790"/>
                </a:lnTo>
                <a:lnTo>
                  <a:pt x="24380" y="16790"/>
                </a:lnTo>
                <a:lnTo>
                  <a:pt x="24390" y="16790"/>
                </a:lnTo>
                <a:lnTo>
                  <a:pt x="24400" y="16790"/>
                </a:lnTo>
                <a:lnTo>
                  <a:pt x="24450" y="16790"/>
                </a:lnTo>
                <a:lnTo>
                  <a:pt x="24470" y="16790"/>
                </a:lnTo>
                <a:lnTo>
                  <a:pt x="24580" y="16800"/>
                </a:lnTo>
                <a:lnTo>
                  <a:pt x="24620" y="16800"/>
                </a:lnTo>
                <a:lnTo>
                  <a:pt x="24640" y="16800"/>
                </a:lnTo>
                <a:lnTo>
                  <a:pt x="24780" y="16810"/>
                </a:lnTo>
                <a:lnTo>
                  <a:pt x="25020" y="16810"/>
                </a:lnTo>
                <a:lnTo>
                  <a:pt x="25060" y="16810"/>
                </a:lnTo>
                <a:lnTo>
                  <a:pt x="25240" y="16820"/>
                </a:lnTo>
                <a:lnTo>
                  <a:pt x="25300" y="16820"/>
                </a:lnTo>
                <a:lnTo>
                  <a:pt x="25360" y="16810"/>
                </a:lnTo>
                <a:lnTo>
                  <a:pt x="25430" y="16810"/>
                </a:lnTo>
                <a:lnTo>
                  <a:pt x="25510" y="16820"/>
                </a:lnTo>
                <a:lnTo>
                  <a:pt x="25550" y="16820"/>
                </a:lnTo>
                <a:lnTo>
                  <a:pt x="25620" y="16830"/>
                </a:lnTo>
                <a:lnTo>
                  <a:pt x="25690" y="16840"/>
                </a:lnTo>
                <a:lnTo>
                  <a:pt x="25740" y="16840"/>
                </a:lnTo>
                <a:lnTo>
                  <a:pt x="25790" y="16850"/>
                </a:lnTo>
                <a:lnTo>
                  <a:pt x="25820" y="16860"/>
                </a:lnTo>
                <a:lnTo>
                  <a:pt x="25840" y="16860"/>
                </a:lnTo>
                <a:lnTo>
                  <a:pt x="25870" y="16870"/>
                </a:lnTo>
                <a:lnTo>
                  <a:pt x="25890" y="16880"/>
                </a:lnTo>
                <a:lnTo>
                  <a:pt x="25930" y="16910"/>
                </a:lnTo>
                <a:lnTo>
                  <a:pt x="25970" y="16940"/>
                </a:lnTo>
                <a:lnTo>
                  <a:pt x="26020" y="16980"/>
                </a:lnTo>
                <a:lnTo>
                  <a:pt x="26090" y="17020"/>
                </a:lnTo>
                <a:lnTo>
                  <a:pt x="26120" y="17050"/>
                </a:lnTo>
                <a:lnTo>
                  <a:pt x="26170" y="17080"/>
                </a:lnTo>
                <a:lnTo>
                  <a:pt x="26200" y="17090"/>
                </a:lnTo>
                <a:lnTo>
                  <a:pt x="26220" y="17090"/>
                </a:lnTo>
                <a:lnTo>
                  <a:pt x="26240" y="17100"/>
                </a:lnTo>
                <a:lnTo>
                  <a:pt x="26270" y="17110"/>
                </a:lnTo>
                <a:lnTo>
                  <a:pt x="26280" y="17110"/>
                </a:lnTo>
                <a:lnTo>
                  <a:pt x="26330" y="17120"/>
                </a:lnTo>
                <a:lnTo>
                  <a:pt x="26380" y="17130"/>
                </a:lnTo>
                <a:lnTo>
                  <a:pt x="26450" y="17140"/>
                </a:lnTo>
                <a:lnTo>
                  <a:pt x="26460" y="17140"/>
                </a:lnTo>
                <a:lnTo>
                  <a:pt x="26650" y="17170"/>
                </a:lnTo>
                <a:lnTo>
                  <a:pt x="26740" y="17180"/>
                </a:lnTo>
                <a:lnTo>
                  <a:pt x="26820" y="17190"/>
                </a:lnTo>
                <a:lnTo>
                  <a:pt x="26970" y="17190"/>
                </a:lnTo>
                <a:lnTo>
                  <a:pt x="26970" y="16670"/>
                </a:lnTo>
                <a:lnTo>
                  <a:pt x="26970" y="15860"/>
                </a:lnTo>
                <a:lnTo>
                  <a:pt x="26960" y="15840"/>
                </a:lnTo>
                <a:lnTo>
                  <a:pt x="26970" y="15840"/>
                </a:lnTo>
                <a:lnTo>
                  <a:pt x="26970" y="14740"/>
                </a:lnTo>
                <a:lnTo>
                  <a:pt x="26970" y="14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