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Bayda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l Bayda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5350" y="38710"/>
                </a:moveTo>
                <a:lnTo>
                  <a:pt x="25360" y="38690"/>
                </a:lnTo>
                <a:lnTo>
                  <a:pt x="25370" y="38680"/>
                </a:lnTo>
                <a:lnTo>
                  <a:pt x="25370" y="38660"/>
                </a:lnTo>
                <a:lnTo>
                  <a:pt x="25370" y="38640"/>
                </a:lnTo>
                <a:lnTo>
                  <a:pt x="25400" y="38620"/>
                </a:lnTo>
                <a:lnTo>
                  <a:pt x="25410" y="38630"/>
                </a:lnTo>
                <a:lnTo>
                  <a:pt x="25420" y="38640"/>
                </a:lnTo>
                <a:lnTo>
                  <a:pt x="25420" y="38650"/>
                </a:lnTo>
                <a:lnTo>
                  <a:pt x="25410" y="38670"/>
                </a:lnTo>
                <a:lnTo>
                  <a:pt x="25390" y="38680"/>
                </a:lnTo>
                <a:lnTo>
                  <a:pt x="25390" y="38690"/>
                </a:lnTo>
                <a:lnTo>
                  <a:pt x="25380" y="38690"/>
                </a:lnTo>
                <a:lnTo>
                  <a:pt x="25360" y="38710"/>
                </a:lnTo>
                <a:lnTo>
                  <a:pt x="25350" y="38710"/>
                </a:lnTo>
                <a:close/>
                <a:moveTo>
                  <a:pt x="24970" y="38530"/>
                </a:moveTo>
                <a:lnTo>
                  <a:pt x="24960" y="38520"/>
                </a:lnTo>
                <a:lnTo>
                  <a:pt x="24950" y="38520"/>
                </a:lnTo>
                <a:lnTo>
                  <a:pt x="24940" y="38520"/>
                </a:lnTo>
                <a:lnTo>
                  <a:pt x="24930" y="38510"/>
                </a:lnTo>
                <a:lnTo>
                  <a:pt x="24920" y="38510"/>
                </a:lnTo>
                <a:lnTo>
                  <a:pt x="24920" y="38500"/>
                </a:lnTo>
                <a:lnTo>
                  <a:pt x="24910" y="38500"/>
                </a:lnTo>
                <a:lnTo>
                  <a:pt x="24900" y="38500"/>
                </a:lnTo>
                <a:lnTo>
                  <a:pt x="24900" y="38490"/>
                </a:lnTo>
                <a:lnTo>
                  <a:pt x="24890" y="38490"/>
                </a:lnTo>
                <a:lnTo>
                  <a:pt x="24880" y="38480"/>
                </a:lnTo>
                <a:lnTo>
                  <a:pt x="24820" y="38470"/>
                </a:lnTo>
                <a:lnTo>
                  <a:pt x="24780" y="38450"/>
                </a:lnTo>
                <a:lnTo>
                  <a:pt x="24750" y="38440"/>
                </a:lnTo>
                <a:lnTo>
                  <a:pt x="24730" y="38430"/>
                </a:lnTo>
                <a:lnTo>
                  <a:pt x="24710" y="38420"/>
                </a:lnTo>
                <a:lnTo>
                  <a:pt x="24680" y="38390"/>
                </a:lnTo>
                <a:lnTo>
                  <a:pt x="24650" y="38380"/>
                </a:lnTo>
                <a:lnTo>
                  <a:pt x="24610" y="38380"/>
                </a:lnTo>
                <a:lnTo>
                  <a:pt x="24600" y="38370"/>
                </a:lnTo>
                <a:lnTo>
                  <a:pt x="24590" y="38360"/>
                </a:lnTo>
                <a:lnTo>
                  <a:pt x="24580" y="38350"/>
                </a:lnTo>
                <a:lnTo>
                  <a:pt x="24560" y="38310"/>
                </a:lnTo>
                <a:lnTo>
                  <a:pt x="24570" y="38290"/>
                </a:lnTo>
                <a:lnTo>
                  <a:pt x="24580" y="38290"/>
                </a:lnTo>
                <a:lnTo>
                  <a:pt x="24580" y="38260"/>
                </a:lnTo>
                <a:lnTo>
                  <a:pt x="24580" y="38240"/>
                </a:lnTo>
                <a:lnTo>
                  <a:pt x="24570" y="38240"/>
                </a:lnTo>
                <a:lnTo>
                  <a:pt x="24570" y="38200"/>
                </a:lnTo>
                <a:lnTo>
                  <a:pt x="24560" y="38160"/>
                </a:lnTo>
                <a:lnTo>
                  <a:pt x="24550" y="38150"/>
                </a:lnTo>
                <a:lnTo>
                  <a:pt x="24550" y="38070"/>
                </a:lnTo>
                <a:lnTo>
                  <a:pt x="24560" y="38060"/>
                </a:lnTo>
                <a:lnTo>
                  <a:pt x="24560" y="38040"/>
                </a:lnTo>
                <a:lnTo>
                  <a:pt x="24560" y="38030"/>
                </a:lnTo>
                <a:lnTo>
                  <a:pt x="24570" y="38010"/>
                </a:lnTo>
                <a:lnTo>
                  <a:pt x="24570" y="37950"/>
                </a:lnTo>
                <a:lnTo>
                  <a:pt x="24600" y="37910"/>
                </a:lnTo>
                <a:lnTo>
                  <a:pt x="24640" y="37880"/>
                </a:lnTo>
                <a:lnTo>
                  <a:pt x="24660" y="37860"/>
                </a:lnTo>
                <a:lnTo>
                  <a:pt x="24660" y="37840"/>
                </a:lnTo>
                <a:lnTo>
                  <a:pt x="24670" y="37830"/>
                </a:lnTo>
                <a:lnTo>
                  <a:pt x="24690" y="37760"/>
                </a:lnTo>
                <a:lnTo>
                  <a:pt x="24690" y="37710"/>
                </a:lnTo>
                <a:lnTo>
                  <a:pt x="24690" y="37700"/>
                </a:lnTo>
                <a:lnTo>
                  <a:pt x="24680" y="37690"/>
                </a:lnTo>
                <a:lnTo>
                  <a:pt x="24660" y="37690"/>
                </a:lnTo>
                <a:lnTo>
                  <a:pt x="24650" y="37680"/>
                </a:lnTo>
                <a:lnTo>
                  <a:pt x="24640" y="37670"/>
                </a:lnTo>
                <a:lnTo>
                  <a:pt x="24610" y="37670"/>
                </a:lnTo>
                <a:lnTo>
                  <a:pt x="24590" y="37660"/>
                </a:lnTo>
                <a:lnTo>
                  <a:pt x="24540" y="37660"/>
                </a:lnTo>
                <a:lnTo>
                  <a:pt x="24490" y="37660"/>
                </a:lnTo>
                <a:lnTo>
                  <a:pt x="24450" y="37670"/>
                </a:lnTo>
                <a:lnTo>
                  <a:pt x="24440" y="37670"/>
                </a:lnTo>
                <a:lnTo>
                  <a:pt x="24360" y="37670"/>
                </a:lnTo>
                <a:lnTo>
                  <a:pt x="24350" y="37530"/>
                </a:lnTo>
                <a:lnTo>
                  <a:pt x="24350" y="37410"/>
                </a:lnTo>
                <a:lnTo>
                  <a:pt x="24350" y="37400"/>
                </a:lnTo>
                <a:lnTo>
                  <a:pt x="24350" y="37300"/>
                </a:lnTo>
                <a:lnTo>
                  <a:pt x="24340" y="37190"/>
                </a:lnTo>
                <a:lnTo>
                  <a:pt x="24500" y="37180"/>
                </a:lnTo>
                <a:lnTo>
                  <a:pt x="24540" y="37170"/>
                </a:lnTo>
                <a:lnTo>
                  <a:pt x="24630" y="37140"/>
                </a:lnTo>
                <a:lnTo>
                  <a:pt x="24660" y="37140"/>
                </a:lnTo>
                <a:lnTo>
                  <a:pt x="24670" y="37140"/>
                </a:lnTo>
                <a:lnTo>
                  <a:pt x="24730" y="37140"/>
                </a:lnTo>
                <a:lnTo>
                  <a:pt x="24780" y="37150"/>
                </a:lnTo>
                <a:lnTo>
                  <a:pt x="24800" y="37150"/>
                </a:lnTo>
                <a:lnTo>
                  <a:pt x="24880" y="37150"/>
                </a:lnTo>
                <a:lnTo>
                  <a:pt x="24910" y="37150"/>
                </a:lnTo>
                <a:lnTo>
                  <a:pt x="25020" y="37160"/>
                </a:lnTo>
                <a:lnTo>
                  <a:pt x="25030" y="37150"/>
                </a:lnTo>
                <a:lnTo>
                  <a:pt x="25030" y="37140"/>
                </a:lnTo>
                <a:lnTo>
                  <a:pt x="25040" y="37130"/>
                </a:lnTo>
                <a:lnTo>
                  <a:pt x="25040" y="37120"/>
                </a:lnTo>
                <a:lnTo>
                  <a:pt x="25050" y="37110"/>
                </a:lnTo>
                <a:lnTo>
                  <a:pt x="25060" y="37100"/>
                </a:lnTo>
                <a:lnTo>
                  <a:pt x="25060" y="37090"/>
                </a:lnTo>
                <a:lnTo>
                  <a:pt x="25070" y="37080"/>
                </a:lnTo>
                <a:lnTo>
                  <a:pt x="25080" y="37070"/>
                </a:lnTo>
                <a:lnTo>
                  <a:pt x="25080" y="37060"/>
                </a:lnTo>
                <a:lnTo>
                  <a:pt x="25090" y="37050"/>
                </a:lnTo>
                <a:lnTo>
                  <a:pt x="25100" y="37040"/>
                </a:lnTo>
                <a:lnTo>
                  <a:pt x="25100" y="37030"/>
                </a:lnTo>
                <a:lnTo>
                  <a:pt x="25110" y="37020"/>
                </a:lnTo>
                <a:lnTo>
                  <a:pt x="25110" y="37010"/>
                </a:lnTo>
                <a:lnTo>
                  <a:pt x="25110" y="37000"/>
                </a:lnTo>
                <a:lnTo>
                  <a:pt x="25120" y="36990"/>
                </a:lnTo>
                <a:lnTo>
                  <a:pt x="25120" y="36980"/>
                </a:lnTo>
                <a:lnTo>
                  <a:pt x="25130" y="36970"/>
                </a:lnTo>
                <a:lnTo>
                  <a:pt x="25130" y="36960"/>
                </a:lnTo>
                <a:lnTo>
                  <a:pt x="25140" y="36950"/>
                </a:lnTo>
                <a:lnTo>
                  <a:pt x="25140" y="36940"/>
                </a:lnTo>
                <a:lnTo>
                  <a:pt x="25150" y="36930"/>
                </a:lnTo>
                <a:lnTo>
                  <a:pt x="25150" y="36920"/>
                </a:lnTo>
                <a:lnTo>
                  <a:pt x="25160" y="36910"/>
                </a:lnTo>
                <a:lnTo>
                  <a:pt x="25160" y="36900"/>
                </a:lnTo>
                <a:lnTo>
                  <a:pt x="25160" y="36890"/>
                </a:lnTo>
                <a:lnTo>
                  <a:pt x="25170" y="36880"/>
                </a:lnTo>
                <a:lnTo>
                  <a:pt x="25170" y="36870"/>
                </a:lnTo>
                <a:lnTo>
                  <a:pt x="25170" y="36850"/>
                </a:lnTo>
                <a:lnTo>
                  <a:pt x="25180" y="36840"/>
                </a:lnTo>
                <a:lnTo>
                  <a:pt x="25190" y="36830"/>
                </a:lnTo>
                <a:lnTo>
                  <a:pt x="25190" y="36810"/>
                </a:lnTo>
                <a:lnTo>
                  <a:pt x="25190" y="36800"/>
                </a:lnTo>
                <a:lnTo>
                  <a:pt x="25200" y="36790"/>
                </a:lnTo>
                <a:lnTo>
                  <a:pt x="25200" y="36780"/>
                </a:lnTo>
                <a:lnTo>
                  <a:pt x="25210" y="36770"/>
                </a:lnTo>
                <a:lnTo>
                  <a:pt x="25210" y="36750"/>
                </a:lnTo>
                <a:lnTo>
                  <a:pt x="25220" y="36740"/>
                </a:lnTo>
                <a:lnTo>
                  <a:pt x="25220" y="36730"/>
                </a:lnTo>
                <a:lnTo>
                  <a:pt x="25230" y="36720"/>
                </a:lnTo>
                <a:lnTo>
                  <a:pt x="25230" y="36710"/>
                </a:lnTo>
                <a:lnTo>
                  <a:pt x="25230" y="36700"/>
                </a:lnTo>
                <a:lnTo>
                  <a:pt x="25240" y="36690"/>
                </a:lnTo>
                <a:lnTo>
                  <a:pt x="25240" y="36680"/>
                </a:lnTo>
                <a:lnTo>
                  <a:pt x="25250" y="36670"/>
                </a:lnTo>
                <a:lnTo>
                  <a:pt x="25250" y="36660"/>
                </a:lnTo>
                <a:lnTo>
                  <a:pt x="25260" y="36650"/>
                </a:lnTo>
                <a:lnTo>
                  <a:pt x="25260" y="36630"/>
                </a:lnTo>
                <a:lnTo>
                  <a:pt x="25270" y="36620"/>
                </a:lnTo>
                <a:lnTo>
                  <a:pt x="25270" y="36610"/>
                </a:lnTo>
                <a:lnTo>
                  <a:pt x="25280" y="36590"/>
                </a:lnTo>
                <a:lnTo>
                  <a:pt x="25290" y="36580"/>
                </a:lnTo>
                <a:lnTo>
                  <a:pt x="25290" y="36570"/>
                </a:lnTo>
                <a:lnTo>
                  <a:pt x="25300" y="36550"/>
                </a:lnTo>
                <a:lnTo>
                  <a:pt x="25300" y="36540"/>
                </a:lnTo>
                <a:lnTo>
                  <a:pt x="25310" y="36530"/>
                </a:lnTo>
                <a:lnTo>
                  <a:pt x="25320" y="36520"/>
                </a:lnTo>
                <a:lnTo>
                  <a:pt x="25320" y="36510"/>
                </a:lnTo>
                <a:lnTo>
                  <a:pt x="25330" y="36500"/>
                </a:lnTo>
                <a:lnTo>
                  <a:pt x="25330" y="36490"/>
                </a:lnTo>
                <a:lnTo>
                  <a:pt x="25330" y="36470"/>
                </a:lnTo>
                <a:lnTo>
                  <a:pt x="25340" y="36460"/>
                </a:lnTo>
                <a:lnTo>
                  <a:pt x="25350" y="36420"/>
                </a:lnTo>
                <a:lnTo>
                  <a:pt x="25350" y="36400"/>
                </a:lnTo>
                <a:lnTo>
                  <a:pt x="25350" y="36390"/>
                </a:lnTo>
                <a:lnTo>
                  <a:pt x="25360" y="36380"/>
                </a:lnTo>
                <a:lnTo>
                  <a:pt x="25360" y="36370"/>
                </a:lnTo>
                <a:lnTo>
                  <a:pt x="25360" y="36350"/>
                </a:lnTo>
                <a:lnTo>
                  <a:pt x="25360" y="36340"/>
                </a:lnTo>
                <a:lnTo>
                  <a:pt x="25370" y="36330"/>
                </a:lnTo>
                <a:lnTo>
                  <a:pt x="25370" y="36320"/>
                </a:lnTo>
                <a:lnTo>
                  <a:pt x="25380" y="36320"/>
                </a:lnTo>
                <a:lnTo>
                  <a:pt x="25380" y="36310"/>
                </a:lnTo>
                <a:lnTo>
                  <a:pt x="25410" y="36190"/>
                </a:lnTo>
                <a:lnTo>
                  <a:pt x="25400" y="36120"/>
                </a:lnTo>
                <a:lnTo>
                  <a:pt x="25340" y="36070"/>
                </a:lnTo>
                <a:lnTo>
                  <a:pt x="25250" y="35960"/>
                </a:lnTo>
                <a:lnTo>
                  <a:pt x="25230" y="35930"/>
                </a:lnTo>
                <a:lnTo>
                  <a:pt x="25220" y="35750"/>
                </a:lnTo>
                <a:lnTo>
                  <a:pt x="25200" y="35590"/>
                </a:lnTo>
                <a:lnTo>
                  <a:pt x="25200" y="35550"/>
                </a:lnTo>
                <a:lnTo>
                  <a:pt x="25200" y="35470"/>
                </a:lnTo>
                <a:lnTo>
                  <a:pt x="25200" y="35450"/>
                </a:lnTo>
                <a:lnTo>
                  <a:pt x="25200" y="35430"/>
                </a:lnTo>
                <a:lnTo>
                  <a:pt x="25210" y="35350"/>
                </a:lnTo>
                <a:lnTo>
                  <a:pt x="25220" y="35330"/>
                </a:lnTo>
                <a:lnTo>
                  <a:pt x="25220" y="35310"/>
                </a:lnTo>
                <a:lnTo>
                  <a:pt x="25220" y="35080"/>
                </a:lnTo>
                <a:lnTo>
                  <a:pt x="25250" y="34920"/>
                </a:lnTo>
                <a:lnTo>
                  <a:pt x="25290" y="34850"/>
                </a:lnTo>
                <a:lnTo>
                  <a:pt x="25360" y="34790"/>
                </a:lnTo>
                <a:lnTo>
                  <a:pt x="25380" y="34780"/>
                </a:lnTo>
                <a:lnTo>
                  <a:pt x="25700" y="34520"/>
                </a:lnTo>
                <a:lnTo>
                  <a:pt x="25880" y="34390"/>
                </a:lnTo>
                <a:lnTo>
                  <a:pt x="26080" y="34220"/>
                </a:lnTo>
                <a:lnTo>
                  <a:pt x="26490" y="34010"/>
                </a:lnTo>
                <a:lnTo>
                  <a:pt x="26810" y="33910"/>
                </a:lnTo>
                <a:lnTo>
                  <a:pt x="26840" y="33910"/>
                </a:lnTo>
                <a:lnTo>
                  <a:pt x="27040" y="33880"/>
                </a:lnTo>
                <a:lnTo>
                  <a:pt x="27090" y="33880"/>
                </a:lnTo>
                <a:lnTo>
                  <a:pt x="27240" y="33840"/>
                </a:lnTo>
                <a:lnTo>
                  <a:pt x="27450" y="33780"/>
                </a:lnTo>
                <a:lnTo>
                  <a:pt x="27460" y="33780"/>
                </a:lnTo>
                <a:lnTo>
                  <a:pt x="27470" y="33790"/>
                </a:lnTo>
                <a:lnTo>
                  <a:pt x="27490" y="33800"/>
                </a:lnTo>
                <a:lnTo>
                  <a:pt x="27510" y="33810"/>
                </a:lnTo>
                <a:lnTo>
                  <a:pt x="27530" y="33810"/>
                </a:lnTo>
                <a:lnTo>
                  <a:pt x="27550" y="33810"/>
                </a:lnTo>
                <a:lnTo>
                  <a:pt x="27560" y="33810"/>
                </a:lnTo>
                <a:lnTo>
                  <a:pt x="27580" y="33800"/>
                </a:lnTo>
                <a:lnTo>
                  <a:pt x="27600" y="33800"/>
                </a:lnTo>
                <a:lnTo>
                  <a:pt x="27620" y="33800"/>
                </a:lnTo>
                <a:lnTo>
                  <a:pt x="27630" y="33810"/>
                </a:lnTo>
                <a:lnTo>
                  <a:pt x="27650" y="33820"/>
                </a:lnTo>
                <a:lnTo>
                  <a:pt x="27660" y="33820"/>
                </a:lnTo>
                <a:lnTo>
                  <a:pt x="27670" y="33830"/>
                </a:lnTo>
                <a:lnTo>
                  <a:pt x="27680" y="33840"/>
                </a:lnTo>
                <a:lnTo>
                  <a:pt x="27700" y="33840"/>
                </a:lnTo>
                <a:lnTo>
                  <a:pt x="27710" y="33850"/>
                </a:lnTo>
                <a:lnTo>
                  <a:pt x="27730" y="33860"/>
                </a:lnTo>
                <a:lnTo>
                  <a:pt x="27750" y="33870"/>
                </a:lnTo>
                <a:lnTo>
                  <a:pt x="27750" y="33880"/>
                </a:lnTo>
                <a:lnTo>
                  <a:pt x="27760" y="33890"/>
                </a:lnTo>
                <a:lnTo>
                  <a:pt x="27770" y="33900"/>
                </a:lnTo>
                <a:lnTo>
                  <a:pt x="27780" y="33920"/>
                </a:lnTo>
                <a:lnTo>
                  <a:pt x="27790" y="33930"/>
                </a:lnTo>
                <a:lnTo>
                  <a:pt x="27800" y="33950"/>
                </a:lnTo>
                <a:lnTo>
                  <a:pt x="27810" y="33960"/>
                </a:lnTo>
                <a:lnTo>
                  <a:pt x="27820" y="33980"/>
                </a:lnTo>
                <a:lnTo>
                  <a:pt x="27830" y="33990"/>
                </a:lnTo>
                <a:lnTo>
                  <a:pt x="27840" y="34010"/>
                </a:lnTo>
                <a:lnTo>
                  <a:pt x="27850" y="34030"/>
                </a:lnTo>
                <a:lnTo>
                  <a:pt x="27850" y="34050"/>
                </a:lnTo>
                <a:lnTo>
                  <a:pt x="27860" y="34070"/>
                </a:lnTo>
                <a:lnTo>
                  <a:pt x="27860" y="34080"/>
                </a:lnTo>
                <a:lnTo>
                  <a:pt x="27850" y="34100"/>
                </a:lnTo>
                <a:lnTo>
                  <a:pt x="27850" y="34120"/>
                </a:lnTo>
                <a:lnTo>
                  <a:pt x="27840" y="34140"/>
                </a:lnTo>
                <a:lnTo>
                  <a:pt x="27840" y="34160"/>
                </a:lnTo>
                <a:lnTo>
                  <a:pt x="27830" y="34180"/>
                </a:lnTo>
                <a:lnTo>
                  <a:pt x="27820" y="34190"/>
                </a:lnTo>
                <a:lnTo>
                  <a:pt x="27810" y="34210"/>
                </a:lnTo>
                <a:lnTo>
                  <a:pt x="27800" y="34230"/>
                </a:lnTo>
                <a:lnTo>
                  <a:pt x="27790" y="34240"/>
                </a:lnTo>
                <a:lnTo>
                  <a:pt x="27780" y="34260"/>
                </a:lnTo>
                <a:lnTo>
                  <a:pt x="27770" y="34270"/>
                </a:lnTo>
                <a:lnTo>
                  <a:pt x="27760" y="34290"/>
                </a:lnTo>
                <a:lnTo>
                  <a:pt x="27750" y="34300"/>
                </a:lnTo>
                <a:lnTo>
                  <a:pt x="27750" y="34320"/>
                </a:lnTo>
                <a:lnTo>
                  <a:pt x="27740" y="34340"/>
                </a:lnTo>
                <a:lnTo>
                  <a:pt x="27740" y="34360"/>
                </a:lnTo>
                <a:lnTo>
                  <a:pt x="27740" y="34380"/>
                </a:lnTo>
                <a:lnTo>
                  <a:pt x="27750" y="34400"/>
                </a:lnTo>
                <a:lnTo>
                  <a:pt x="27750" y="34420"/>
                </a:lnTo>
                <a:lnTo>
                  <a:pt x="27760" y="34440"/>
                </a:lnTo>
                <a:lnTo>
                  <a:pt x="27760" y="34460"/>
                </a:lnTo>
                <a:lnTo>
                  <a:pt x="27770" y="34480"/>
                </a:lnTo>
                <a:lnTo>
                  <a:pt x="27770" y="34500"/>
                </a:lnTo>
                <a:lnTo>
                  <a:pt x="27780" y="34510"/>
                </a:lnTo>
                <a:lnTo>
                  <a:pt x="27790" y="34530"/>
                </a:lnTo>
                <a:lnTo>
                  <a:pt x="27790" y="34560"/>
                </a:lnTo>
                <a:lnTo>
                  <a:pt x="27800" y="34570"/>
                </a:lnTo>
                <a:lnTo>
                  <a:pt x="27800" y="34600"/>
                </a:lnTo>
                <a:lnTo>
                  <a:pt x="27810" y="34610"/>
                </a:lnTo>
                <a:lnTo>
                  <a:pt x="27810" y="34630"/>
                </a:lnTo>
                <a:lnTo>
                  <a:pt x="27820" y="34650"/>
                </a:lnTo>
                <a:lnTo>
                  <a:pt x="27830" y="34670"/>
                </a:lnTo>
                <a:lnTo>
                  <a:pt x="27830" y="34690"/>
                </a:lnTo>
                <a:lnTo>
                  <a:pt x="27830" y="34710"/>
                </a:lnTo>
                <a:lnTo>
                  <a:pt x="27840" y="34730"/>
                </a:lnTo>
                <a:lnTo>
                  <a:pt x="27840" y="34740"/>
                </a:lnTo>
                <a:lnTo>
                  <a:pt x="27850" y="34760"/>
                </a:lnTo>
                <a:lnTo>
                  <a:pt x="27860" y="34780"/>
                </a:lnTo>
                <a:lnTo>
                  <a:pt x="27860" y="34800"/>
                </a:lnTo>
                <a:lnTo>
                  <a:pt x="27870" y="34810"/>
                </a:lnTo>
                <a:lnTo>
                  <a:pt x="27870" y="34830"/>
                </a:lnTo>
                <a:lnTo>
                  <a:pt x="27880" y="34850"/>
                </a:lnTo>
                <a:lnTo>
                  <a:pt x="27880" y="34860"/>
                </a:lnTo>
                <a:lnTo>
                  <a:pt x="27890" y="34880"/>
                </a:lnTo>
                <a:lnTo>
                  <a:pt x="27890" y="34900"/>
                </a:lnTo>
                <a:lnTo>
                  <a:pt x="27900" y="34920"/>
                </a:lnTo>
                <a:lnTo>
                  <a:pt x="27900" y="34940"/>
                </a:lnTo>
                <a:lnTo>
                  <a:pt x="27910" y="34950"/>
                </a:lnTo>
                <a:lnTo>
                  <a:pt x="27920" y="34970"/>
                </a:lnTo>
                <a:lnTo>
                  <a:pt x="27930" y="34980"/>
                </a:lnTo>
                <a:lnTo>
                  <a:pt x="27930" y="34990"/>
                </a:lnTo>
                <a:lnTo>
                  <a:pt x="27930" y="35000"/>
                </a:lnTo>
                <a:lnTo>
                  <a:pt x="27940" y="35020"/>
                </a:lnTo>
                <a:lnTo>
                  <a:pt x="27940" y="35040"/>
                </a:lnTo>
                <a:lnTo>
                  <a:pt x="27950" y="35060"/>
                </a:lnTo>
                <a:lnTo>
                  <a:pt x="27960" y="35070"/>
                </a:lnTo>
                <a:lnTo>
                  <a:pt x="27980" y="35080"/>
                </a:lnTo>
                <a:lnTo>
                  <a:pt x="27990" y="35080"/>
                </a:lnTo>
                <a:lnTo>
                  <a:pt x="28000" y="35100"/>
                </a:lnTo>
                <a:lnTo>
                  <a:pt x="28000" y="35120"/>
                </a:lnTo>
                <a:lnTo>
                  <a:pt x="27990" y="35130"/>
                </a:lnTo>
                <a:lnTo>
                  <a:pt x="27990" y="35170"/>
                </a:lnTo>
                <a:lnTo>
                  <a:pt x="27990" y="35200"/>
                </a:lnTo>
                <a:lnTo>
                  <a:pt x="28060" y="35380"/>
                </a:lnTo>
                <a:lnTo>
                  <a:pt x="28080" y="35480"/>
                </a:lnTo>
                <a:lnTo>
                  <a:pt x="28070" y="35520"/>
                </a:lnTo>
                <a:lnTo>
                  <a:pt x="28060" y="35540"/>
                </a:lnTo>
                <a:lnTo>
                  <a:pt x="28060" y="35550"/>
                </a:lnTo>
                <a:lnTo>
                  <a:pt x="28060" y="35570"/>
                </a:lnTo>
                <a:lnTo>
                  <a:pt x="28060" y="35590"/>
                </a:lnTo>
                <a:lnTo>
                  <a:pt x="28060" y="35610"/>
                </a:lnTo>
                <a:lnTo>
                  <a:pt x="28050" y="35630"/>
                </a:lnTo>
                <a:lnTo>
                  <a:pt x="28040" y="35640"/>
                </a:lnTo>
                <a:lnTo>
                  <a:pt x="28040" y="35660"/>
                </a:lnTo>
                <a:lnTo>
                  <a:pt x="28040" y="35680"/>
                </a:lnTo>
                <a:lnTo>
                  <a:pt x="28050" y="35700"/>
                </a:lnTo>
                <a:lnTo>
                  <a:pt x="28050" y="35720"/>
                </a:lnTo>
                <a:lnTo>
                  <a:pt x="28060" y="35740"/>
                </a:lnTo>
                <a:lnTo>
                  <a:pt x="28070" y="35760"/>
                </a:lnTo>
                <a:lnTo>
                  <a:pt x="28080" y="35770"/>
                </a:lnTo>
                <a:lnTo>
                  <a:pt x="28090" y="35800"/>
                </a:lnTo>
                <a:lnTo>
                  <a:pt x="28090" y="35810"/>
                </a:lnTo>
                <a:lnTo>
                  <a:pt x="28100" y="35830"/>
                </a:lnTo>
                <a:lnTo>
                  <a:pt x="28110" y="35850"/>
                </a:lnTo>
                <a:lnTo>
                  <a:pt x="28120" y="35870"/>
                </a:lnTo>
                <a:lnTo>
                  <a:pt x="28130" y="35880"/>
                </a:lnTo>
                <a:lnTo>
                  <a:pt x="28140" y="35900"/>
                </a:lnTo>
                <a:lnTo>
                  <a:pt x="28150" y="35910"/>
                </a:lnTo>
                <a:lnTo>
                  <a:pt x="28160" y="35930"/>
                </a:lnTo>
                <a:lnTo>
                  <a:pt x="28170" y="35950"/>
                </a:lnTo>
                <a:lnTo>
                  <a:pt x="28170" y="35970"/>
                </a:lnTo>
                <a:lnTo>
                  <a:pt x="28180" y="35990"/>
                </a:lnTo>
                <a:lnTo>
                  <a:pt x="28180" y="36010"/>
                </a:lnTo>
                <a:lnTo>
                  <a:pt x="28190" y="36020"/>
                </a:lnTo>
                <a:lnTo>
                  <a:pt x="28200" y="36040"/>
                </a:lnTo>
                <a:lnTo>
                  <a:pt x="28240" y="36240"/>
                </a:lnTo>
                <a:lnTo>
                  <a:pt x="28400" y="36180"/>
                </a:lnTo>
                <a:lnTo>
                  <a:pt x="28490" y="36150"/>
                </a:lnTo>
                <a:lnTo>
                  <a:pt x="28590" y="36130"/>
                </a:lnTo>
                <a:lnTo>
                  <a:pt x="28640" y="36110"/>
                </a:lnTo>
                <a:lnTo>
                  <a:pt x="28670" y="36010"/>
                </a:lnTo>
                <a:lnTo>
                  <a:pt x="28670" y="35990"/>
                </a:lnTo>
                <a:lnTo>
                  <a:pt x="28700" y="35930"/>
                </a:lnTo>
                <a:lnTo>
                  <a:pt x="28730" y="35890"/>
                </a:lnTo>
                <a:lnTo>
                  <a:pt x="28760" y="35860"/>
                </a:lnTo>
                <a:lnTo>
                  <a:pt x="28780" y="35830"/>
                </a:lnTo>
                <a:lnTo>
                  <a:pt x="28800" y="35810"/>
                </a:lnTo>
                <a:lnTo>
                  <a:pt x="28820" y="35780"/>
                </a:lnTo>
                <a:lnTo>
                  <a:pt x="29000" y="35710"/>
                </a:lnTo>
                <a:lnTo>
                  <a:pt x="29060" y="35700"/>
                </a:lnTo>
                <a:lnTo>
                  <a:pt x="29080" y="35700"/>
                </a:lnTo>
                <a:lnTo>
                  <a:pt x="29140" y="35720"/>
                </a:lnTo>
                <a:lnTo>
                  <a:pt x="29170" y="35740"/>
                </a:lnTo>
                <a:lnTo>
                  <a:pt x="29190" y="35750"/>
                </a:lnTo>
                <a:lnTo>
                  <a:pt x="29230" y="35770"/>
                </a:lnTo>
                <a:lnTo>
                  <a:pt x="29240" y="35780"/>
                </a:lnTo>
                <a:lnTo>
                  <a:pt x="29290" y="35810"/>
                </a:lnTo>
                <a:lnTo>
                  <a:pt x="29300" y="35810"/>
                </a:lnTo>
                <a:lnTo>
                  <a:pt x="29340" y="35840"/>
                </a:lnTo>
                <a:lnTo>
                  <a:pt x="29360" y="35850"/>
                </a:lnTo>
                <a:lnTo>
                  <a:pt x="29370" y="35860"/>
                </a:lnTo>
                <a:lnTo>
                  <a:pt x="29420" y="35890"/>
                </a:lnTo>
                <a:lnTo>
                  <a:pt x="29430" y="35890"/>
                </a:lnTo>
                <a:lnTo>
                  <a:pt x="29520" y="35920"/>
                </a:lnTo>
                <a:lnTo>
                  <a:pt x="29560" y="35930"/>
                </a:lnTo>
                <a:lnTo>
                  <a:pt x="29550" y="35740"/>
                </a:lnTo>
                <a:lnTo>
                  <a:pt x="29510" y="35720"/>
                </a:lnTo>
                <a:lnTo>
                  <a:pt x="29500" y="35720"/>
                </a:lnTo>
                <a:lnTo>
                  <a:pt x="29480" y="35710"/>
                </a:lnTo>
                <a:lnTo>
                  <a:pt x="29470" y="35700"/>
                </a:lnTo>
                <a:lnTo>
                  <a:pt x="29470" y="35710"/>
                </a:lnTo>
                <a:lnTo>
                  <a:pt x="29470" y="35720"/>
                </a:lnTo>
                <a:lnTo>
                  <a:pt x="29460" y="35720"/>
                </a:lnTo>
                <a:lnTo>
                  <a:pt x="29440" y="35730"/>
                </a:lnTo>
                <a:lnTo>
                  <a:pt x="29430" y="35720"/>
                </a:lnTo>
                <a:lnTo>
                  <a:pt x="29320" y="35610"/>
                </a:lnTo>
                <a:lnTo>
                  <a:pt x="29310" y="35600"/>
                </a:lnTo>
                <a:lnTo>
                  <a:pt x="29300" y="35580"/>
                </a:lnTo>
                <a:lnTo>
                  <a:pt x="29290" y="35560"/>
                </a:lnTo>
                <a:lnTo>
                  <a:pt x="29300" y="35530"/>
                </a:lnTo>
                <a:lnTo>
                  <a:pt x="29310" y="35510"/>
                </a:lnTo>
                <a:lnTo>
                  <a:pt x="29380" y="35490"/>
                </a:lnTo>
                <a:lnTo>
                  <a:pt x="29390" y="35490"/>
                </a:lnTo>
                <a:lnTo>
                  <a:pt x="29520" y="35550"/>
                </a:lnTo>
                <a:lnTo>
                  <a:pt x="29530" y="35560"/>
                </a:lnTo>
                <a:lnTo>
                  <a:pt x="29580" y="35580"/>
                </a:lnTo>
                <a:lnTo>
                  <a:pt x="29600" y="35580"/>
                </a:lnTo>
                <a:lnTo>
                  <a:pt x="29700" y="35580"/>
                </a:lnTo>
                <a:lnTo>
                  <a:pt x="29710" y="35580"/>
                </a:lnTo>
                <a:lnTo>
                  <a:pt x="29830" y="35580"/>
                </a:lnTo>
                <a:lnTo>
                  <a:pt x="29880" y="35570"/>
                </a:lnTo>
                <a:lnTo>
                  <a:pt x="29910" y="35570"/>
                </a:lnTo>
                <a:lnTo>
                  <a:pt x="29970" y="35540"/>
                </a:lnTo>
                <a:lnTo>
                  <a:pt x="29980" y="35530"/>
                </a:lnTo>
                <a:lnTo>
                  <a:pt x="30040" y="35430"/>
                </a:lnTo>
                <a:lnTo>
                  <a:pt x="30160" y="35190"/>
                </a:lnTo>
                <a:lnTo>
                  <a:pt x="30170" y="35170"/>
                </a:lnTo>
                <a:lnTo>
                  <a:pt x="30180" y="35160"/>
                </a:lnTo>
                <a:lnTo>
                  <a:pt x="30190" y="35150"/>
                </a:lnTo>
                <a:lnTo>
                  <a:pt x="30210" y="35150"/>
                </a:lnTo>
                <a:lnTo>
                  <a:pt x="30230" y="35150"/>
                </a:lnTo>
                <a:lnTo>
                  <a:pt x="30250" y="35150"/>
                </a:lnTo>
                <a:lnTo>
                  <a:pt x="30280" y="35170"/>
                </a:lnTo>
                <a:lnTo>
                  <a:pt x="30300" y="35180"/>
                </a:lnTo>
                <a:lnTo>
                  <a:pt x="30320" y="35220"/>
                </a:lnTo>
                <a:lnTo>
                  <a:pt x="30350" y="35280"/>
                </a:lnTo>
                <a:lnTo>
                  <a:pt x="30390" y="35350"/>
                </a:lnTo>
                <a:lnTo>
                  <a:pt x="30420" y="35370"/>
                </a:lnTo>
                <a:lnTo>
                  <a:pt x="30440" y="35390"/>
                </a:lnTo>
                <a:lnTo>
                  <a:pt x="30480" y="35410"/>
                </a:lnTo>
                <a:lnTo>
                  <a:pt x="30520" y="35420"/>
                </a:lnTo>
                <a:lnTo>
                  <a:pt x="30540" y="35430"/>
                </a:lnTo>
                <a:lnTo>
                  <a:pt x="30560" y="35430"/>
                </a:lnTo>
                <a:lnTo>
                  <a:pt x="30570" y="35440"/>
                </a:lnTo>
                <a:lnTo>
                  <a:pt x="30590" y="35440"/>
                </a:lnTo>
                <a:lnTo>
                  <a:pt x="30600" y="35440"/>
                </a:lnTo>
                <a:lnTo>
                  <a:pt x="30610" y="35440"/>
                </a:lnTo>
                <a:lnTo>
                  <a:pt x="30630" y="35440"/>
                </a:lnTo>
                <a:lnTo>
                  <a:pt x="30640" y="35440"/>
                </a:lnTo>
                <a:lnTo>
                  <a:pt x="30660" y="35440"/>
                </a:lnTo>
                <a:lnTo>
                  <a:pt x="30680" y="35440"/>
                </a:lnTo>
                <a:lnTo>
                  <a:pt x="30700" y="35440"/>
                </a:lnTo>
                <a:lnTo>
                  <a:pt x="30720" y="35430"/>
                </a:lnTo>
                <a:lnTo>
                  <a:pt x="30740" y="35430"/>
                </a:lnTo>
                <a:lnTo>
                  <a:pt x="30750" y="35420"/>
                </a:lnTo>
                <a:lnTo>
                  <a:pt x="30770" y="35410"/>
                </a:lnTo>
                <a:lnTo>
                  <a:pt x="30800" y="35390"/>
                </a:lnTo>
                <a:lnTo>
                  <a:pt x="30810" y="35380"/>
                </a:lnTo>
                <a:lnTo>
                  <a:pt x="30820" y="35350"/>
                </a:lnTo>
                <a:lnTo>
                  <a:pt x="30840" y="35320"/>
                </a:lnTo>
                <a:lnTo>
                  <a:pt x="30840" y="35310"/>
                </a:lnTo>
                <a:lnTo>
                  <a:pt x="30840" y="35290"/>
                </a:lnTo>
                <a:lnTo>
                  <a:pt x="30840" y="35270"/>
                </a:lnTo>
                <a:lnTo>
                  <a:pt x="30840" y="35250"/>
                </a:lnTo>
                <a:lnTo>
                  <a:pt x="30840" y="35240"/>
                </a:lnTo>
                <a:lnTo>
                  <a:pt x="30840" y="35230"/>
                </a:lnTo>
                <a:lnTo>
                  <a:pt x="30840" y="35220"/>
                </a:lnTo>
                <a:lnTo>
                  <a:pt x="30830" y="35200"/>
                </a:lnTo>
                <a:lnTo>
                  <a:pt x="30810" y="35190"/>
                </a:lnTo>
                <a:lnTo>
                  <a:pt x="30800" y="35180"/>
                </a:lnTo>
                <a:lnTo>
                  <a:pt x="30790" y="35170"/>
                </a:lnTo>
                <a:lnTo>
                  <a:pt x="30770" y="35170"/>
                </a:lnTo>
                <a:lnTo>
                  <a:pt x="30760" y="35160"/>
                </a:lnTo>
                <a:lnTo>
                  <a:pt x="30740" y="35150"/>
                </a:lnTo>
                <a:lnTo>
                  <a:pt x="30730" y="35150"/>
                </a:lnTo>
                <a:lnTo>
                  <a:pt x="30720" y="35150"/>
                </a:lnTo>
                <a:lnTo>
                  <a:pt x="30710" y="35140"/>
                </a:lnTo>
                <a:lnTo>
                  <a:pt x="30690" y="35140"/>
                </a:lnTo>
                <a:lnTo>
                  <a:pt x="30680" y="35130"/>
                </a:lnTo>
                <a:lnTo>
                  <a:pt x="30660" y="35120"/>
                </a:lnTo>
                <a:lnTo>
                  <a:pt x="30650" y="35110"/>
                </a:lnTo>
                <a:lnTo>
                  <a:pt x="30630" y="35100"/>
                </a:lnTo>
                <a:lnTo>
                  <a:pt x="30620" y="35090"/>
                </a:lnTo>
                <a:lnTo>
                  <a:pt x="30600" y="35080"/>
                </a:lnTo>
                <a:lnTo>
                  <a:pt x="30590" y="35070"/>
                </a:lnTo>
                <a:lnTo>
                  <a:pt x="30580" y="35060"/>
                </a:lnTo>
                <a:lnTo>
                  <a:pt x="30560" y="35050"/>
                </a:lnTo>
                <a:lnTo>
                  <a:pt x="30550" y="35030"/>
                </a:lnTo>
                <a:lnTo>
                  <a:pt x="30540" y="35020"/>
                </a:lnTo>
                <a:lnTo>
                  <a:pt x="30530" y="35000"/>
                </a:lnTo>
                <a:lnTo>
                  <a:pt x="30520" y="34990"/>
                </a:lnTo>
                <a:lnTo>
                  <a:pt x="30510" y="34970"/>
                </a:lnTo>
                <a:lnTo>
                  <a:pt x="30510" y="34950"/>
                </a:lnTo>
                <a:lnTo>
                  <a:pt x="30510" y="34940"/>
                </a:lnTo>
                <a:lnTo>
                  <a:pt x="30500" y="34920"/>
                </a:lnTo>
                <a:lnTo>
                  <a:pt x="30500" y="34900"/>
                </a:lnTo>
                <a:lnTo>
                  <a:pt x="30510" y="34880"/>
                </a:lnTo>
                <a:lnTo>
                  <a:pt x="30520" y="34860"/>
                </a:lnTo>
                <a:lnTo>
                  <a:pt x="30530" y="34850"/>
                </a:lnTo>
                <a:lnTo>
                  <a:pt x="30540" y="34840"/>
                </a:lnTo>
                <a:lnTo>
                  <a:pt x="30550" y="34830"/>
                </a:lnTo>
                <a:lnTo>
                  <a:pt x="30570" y="34820"/>
                </a:lnTo>
                <a:lnTo>
                  <a:pt x="30580" y="34810"/>
                </a:lnTo>
                <a:lnTo>
                  <a:pt x="30590" y="34800"/>
                </a:lnTo>
                <a:lnTo>
                  <a:pt x="30610" y="34790"/>
                </a:lnTo>
                <a:lnTo>
                  <a:pt x="30620" y="34770"/>
                </a:lnTo>
                <a:lnTo>
                  <a:pt x="30630" y="34760"/>
                </a:lnTo>
                <a:lnTo>
                  <a:pt x="30630" y="34740"/>
                </a:lnTo>
                <a:lnTo>
                  <a:pt x="30640" y="34730"/>
                </a:lnTo>
                <a:lnTo>
                  <a:pt x="30660" y="34720"/>
                </a:lnTo>
                <a:lnTo>
                  <a:pt x="30670" y="34720"/>
                </a:lnTo>
                <a:lnTo>
                  <a:pt x="30690" y="34720"/>
                </a:lnTo>
                <a:lnTo>
                  <a:pt x="30710" y="34730"/>
                </a:lnTo>
                <a:lnTo>
                  <a:pt x="30720" y="34740"/>
                </a:lnTo>
                <a:lnTo>
                  <a:pt x="30730" y="34750"/>
                </a:lnTo>
                <a:lnTo>
                  <a:pt x="30740" y="34760"/>
                </a:lnTo>
                <a:lnTo>
                  <a:pt x="30760" y="34770"/>
                </a:lnTo>
                <a:lnTo>
                  <a:pt x="30780" y="34780"/>
                </a:lnTo>
                <a:lnTo>
                  <a:pt x="30790" y="34790"/>
                </a:lnTo>
                <a:lnTo>
                  <a:pt x="30780" y="34810"/>
                </a:lnTo>
                <a:lnTo>
                  <a:pt x="30770" y="34820"/>
                </a:lnTo>
                <a:lnTo>
                  <a:pt x="30760" y="34830"/>
                </a:lnTo>
                <a:lnTo>
                  <a:pt x="30750" y="34850"/>
                </a:lnTo>
                <a:lnTo>
                  <a:pt x="30750" y="34870"/>
                </a:lnTo>
                <a:lnTo>
                  <a:pt x="30760" y="34880"/>
                </a:lnTo>
                <a:lnTo>
                  <a:pt x="30770" y="34900"/>
                </a:lnTo>
                <a:lnTo>
                  <a:pt x="30780" y="34920"/>
                </a:lnTo>
                <a:lnTo>
                  <a:pt x="30790" y="34930"/>
                </a:lnTo>
                <a:lnTo>
                  <a:pt x="30800" y="34950"/>
                </a:lnTo>
                <a:lnTo>
                  <a:pt x="30810" y="34970"/>
                </a:lnTo>
                <a:lnTo>
                  <a:pt x="30820" y="34980"/>
                </a:lnTo>
                <a:lnTo>
                  <a:pt x="30830" y="35000"/>
                </a:lnTo>
                <a:lnTo>
                  <a:pt x="30850" y="35010"/>
                </a:lnTo>
                <a:lnTo>
                  <a:pt x="30860" y="35010"/>
                </a:lnTo>
                <a:lnTo>
                  <a:pt x="30870" y="35010"/>
                </a:lnTo>
                <a:lnTo>
                  <a:pt x="30880" y="35010"/>
                </a:lnTo>
                <a:lnTo>
                  <a:pt x="30900" y="35000"/>
                </a:lnTo>
                <a:lnTo>
                  <a:pt x="30920" y="35000"/>
                </a:lnTo>
                <a:lnTo>
                  <a:pt x="30930" y="34990"/>
                </a:lnTo>
                <a:lnTo>
                  <a:pt x="30950" y="34980"/>
                </a:lnTo>
                <a:lnTo>
                  <a:pt x="30970" y="34970"/>
                </a:lnTo>
                <a:lnTo>
                  <a:pt x="30980" y="34960"/>
                </a:lnTo>
                <a:lnTo>
                  <a:pt x="31000" y="34950"/>
                </a:lnTo>
                <a:lnTo>
                  <a:pt x="31010" y="34950"/>
                </a:lnTo>
                <a:lnTo>
                  <a:pt x="31020" y="34940"/>
                </a:lnTo>
                <a:lnTo>
                  <a:pt x="31030" y="34930"/>
                </a:lnTo>
                <a:lnTo>
                  <a:pt x="31040" y="34920"/>
                </a:lnTo>
                <a:lnTo>
                  <a:pt x="31060" y="34900"/>
                </a:lnTo>
                <a:lnTo>
                  <a:pt x="31060" y="34890"/>
                </a:lnTo>
                <a:lnTo>
                  <a:pt x="31070" y="34870"/>
                </a:lnTo>
                <a:lnTo>
                  <a:pt x="31080" y="34850"/>
                </a:lnTo>
                <a:lnTo>
                  <a:pt x="31080" y="34830"/>
                </a:lnTo>
                <a:lnTo>
                  <a:pt x="31080" y="34810"/>
                </a:lnTo>
                <a:lnTo>
                  <a:pt x="31080" y="34790"/>
                </a:lnTo>
                <a:lnTo>
                  <a:pt x="31080" y="34780"/>
                </a:lnTo>
                <a:lnTo>
                  <a:pt x="31080" y="34760"/>
                </a:lnTo>
                <a:lnTo>
                  <a:pt x="31080" y="34750"/>
                </a:lnTo>
                <a:lnTo>
                  <a:pt x="31080" y="34740"/>
                </a:lnTo>
                <a:lnTo>
                  <a:pt x="31080" y="34730"/>
                </a:lnTo>
                <a:lnTo>
                  <a:pt x="31080" y="34720"/>
                </a:lnTo>
                <a:lnTo>
                  <a:pt x="31080" y="34700"/>
                </a:lnTo>
                <a:lnTo>
                  <a:pt x="31080" y="34680"/>
                </a:lnTo>
                <a:lnTo>
                  <a:pt x="31080" y="34660"/>
                </a:lnTo>
                <a:lnTo>
                  <a:pt x="31080" y="34640"/>
                </a:lnTo>
                <a:lnTo>
                  <a:pt x="31080" y="34620"/>
                </a:lnTo>
                <a:lnTo>
                  <a:pt x="31080" y="34610"/>
                </a:lnTo>
                <a:lnTo>
                  <a:pt x="31070" y="34590"/>
                </a:lnTo>
                <a:lnTo>
                  <a:pt x="31060" y="34570"/>
                </a:lnTo>
                <a:lnTo>
                  <a:pt x="31060" y="34560"/>
                </a:lnTo>
                <a:lnTo>
                  <a:pt x="31090" y="34560"/>
                </a:lnTo>
                <a:lnTo>
                  <a:pt x="31110" y="34560"/>
                </a:lnTo>
                <a:lnTo>
                  <a:pt x="31140" y="34560"/>
                </a:lnTo>
                <a:lnTo>
                  <a:pt x="31160" y="34560"/>
                </a:lnTo>
                <a:lnTo>
                  <a:pt x="31190" y="34550"/>
                </a:lnTo>
                <a:lnTo>
                  <a:pt x="31220" y="34550"/>
                </a:lnTo>
                <a:lnTo>
                  <a:pt x="31250" y="34550"/>
                </a:lnTo>
                <a:lnTo>
                  <a:pt x="31280" y="34540"/>
                </a:lnTo>
                <a:lnTo>
                  <a:pt x="31290" y="34540"/>
                </a:lnTo>
                <a:lnTo>
                  <a:pt x="31310" y="34540"/>
                </a:lnTo>
                <a:lnTo>
                  <a:pt x="31330" y="34530"/>
                </a:lnTo>
                <a:lnTo>
                  <a:pt x="31360" y="34530"/>
                </a:lnTo>
                <a:lnTo>
                  <a:pt x="31390" y="34520"/>
                </a:lnTo>
                <a:lnTo>
                  <a:pt x="31410" y="34520"/>
                </a:lnTo>
                <a:lnTo>
                  <a:pt x="31420" y="34520"/>
                </a:lnTo>
                <a:lnTo>
                  <a:pt x="31440" y="34510"/>
                </a:lnTo>
                <a:lnTo>
                  <a:pt x="31470" y="34510"/>
                </a:lnTo>
                <a:lnTo>
                  <a:pt x="31500" y="34510"/>
                </a:lnTo>
                <a:lnTo>
                  <a:pt x="31520" y="34500"/>
                </a:lnTo>
                <a:lnTo>
                  <a:pt x="31550" y="34510"/>
                </a:lnTo>
                <a:lnTo>
                  <a:pt x="31580" y="34510"/>
                </a:lnTo>
                <a:lnTo>
                  <a:pt x="31600" y="34510"/>
                </a:lnTo>
                <a:lnTo>
                  <a:pt x="31630" y="34510"/>
                </a:lnTo>
                <a:lnTo>
                  <a:pt x="31650" y="34510"/>
                </a:lnTo>
                <a:lnTo>
                  <a:pt x="31680" y="34510"/>
                </a:lnTo>
                <a:lnTo>
                  <a:pt x="31700" y="34510"/>
                </a:lnTo>
                <a:lnTo>
                  <a:pt x="31730" y="34510"/>
                </a:lnTo>
                <a:lnTo>
                  <a:pt x="31750" y="34510"/>
                </a:lnTo>
                <a:lnTo>
                  <a:pt x="31770" y="34510"/>
                </a:lnTo>
                <a:lnTo>
                  <a:pt x="31780" y="34510"/>
                </a:lnTo>
                <a:lnTo>
                  <a:pt x="31810" y="34510"/>
                </a:lnTo>
                <a:lnTo>
                  <a:pt x="31830" y="34510"/>
                </a:lnTo>
                <a:lnTo>
                  <a:pt x="31860" y="34510"/>
                </a:lnTo>
                <a:lnTo>
                  <a:pt x="31890" y="34510"/>
                </a:lnTo>
                <a:lnTo>
                  <a:pt x="31910" y="34510"/>
                </a:lnTo>
                <a:lnTo>
                  <a:pt x="31940" y="34510"/>
                </a:lnTo>
                <a:lnTo>
                  <a:pt x="31960" y="34520"/>
                </a:lnTo>
                <a:lnTo>
                  <a:pt x="31990" y="34520"/>
                </a:lnTo>
                <a:lnTo>
                  <a:pt x="32000" y="34520"/>
                </a:lnTo>
                <a:lnTo>
                  <a:pt x="32010" y="34530"/>
                </a:lnTo>
                <a:lnTo>
                  <a:pt x="32030" y="34540"/>
                </a:lnTo>
                <a:lnTo>
                  <a:pt x="32050" y="34550"/>
                </a:lnTo>
                <a:lnTo>
                  <a:pt x="32070" y="34560"/>
                </a:lnTo>
                <a:lnTo>
                  <a:pt x="32090" y="34570"/>
                </a:lnTo>
                <a:lnTo>
                  <a:pt x="32120" y="34580"/>
                </a:lnTo>
                <a:lnTo>
                  <a:pt x="32140" y="34590"/>
                </a:lnTo>
                <a:lnTo>
                  <a:pt x="32140" y="34600"/>
                </a:lnTo>
                <a:lnTo>
                  <a:pt x="32150" y="34600"/>
                </a:lnTo>
                <a:lnTo>
                  <a:pt x="32170" y="34610"/>
                </a:lnTo>
                <a:lnTo>
                  <a:pt x="32190" y="34630"/>
                </a:lnTo>
                <a:lnTo>
                  <a:pt x="32210" y="34640"/>
                </a:lnTo>
                <a:lnTo>
                  <a:pt x="32230" y="34660"/>
                </a:lnTo>
                <a:lnTo>
                  <a:pt x="32250" y="34670"/>
                </a:lnTo>
                <a:lnTo>
                  <a:pt x="32260" y="34700"/>
                </a:lnTo>
                <a:lnTo>
                  <a:pt x="32260" y="34720"/>
                </a:lnTo>
                <a:lnTo>
                  <a:pt x="32260" y="34750"/>
                </a:lnTo>
                <a:lnTo>
                  <a:pt x="32240" y="34770"/>
                </a:lnTo>
                <a:lnTo>
                  <a:pt x="32240" y="34790"/>
                </a:lnTo>
                <a:lnTo>
                  <a:pt x="32230" y="34820"/>
                </a:lnTo>
                <a:lnTo>
                  <a:pt x="32230" y="34840"/>
                </a:lnTo>
                <a:lnTo>
                  <a:pt x="32220" y="34870"/>
                </a:lnTo>
                <a:lnTo>
                  <a:pt x="32200" y="34890"/>
                </a:lnTo>
                <a:lnTo>
                  <a:pt x="32190" y="34910"/>
                </a:lnTo>
                <a:lnTo>
                  <a:pt x="32170" y="34930"/>
                </a:lnTo>
                <a:lnTo>
                  <a:pt x="32160" y="34950"/>
                </a:lnTo>
                <a:lnTo>
                  <a:pt x="32140" y="34970"/>
                </a:lnTo>
                <a:lnTo>
                  <a:pt x="32130" y="34990"/>
                </a:lnTo>
                <a:lnTo>
                  <a:pt x="32110" y="35010"/>
                </a:lnTo>
                <a:lnTo>
                  <a:pt x="32100" y="35030"/>
                </a:lnTo>
                <a:lnTo>
                  <a:pt x="31990" y="35150"/>
                </a:lnTo>
                <a:lnTo>
                  <a:pt x="31980" y="35160"/>
                </a:lnTo>
                <a:lnTo>
                  <a:pt x="31980" y="35200"/>
                </a:lnTo>
                <a:lnTo>
                  <a:pt x="31980" y="35270"/>
                </a:lnTo>
                <a:lnTo>
                  <a:pt x="31970" y="35300"/>
                </a:lnTo>
                <a:lnTo>
                  <a:pt x="31950" y="35340"/>
                </a:lnTo>
                <a:lnTo>
                  <a:pt x="31930" y="35380"/>
                </a:lnTo>
                <a:lnTo>
                  <a:pt x="31920" y="35430"/>
                </a:lnTo>
                <a:lnTo>
                  <a:pt x="31920" y="35580"/>
                </a:lnTo>
                <a:lnTo>
                  <a:pt x="32160" y="35570"/>
                </a:lnTo>
                <a:lnTo>
                  <a:pt x="32180" y="35580"/>
                </a:lnTo>
                <a:lnTo>
                  <a:pt x="32210" y="35580"/>
                </a:lnTo>
                <a:lnTo>
                  <a:pt x="32230" y="35560"/>
                </a:lnTo>
                <a:lnTo>
                  <a:pt x="32250" y="35550"/>
                </a:lnTo>
                <a:lnTo>
                  <a:pt x="32270" y="35540"/>
                </a:lnTo>
                <a:lnTo>
                  <a:pt x="32300" y="35550"/>
                </a:lnTo>
                <a:lnTo>
                  <a:pt x="32320" y="35550"/>
                </a:lnTo>
                <a:lnTo>
                  <a:pt x="32350" y="35540"/>
                </a:lnTo>
                <a:lnTo>
                  <a:pt x="32370" y="35530"/>
                </a:lnTo>
                <a:lnTo>
                  <a:pt x="32390" y="35510"/>
                </a:lnTo>
                <a:lnTo>
                  <a:pt x="32410" y="35500"/>
                </a:lnTo>
                <a:lnTo>
                  <a:pt x="32430" y="35490"/>
                </a:lnTo>
                <a:lnTo>
                  <a:pt x="32460" y="35480"/>
                </a:lnTo>
                <a:lnTo>
                  <a:pt x="32480" y="35490"/>
                </a:lnTo>
                <a:lnTo>
                  <a:pt x="32510" y="35490"/>
                </a:lnTo>
                <a:lnTo>
                  <a:pt x="32540" y="35490"/>
                </a:lnTo>
                <a:lnTo>
                  <a:pt x="32600" y="35490"/>
                </a:lnTo>
                <a:lnTo>
                  <a:pt x="32610" y="35500"/>
                </a:lnTo>
                <a:lnTo>
                  <a:pt x="32620" y="35530"/>
                </a:lnTo>
                <a:lnTo>
                  <a:pt x="32630" y="35550"/>
                </a:lnTo>
                <a:lnTo>
                  <a:pt x="32640" y="35580"/>
                </a:lnTo>
                <a:lnTo>
                  <a:pt x="32650" y="35600"/>
                </a:lnTo>
                <a:lnTo>
                  <a:pt x="32660" y="35630"/>
                </a:lnTo>
                <a:lnTo>
                  <a:pt x="32680" y="35650"/>
                </a:lnTo>
                <a:lnTo>
                  <a:pt x="32690" y="35680"/>
                </a:lnTo>
                <a:lnTo>
                  <a:pt x="32690" y="35700"/>
                </a:lnTo>
                <a:lnTo>
                  <a:pt x="32700" y="35720"/>
                </a:lnTo>
                <a:lnTo>
                  <a:pt x="32710" y="35740"/>
                </a:lnTo>
                <a:lnTo>
                  <a:pt x="32720" y="35770"/>
                </a:lnTo>
                <a:lnTo>
                  <a:pt x="32730" y="35790"/>
                </a:lnTo>
                <a:lnTo>
                  <a:pt x="32740" y="35820"/>
                </a:lnTo>
                <a:lnTo>
                  <a:pt x="32760" y="35850"/>
                </a:lnTo>
                <a:lnTo>
                  <a:pt x="32770" y="35880"/>
                </a:lnTo>
                <a:lnTo>
                  <a:pt x="32780" y="35900"/>
                </a:lnTo>
                <a:lnTo>
                  <a:pt x="32790" y="35930"/>
                </a:lnTo>
                <a:lnTo>
                  <a:pt x="32800" y="35950"/>
                </a:lnTo>
                <a:lnTo>
                  <a:pt x="32810" y="35970"/>
                </a:lnTo>
                <a:lnTo>
                  <a:pt x="32820" y="36010"/>
                </a:lnTo>
                <a:lnTo>
                  <a:pt x="32830" y="36040"/>
                </a:lnTo>
                <a:lnTo>
                  <a:pt x="32840" y="36060"/>
                </a:lnTo>
                <a:lnTo>
                  <a:pt x="32850" y="36090"/>
                </a:lnTo>
                <a:lnTo>
                  <a:pt x="32860" y="36110"/>
                </a:lnTo>
                <a:lnTo>
                  <a:pt x="32870" y="36130"/>
                </a:lnTo>
                <a:lnTo>
                  <a:pt x="32890" y="36150"/>
                </a:lnTo>
                <a:lnTo>
                  <a:pt x="32890" y="36180"/>
                </a:lnTo>
                <a:lnTo>
                  <a:pt x="32900" y="36210"/>
                </a:lnTo>
                <a:lnTo>
                  <a:pt x="32910" y="36240"/>
                </a:lnTo>
                <a:lnTo>
                  <a:pt x="32920" y="36260"/>
                </a:lnTo>
                <a:lnTo>
                  <a:pt x="32920" y="36290"/>
                </a:lnTo>
                <a:lnTo>
                  <a:pt x="32930" y="36310"/>
                </a:lnTo>
                <a:lnTo>
                  <a:pt x="32930" y="36340"/>
                </a:lnTo>
                <a:lnTo>
                  <a:pt x="32940" y="36370"/>
                </a:lnTo>
                <a:lnTo>
                  <a:pt x="32940" y="36400"/>
                </a:lnTo>
                <a:lnTo>
                  <a:pt x="32950" y="36420"/>
                </a:lnTo>
                <a:lnTo>
                  <a:pt x="32950" y="36450"/>
                </a:lnTo>
                <a:lnTo>
                  <a:pt x="32950" y="36460"/>
                </a:lnTo>
                <a:lnTo>
                  <a:pt x="33090" y="36810"/>
                </a:lnTo>
                <a:lnTo>
                  <a:pt x="33100" y="36830"/>
                </a:lnTo>
                <a:lnTo>
                  <a:pt x="33140" y="36920"/>
                </a:lnTo>
                <a:lnTo>
                  <a:pt x="33200" y="37060"/>
                </a:lnTo>
                <a:lnTo>
                  <a:pt x="33280" y="37200"/>
                </a:lnTo>
                <a:lnTo>
                  <a:pt x="33290" y="37210"/>
                </a:lnTo>
                <a:lnTo>
                  <a:pt x="33310" y="37220"/>
                </a:lnTo>
                <a:lnTo>
                  <a:pt x="33330" y="37240"/>
                </a:lnTo>
                <a:lnTo>
                  <a:pt x="33350" y="37250"/>
                </a:lnTo>
                <a:lnTo>
                  <a:pt x="33390" y="37270"/>
                </a:lnTo>
                <a:lnTo>
                  <a:pt x="33400" y="37280"/>
                </a:lnTo>
                <a:lnTo>
                  <a:pt x="33410" y="37290"/>
                </a:lnTo>
                <a:lnTo>
                  <a:pt x="33420" y="37290"/>
                </a:lnTo>
                <a:lnTo>
                  <a:pt x="33440" y="37290"/>
                </a:lnTo>
                <a:lnTo>
                  <a:pt x="33450" y="37300"/>
                </a:lnTo>
                <a:lnTo>
                  <a:pt x="33470" y="37300"/>
                </a:lnTo>
                <a:lnTo>
                  <a:pt x="33480" y="37300"/>
                </a:lnTo>
                <a:lnTo>
                  <a:pt x="33490" y="37300"/>
                </a:lnTo>
                <a:lnTo>
                  <a:pt x="33510" y="37290"/>
                </a:lnTo>
                <a:lnTo>
                  <a:pt x="33520" y="37290"/>
                </a:lnTo>
                <a:lnTo>
                  <a:pt x="33530" y="37290"/>
                </a:lnTo>
                <a:lnTo>
                  <a:pt x="33550" y="37290"/>
                </a:lnTo>
                <a:lnTo>
                  <a:pt x="33560" y="37280"/>
                </a:lnTo>
                <a:lnTo>
                  <a:pt x="33580" y="37280"/>
                </a:lnTo>
                <a:lnTo>
                  <a:pt x="33590" y="37280"/>
                </a:lnTo>
                <a:lnTo>
                  <a:pt x="33600" y="37270"/>
                </a:lnTo>
                <a:lnTo>
                  <a:pt x="33610" y="37270"/>
                </a:lnTo>
                <a:lnTo>
                  <a:pt x="33620" y="37270"/>
                </a:lnTo>
                <a:lnTo>
                  <a:pt x="33640" y="37260"/>
                </a:lnTo>
                <a:lnTo>
                  <a:pt x="33650" y="37260"/>
                </a:lnTo>
                <a:lnTo>
                  <a:pt x="33660" y="37260"/>
                </a:lnTo>
                <a:lnTo>
                  <a:pt x="33680" y="37260"/>
                </a:lnTo>
                <a:lnTo>
                  <a:pt x="33690" y="37250"/>
                </a:lnTo>
                <a:lnTo>
                  <a:pt x="33700" y="37250"/>
                </a:lnTo>
                <a:lnTo>
                  <a:pt x="33710" y="37250"/>
                </a:lnTo>
                <a:lnTo>
                  <a:pt x="33730" y="37240"/>
                </a:lnTo>
                <a:lnTo>
                  <a:pt x="33740" y="37240"/>
                </a:lnTo>
                <a:lnTo>
                  <a:pt x="33750" y="37230"/>
                </a:lnTo>
                <a:lnTo>
                  <a:pt x="34010" y="37170"/>
                </a:lnTo>
                <a:lnTo>
                  <a:pt x="34040" y="37220"/>
                </a:lnTo>
                <a:lnTo>
                  <a:pt x="34060" y="37240"/>
                </a:lnTo>
                <a:lnTo>
                  <a:pt x="34080" y="37260"/>
                </a:lnTo>
                <a:lnTo>
                  <a:pt x="34100" y="37280"/>
                </a:lnTo>
                <a:lnTo>
                  <a:pt x="34110" y="37300"/>
                </a:lnTo>
                <a:lnTo>
                  <a:pt x="34130" y="37320"/>
                </a:lnTo>
                <a:lnTo>
                  <a:pt x="34160" y="37330"/>
                </a:lnTo>
                <a:lnTo>
                  <a:pt x="34180" y="37350"/>
                </a:lnTo>
                <a:lnTo>
                  <a:pt x="34200" y="37370"/>
                </a:lnTo>
                <a:lnTo>
                  <a:pt x="34220" y="37380"/>
                </a:lnTo>
                <a:lnTo>
                  <a:pt x="34230" y="37400"/>
                </a:lnTo>
                <a:lnTo>
                  <a:pt x="34250" y="37420"/>
                </a:lnTo>
                <a:lnTo>
                  <a:pt x="34260" y="37440"/>
                </a:lnTo>
                <a:lnTo>
                  <a:pt x="34260" y="37460"/>
                </a:lnTo>
                <a:lnTo>
                  <a:pt x="34260" y="37470"/>
                </a:lnTo>
                <a:lnTo>
                  <a:pt x="34280" y="37490"/>
                </a:lnTo>
                <a:lnTo>
                  <a:pt x="34290" y="37500"/>
                </a:lnTo>
                <a:lnTo>
                  <a:pt x="34280" y="37510"/>
                </a:lnTo>
                <a:lnTo>
                  <a:pt x="34280" y="37520"/>
                </a:lnTo>
                <a:lnTo>
                  <a:pt x="34270" y="37530"/>
                </a:lnTo>
                <a:lnTo>
                  <a:pt x="34250" y="37530"/>
                </a:lnTo>
                <a:lnTo>
                  <a:pt x="34230" y="37550"/>
                </a:lnTo>
                <a:lnTo>
                  <a:pt x="34230" y="37560"/>
                </a:lnTo>
                <a:lnTo>
                  <a:pt x="34230" y="37570"/>
                </a:lnTo>
                <a:lnTo>
                  <a:pt x="34240" y="37570"/>
                </a:lnTo>
                <a:lnTo>
                  <a:pt x="34240" y="37610"/>
                </a:lnTo>
                <a:lnTo>
                  <a:pt x="34230" y="37630"/>
                </a:lnTo>
                <a:lnTo>
                  <a:pt x="34220" y="37660"/>
                </a:lnTo>
                <a:lnTo>
                  <a:pt x="34230" y="37690"/>
                </a:lnTo>
                <a:lnTo>
                  <a:pt x="34270" y="37740"/>
                </a:lnTo>
                <a:lnTo>
                  <a:pt x="34270" y="37770"/>
                </a:lnTo>
                <a:lnTo>
                  <a:pt x="34260" y="37790"/>
                </a:lnTo>
                <a:lnTo>
                  <a:pt x="34230" y="37830"/>
                </a:lnTo>
                <a:lnTo>
                  <a:pt x="34240" y="37850"/>
                </a:lnTo>
                <a:lnTo>
                  <a:pt x="34290" y="37860"/>
                </a:lnTo>
                <a:lnTo>
                  <a:pt x="34320" y="37860"/>
                </a:lnTo>
                <a:lnTo>
                  <a:pt x="34330" y="37880"/>
                </a:lnTo>
                <a:lnTo>
                  <a:pt x="34330" y="37900"/>
                </a:lnTo>
                <a:lnTo>
                  <a:pt x="34330" y="37930"/>
                </a:lnTo>
                <a:lnTo>
                  <a:pt x="34350" y="37950"/>
                </a:lnTo>
                <a:lnTo>
                  <a:pt x="34340" y="37980"/>
                </a:lnTo>
                <a:lnTo>
                  <a:pt x="34330" y="38000"/>
                </a:lnTo>
                <a:lnTo>
                  <a:pt x="34310" y="38020"/>
                </a:lnTo>
                <a:lnTo>
                  <a:pt x="34300" y="38040"/>
                </a:lnTo>
                <a:lnTo>
                  <a:pt x="34320" y="38070"/>
                </a:lnTo>
                <a:lnTo>
                  <a:pt x="34340" y="38090"/>
                </a:lnTo>
                <a:lnTo>
                  <a:pt x="34350" y="38110"/>
                </a:lnTo>
                <a:lnTo>
                  <a:pt x="34360" y="38140"/>
                </a:lnTo>
                <a:lnTo>
                  <a:pt x="34380" y="38150"/>
                </a:lnTo>
                <a:lnTo>
                  <a:pt x="34400" y="38160"/>
                </a:lnTo>
                <a:lnTo>
                  <a:pt x="34420" y="38170"/>
                </a:lnTo>
                <a:lnTo>
                  <a:pt x="34440" y="38190"/>
                </a:lnTo>
                <a:lnTo>
                  <a:pt x="34460" y="38210"/>
                </a:lnTo>
                <a:lnTo>
                  <a:pt x="34480" y="38220"/>
                </a:lnTo>
                <a:lnTo>
                  <a:pt x="34510" y="38220"/>
                </a:lnTo>
                <a:lnTo>
                  <a:pt x="34530" y="38230"/>
                </a:lnTo>
                <a:lnTo>
                  <a:pt x="34560" y="38240"/>
                </a:lnTo>
                <a:lnTo>
                  <a:pt x="34580" y="38250"/>
                </a:lnTo>
                <a:lnTo>
                  <a:pt x="34600" y="38260"/>
                </a:lnTo>
                <a:lnTo>
                  <a:pt x="34630" y="38270"/>
                </a:lnTo>
                <a:lnTo>
                  <a:pt x="34650" y="38270"/>
                </a:lnTo>
                <a:lnTo>
                  <a:pt x="34680" y="38280"/>
                </a:lnTo>
                <a:lnTo>
                  <a:pt x="34700" y="38290"/>
                </a:lnTo>
                <a:lnTo>
                  <a:pt x="34720" y="38300"/>
                </a:lnTo>
                <a:lnTo>
                  <a:pt x="34760" y="38320"/>
                </a:lnTo>
                <a:lnTo>
                  <a:pt x="34730" y="38330"/>
                </a:lnTo>
                <a:lnTo>
                  <a:pt x="34710" y="38350"/>
                </a:lnTo>
                <a:lnTo>
                  <a:pt x="34680" y="38370"/>
                </a:lnTo>
                <a:lnTo>
                  <a:pt x="34670" y="38390"/>
                </a:lnTo>
                <a:lnTo>
                  <a:pt x="34570" y="38580"/>
                </a:lnTo>
                <a:lnTo>
                  <a:pt x="34570" y="38590"/>
                </a:lnTo>
                <a:lnTo>
                  <a:pt x="34540" y="38710"/>
                </a:lnTo>
                <a:lnTo>
                  <a:pt x="34540" y="38720"/>
                </a:lnTo>
                <a:lnTo>
                  <a:pt x="34520" y="38850"/>
                </a:lnTo>
                <a:lnTo>
                  <a:pt x="34500" y="38900"/>
                </a:lnTo>
                <a:lnTo>
                  <a:pt x="34500" y="38910"/>
                </a:lnTo>
                <a:lnTo>
                  <a:pt x="34480" y="38950"/>
                </a:lnTo>
                <a:lnTo>
                  <a:pt x="34460" y="38980"/>
                </a:lnTo>
                <a:lnTo>
                  <a:pt x="34410" y="39020"/>
                </a:lnTo>
                <a:lnTo>
                  <a:pt x="34340" y="39070"/>
                </a:lnTo>
                <a:lnTo>
                  <a:pt x="34290" y="39090"/>
                </a:lnTo>
                <a:lnTo>
                  <a:pt x="34260" y="39110"/>
                </a:lnTo>
                <a:lnTo>
                  <a:pt x="34200" y="39140"/>
                </a:lnTo>
                <a:lnTo>
                  <a:pt x="34160" y="39150"/>
                </a:lnTo>
                <a:lnTo>
                  <a:pt x="34140" y="39150"/>
                </a:lnTo>
                <a:lnTo>
                  <a:pt x="34130" y="39160"/>
                </a:lnTo>
                <a:lnTo>
                  <a:pt x="34130" y="39180"/>
                </a:lnTo>
                <a:lnTo>
                  <a:pt x="34140" y="39190"/>
                </a:lnTo>
                <a:lnTo>
                  <a:pt x="34150" y="39230"/>
                </a:lnTo>
                <a:lnTo>
                  <a:pt x="34170" y="39280"/>
                </a:lnTo>
                <a:lnTo>
                  <a:pt x="34190" y="39380"/>
                </a:lnTo>
                <a:lnTo>
                  <a:pt x="34190" y="39410"/>
                </a:lnTo>
                <a:lnTo>
                  <a:pt x="34200" y="39420"/>
                </a:lnTo>
                <a:lnTo>
                  <a:pt x="34240" y="39530"/>
                </a:lnTo>
                <a:lnTo>
                  <a:pt x="34150" y="39680"/>
                </a:lnTo>
                <a:lnTo>
                  <a:pt x="34000" y="39770"/>
                </a:lnTo>
                <a:lnTo>
                  <a:pt x="33890" y="39850"/>
                </a:lnTo>
                <a:lnTo>
                  <a:pt x="33720" y="39960"/>
                </a:lnTo>
                <a:lnTo>
                  <a:pt x="33610" y="40030"/>
                </a:lnTo>
                <a:lnTo>
                  <a:pt x="33580" y="40040"/>
                </a:lnTo>
                <a:lnTo>
                  <a:pt x="33460" y="40110"/>
                </a:lnTo>
                <a:lnTo>
                  <a:pt x="33220" y="40260"/>
                </a:lnTo>
                <a:lnTo>
                  <a:pt x="33190" y="40270"/>
                </a:lnTo>
                <a:lnTo>
                  <a:pt x="33030" y="40380"/>
                </a:lnTo>
                <a:lnTo>
                  <a:pt x="33000" y="40400"/>
                </a:lnTo>
                <a:lnTo>
                  <a:pt x="32950" y="40430"/>
                </a:lnTo>
                <a:lnTo>
                  <a:pt x="32890" y="40480"/>
                </a:lnTo>
                <a:lnTo>
                  <a:pt x="32760" y="40570"/>
                </a:lnTo>
                <a:lnTo>
                  <a:pt x="32700" y="40620"/>
                </a:lnTo>
                <a:lnTo>
                  <a:pt x="32680" y="40650"/>
                </a:lnTo>
                <a:lnTo>
                  <a:pt x="32670" y="40650"/>
                </a:lnTo>
                <a:lnTo>
                  <a:pt x="32650" y="40670"/>
                </a:lnTo>
                <a:lnTo>
                  <a:pt x="32570" y="40750"/>
                </a:lnTo>
                <a:lnTo>
                  <a:pt x="32410" y="40900"/>
                </a:lnTo>
                <a:lnTo>
                  <a:pt x="32150" y="41000"/>
                </a:lnTo>
                <a:lnTo>
                  <a:pt x="32140" y="41000"/>
                </a:lnTo>
                <a:lnTo>
                  <a:pt x="32000" y="41030"/>
                </a:lnTo>
                <a:lnTo>
                  <a:pt x="31950" y="41030"/>
                </a:lnTo>
                <a:lnTo>
                  <a:pt x="31880" y="41050"/>
                </a:lnTo>
                <a:lnTo>
                  <a:pt x="31710" y="41060"/>
                </a:lnTo>
                <a:lnTo>
                  <a:pt x="31510" y="40970"/>
                </a:lnTo>
                <a:lnTo>
                  <a:pt x="31460" y="40900"/>
                </a:lnTo>
                <a:lnTo>
                  <a:pt x="31370" y="40750"/>
                </a:lnTo>
                <a:lnTo>
                  <a:pt x="31370" y="40740"/>
                </a:lnTo>
                <a:lnTo>
                  <a:pt x="31300" y="40590"/>
                </a:lnTo>
                <a:lnTo>
                  <a:pt x="31090" y="40550"/>
                </a:lnTo>
                <a:lnTo>
                  <a:pt x="31000" y="40530"/>
                </a:lnTo>
                <a:lnTo>
                  <a:pt x="30890" y="40570"/>
                </a:lnTo>
                <a:lnTo>
                  <a:pt x="30660" y="40560"/>
                </a:lnTo>
                <a:lnTo>
                  <a:pt x="30650" y="40560"/>
                </a:lnTo>
                <a:lnTo>
                  <a:pt x="30630" y="40560"/>
                </a:lnTo>
                <a:lnTo>
                  <a:pt x="30610" y="40550"/>
                </a:lnTo>
                <a:lnTo>
                  <a:pt x="30590" y="40550"/>
                </a:lnTo>
                <a:lnTo>
                  <a:pt x="30570" y="40550"/>
                </a:lnTo>
                <a:lnTo>
                  <a:pt x="30550" y="40550"/>
                </a:lnTo>
                <a:lnTo>
                  <a:pt x="30530" y="40550"/>
                </a:lnTo>
                <a:lnTo>
                  <a:pt x="30510" y="40550"/>
                </a:lnTo>
                <a:lnTo>
                  <a:pt x="30490" y="40550"/>
                </a:lnTo>
                <a:lnTo>
                  <a:pt x="30470" y="40550"/>
                </a:lnTo>
                <a:lnTo>
                  <a:pt x="30450" y="40550"/>
                </a:lnTo>
                <a:lnTo>
                  <a:pt x="30440" y="40550"/>
                </a:lnTo>
                <a:lnTo>
                  <a:pt x="30410" y="40550"/>
                </a:lnTo>
                <a:lnTo>
                  <a:pt x="30390" y="40550"/>
                </a:lnTo>
                <a:lnTo>
                  <a:pt x="30370" y="40550"/>
                </a:lnTo>
                <a:lnTo>
                  <a:pt x="30350" y="40550"/>
                </a:lnTo>
                <a:lnTo>
                  <a:pt x="30330" y="40550"/>
                </a:lnTo>
                <a:lnTo>
                  <a:pt x="30300" y="40540"/>
                </a:lnTo>
                <a:lnTo>
                  <a:pt x="30280" y="40540"/>
                </a:lnTo>
                <a:lnTo>
                  <a:pt x="30260" y="40540"/>
                </a:lnTo>
                <a:lnTo>
                  <a:pt x="30240" y="40530"/>
                </a:lnTo>
                <a:lnTo>
                  <a:pt x="30230" y="40530"/>
                </a:lnTo>
                <a:lnTo>
                  <a:pt x="30220" y="40530"/>
                </a:lnTo>
                <a:lnTo>
                  <a:pt x="30200" y="40530"/>
                </a:lnTo>
                <a:lnTo>
                  <a:pt x="30190" y="40530"/>
                </a:lnTo>
                <a:lnTo>
                  <a:pt x="30160" y="40520"/>
                </a:lnTo>
                <a:lnTo>
                  <a:pt x="30140" y="40520"/>
                </a:lnTo>
                <a:lnTo>
                  <a:pt x="30130" y="40520"/>
                </a:lnTo>
                <a:lnTo>
                  <a:pt x="30030" y="40480"/>
                </a:lnTo>
                <a:lnTo>
                  <a:pt x="30020" y="40450"/>
                </a:lnTo>
                <a:lnTo>
                  <a:pt x="30000" y="40400"/>
                </a:lnTo>
                <a:lnTo>
                  <a:pt x="29990" y="40360"/>
                </a:lnTo>
                <a:lnTo>
                  <a:pt x="29990" y="40350"/>
                </a:lnTo>
                <a:lnTo>
                  <a:pt x="29990" y="40340"/>
                </a:lnTo>
                <a:lnTo>
                  <a:pt x="30000" y="40310"/>
                </a:lnTo>
                <a:lnTo>
                  <a:pt x="30000" y="40300"/>
                </a:lnTo>
                <a:lnTo>
                  <a:pt x="30000" y="40290"/>
                </a:lnTo>
                <a:lnTo>
                  <a:pt x="30010" y="40250"/>
                </a:lnTo>
                <a:lnTo>
                  <a:pt x="30010" y="40230"/>
                </a:lnTo>
                <a:lnTo>
                  <a:pt x="30010" y="40220"/>
                </a:lnTo>
                <a:lnTo>
                  <a:pt x="30010" y="40210"/>
                </a:lnTo>
                <a:lnTo>
                  <a:pt x="30010" y="40190"/>
                </a:lnTo>
                <a:lnTo>
                  <a:pt x="30020" y="40140"/>
                </a:lnTo>
                <a:lnTo>
                  <a:pt x="30030" y="40110"/>
                </a:lnTo>
                <a:lnTo>
                  <a:pt x="30030" y="40090"/>
                </a:lnTo>
                <a:lnTo>
                  <a:pt x="30040" y="40040"/>
                </a:lnTo>
                <a:lnTo>
                  <a:pt x="30040" y="40030"/>
                </a:lnTo>
                <a:lnTo>
                  <a:pt x="30040" y="40010"/>
                </a:lnTo>
                <a:lnTo>
                  <a:pt x="30050" y="39990"/>
                </a:lnTo>
                <a:lnTo>
                  <a:pt x="30040" y="39930"/>
                </a:lnTo>
                <a:lnTo>
                  <a:pt x="30040" y="39910"/>
                </a:lnTo>
                <a:lnTo>
                  <a:pt x="30040" y="39890"/>
                </a:lnTo>
                <a:lnTo>
                  <a:pt x="30040" y="39880"/>
                </a:lnTo>
                <a:lnTo>
                  <a:pt x="30030" y="39840"/>
                </a:lnTo>
                <a:lnTo>
                  <a:pt x="30030" y="39830"/>
                </a:lnTo>
                <a:lnTo>
                  <a:pt x="30020" y="39780"/>
                </a:lnTo>
                <a:lnTo>
                  <a:pt x="30020" y="39770"/>
                </a:lnTo>
                <a:lnTo>
                  <a:pt x="30000" y="39730"/>
                </a:lnTo>
                <a:lnTo>
                  <a:pt x="30000" y="39720"/>
                </a:lnTo>
                <a:lnTo>
                  <a:pt x="29980" y="39680"/>
                </a:lnTo>
                <a:lnTo>
                  <a:pt x="29960" y="39630"/>
                </a:lnTo>
                <a:lnTo>
                  <a:pt x="29950" y="39590"/>
                </a:lnTo>
                <a:lnTo>
                  <a:pt x="29950" y="39580"/>
                </a:lnTo>
                <a:lnTo>
                  <a:pt x="29950" y="39530"/>
                </a:lnTo>
                <a:lnTo>
                  <a:pt x="29960" y="39510"/>
                </a:lnTo>
                <a:lnTo>
                  <a:pt x="29960" y="39490"/>
                </a:lnTo>
                <a:lnTo>
                  <a:pt x="29970" y="39480"/>
                </a:lnTo>
                <a:lnTo>
                  <a:pt x="29950" y="39440"/>
                </a:lnTo>
                <a:lnTo>
                  <a:pt x="29940" y="39440"/>
                </a:lnTo>
                <a:lnTo>
                  <a:pt x="29890" y="39410"/>
                </a:lnTo>
                <a:lnTo>
                  <a:pt x="29840" y="39400"/>
                </a:lnTo>
                <a:lnTo>
                  <a:pt x="29840" y="39410"/>
                </a:lnTo>
                <a:lnTo>
                  <a:pt x="29820" y="39410"/>
                </a:lnTo>
                <a:lnTo>
                  <a:pt x="29740" y="39420"/>
                </a:lnTo>
                <a:lnTo>
                  <a:pt x="29690" y="39440"/>
                </a:lnTo>
                <a:lnTo>
                  <a:pt x="29620" y="39490"/>
                </a:lnTo>
                <a:lnTo>
                  <a:pt x="29580" y="39520"/>
                </a:lnTo>
                <a:lnTo>
                  <a:pt x="29570" y="39530"/>
                </a:lnTo>
                <a:lnTo>
                  <a:pt x="29530" y="39550"/>
                </a:lnTo>
                <a:lnTo>
                  <a:pt x="29490" y="39570"/>
                </a:lnTo>
                <a:lnTo>
                  <a:pt x="29450" y="39590"/>
                </a:lnTo>
                <a:lnTo>
                  <a:pt x="29420" y="39610"/>
                </a:lnTo>
                <a:lnTo>
                  <a:pt x="29410" y="39620"/>
                </a:lnTo>
                <a:lnTo>
                  <a:pt x="29370" y="39640"/>
                </a:lnTo>
                <a:lnTo>
                  <a:pt x="29340" y="39660"/>
                </a:lnTo>
                <a:lnTo>
                  <a:pt x="29320" y="39690"/>
                </a:lnTo>
                <a:lnTo>
                  <a:pt x="29280" y="39740"/>
                </a:lnTo>
                <a:lnTo>
                  <a:pt x="29240" y="39790"/>
                </a:lnTo>
                <a:lnTo>
                  <a:pt x="29190" y="39840"/>
                </a:lnTo>
                <a:lnTo>
                  <a:pt x="29180" y="39850"/>
                </a:lnTo>
                <a:lnTo>
                  <a:pt x="29160" y="39870"/>
                </a:lnTo>
                <a:lnTo>
                  <a:pt x="29140" y="39880"/>
                </a:lnTo>
                <a:lnTo>
                  <a:pt x="29110" y="39900"/>
                </a:lnTo>
                <a:lnTo>
                  <a:pt x="29090" y="39910"/>
                </a:lnTo>
                <a:lnTo>
                  <a:pt x="29080" y="39910"/>
                </a:lnTo>
                <a:lnTo>
                  <a:pt x="29020" y="39930"/>
                </a:lnTo>
                <a:lnTo>
                  <a:pt x="28970" y="39960"/>
                </a:lnTo>
                <a:lnTo>
                  <a:pt x="28960" y="39960"/>
                </a:lnTo>
                <a:lnTo>
                  <a:pt x="28880" y="39960"/>
                </a:lnTo>
                <a:lnTo>
                  <a:pt x="28870" y="39960"/>
                </a:lnTo>
                <a:lnTo>
                  <a:pt x="28860" y="39970"/>
                </a:lnTo>
                <a:lnTo>
                  <a:pt x="28830" y="39970"/>
                </a:lnTo>
                <a:lnTo>
                  <a:pt x="28810" y="39980"/>
                </a:lnTo>
                <a:lnTo>
                  <a:pt x="28760" y="39990"/>
                </a:lnTo>
                <a:lnTo>
                  <a:pt x="28720" y="40010"/>
                </a:lnTo>
                <a:lnTo>
                  <a:pt x="28680" y="40030"/>
                </a:lnTo>
                <a:lnTo>
                  <a:pt x="28620" y="40030"/>
                </a:lnTo>
                <a:lnTo>
                  <a:pt x="28610" y="40020"/>
                </a:lnTo>
                <a:lnTo>
                  <a:pt x="28590" y="39990"/>
                </a:lnTo>
                <a:lnTo>
                  <a:pt x="28540" y="39980"/>
                </a:lnTo>
                <a:lnTo>
                  <a:pt x="28470" y="39970"/>
                </a:lnTo>
                <a:lnTo>
                  <a:pt x="28430" y="40000"/>
                </a:lnTo>
                <a:lnTo>
                  <a:pt x="28420" y="40000"/>
                </a:lnTo>
                <a:lnTo>
                  <a:pt x="28410" y="40000"/>
                </a:lnTo>
                <a:lnTo>
                  <a:pt x="28390" y="39980"/>
                </a:lnTo>
                <a:lnTo>
                  <a:pt x="28390" y="39920"/>
                </a:lnTo>
                <a:lnTo>
                  <a:pt x="28390" y="39650"/>
                </a:lnTo>
                <a:lnTo>
                  <a:pt x="28390" y="39600"/>
                </a:lnTo>
                <a:lnTo>
                  <a:pt x="28370" y="39530"/>
                </a:lnTo>
                <a:lnTo>
                  <a:pt x="28360" y="39440"/>
                </a:lnTo>
                <a:lnTo>
                  <a:pt x="28320" y="39400"/>
                </a:lnTo>
                <a:lnTo>
                  <a:pt x="28270" y="39360"/>
                </a:lnTo>
                <a:lnTo>
                  <a:pt x="28260" y="39360"/>
                </a:lnTo>
                <a:lnTo>
                  <a:pt x="28250" y="39350"/>
                </a:lnTo>
                <a:lnTo>
                  <a:pt x="28240" y="39340"/>
                </a:lnTo>
                <a:lnTo>
                  <a:pt x="28230" y="39330"/>
                </a:lnTo>
                <a:lnTo>
                  <a:pt x="28230" y="39320"/>
                </a:lnTo>
                <a:lnTo>
                  <a:pt x="28220" y="39310"/>
                </a:lnTo>
                <a:lnTo>
                  <a:pt x="28220" y="39300"/>
                </a:lnTo>
                <a:lnTo>
                  <a:pt x="28210" y="39290"/>
                </a:lnTo>
                <a:lnTo>
                  <a:pt x="28210" y="39270"/>
                </a:lnTo>
                <a:lnTo>
                  <a:pt x="28180" y="39230"/>
                </a:lnTo>
                <a:lnTo>
                  <a:pt x="28140" y="39190"/>
                </a:lnTo>
                <a:lnTo>
                  <a:pt x="28050" y="39160"/>
                </a:lnTo>
                <a:lnTo>
                  <a:pt x="27960" y="39170"/>
                </a:lnTo>
                <a:lnTo>
                  <a:pt x="27880" y="39160"/>
                </a:lnTo>
                <a:lnTo>
                  <a:pt x="27780" y="39140"/>
                </a:lnTo>
                <a:lnTo>
                  <a:pt x="27770" y="39140"/>
                </a:lnTo>
                <a:lnTo>
                  <a:pt x="27710" y="39120"/>
                </a:lnTo>
                <a:lnTo>
                  <a:pt x="27740" y="39060"/>
                </a:lnTo>
                <a:lnTo>
                  <a:pt x="27730" y="39000"/>
                </a:lnTo>
                <a:lnTo>
                  <a:pt x="27790" y="38950"/>
                </a:lnTo>
                <a:lnTo>
                  <a:pt x="27770" y="38780"/>
                </a:lnTo>
                <a:lnTo>
                  <a:pt x="27730" y="38750"/>
                </a:lnTo>
                <a:lnTo>
                  <a:pt x="27710" y="38670"/>
                </a:lnTo>
                <a:lnTo>
                  <a:pt x="27670" y="38600"/>
                </a:lnTo>
                <a:lnTo>
                  <a:pt x="27570" y="38540"/>
                </a:lnTo>
                <a:lnTo>
                  <a:pt x="27420" y="38450"/>
                </a:lnTo>
                <a:lnTo>
                  <a:pt x="27390" y="38430"/>
                </a:lnTo>
                <a:lnTo>
                  <a:pt x="27360" y="38390"/>
                </a:lnTo>
                <a:lnTo>
                  <a:pt x="27350" y="38380"/>
                </a:lnTo>
                <a:lnTo>
                  <a:pt x="27320" y="38310"/>
                </a:lnTo>
                <a:lnTo>
                  <a:pt x="27280" y="38220"/>
                </a:lnTo>
                <a:lnTo>
                  <a:pt x="27140" y="38150"/>
                </a:lnTo>
                <a:lnTo>
                  <a:pt x="27090" y="38130"/>
                </a:lnTo>
                <a:lnTo>
                  <a:pt x="27010" y="38090"/>
                </a:lnTo>
                <a:lnTo>
                  <a:pt x="27000" y="38090"/>
                </a:lnTo>
                <a:lnTo>
                  <a:pt x="26990" y="38080"/>
                </a:lnTo>
                <a:lnTo>
                  <a:pt x="26980" y="38080"/>
                </a:lnTo>
                <a:lnTo>
                  <a:pt x="26970" y="38080"/>
                </a:lnTo>
                <a:lnTo>
                  <a:pt x="26960" y="38080"/>
                </a:lnTo>
                <a:lnTo>
                  <a:pt x="26950" y="38080"/>
                </a:lnTo>
                <a:lnTo>
                  <a:pt x="26940" y="38080"/>
                </a:lnTo>
                <a:lnTo>
                  <a:pt x="26930" y="38080"/>
                </a:lnTo>
                <a:lnTo>
                  <a:pt x="26920" y="38080"/>
                </a:lnTo>
                <a:lnTo>
                  <a:pt x="26910" y="38080"/>
                </a:lnTo>
                <a:lnTo>
                  <a:pt x="26900" y="38080"/>
                </a:lnTo>
                <a:lnTo>
                  <a:pt x="26890" y="38080"/>
                </a:lnTo>
                <a:lnTo>
                  <a:pt x="26880" y="38080"/>
                </a:lnTo>
                <a:lnTo>
                  <a:pt x="26870" y="38080"/>
                </a:lnTo>
                <a:lnTo>
                  <a:pt x="26860" y="38080"/>
                </a:lnTo>
                <a:lnTo>
                  <a:pt x="26850" y="38080"/>
                </a:lnTo>
                <a:lnTo>
                  <a:pt x="26840" y="38080"/>
                </a:lnTo>
                <a:lnTo>
                  <a:pt x="26830" y="38090"/>
                </a:lnTo>
                <a:lnTo>
                  <a:pt x="26820" y="38090"/>
                </a:lnTo>
                <a:lnTo>
                  <a:pt x="26810" y="38090"/>
                </a:lnTo>
                <a:lnTo>
                  <a:pt x="26800" y="38090"/>
                </a:lnTo>
                <a:lnTo>
                  <a:pt x="26790" y="38090"/>
                </a:lnTo>
                <a:lnTo>
                  <a:pt x="26780" y="38080"/>
                </a:lnTo>
                <a:lnTo>
                  <a:pt x="26770" y="38080"/>
                </a:lnTo>
                <a:lnTo>
                  <a:pt x="26760" y="38080"/>
                </a:lnTo>
                <a:lnTo>
                  <a:pt x="26750" y="38080"/>
                </a:lnTo>
                <a:lnTo>
                  <a:pt x="26740" y="38080"/>
                </a:lnTo>
                <a:lnTo>
                  <a:pt x="26730" y="38080"/>
                </a:lnTo>
                <a:lnTo>
                  <a:pt x="26730" y="38090"/>
                </a:lnTo>
                <a:lnTo>
                  <a:pt x="26720" y="38090"/>
                </a:lnTo>
                <a:lnTo>
                  <a:pt x="26710" y="38090"/>
                </a:lnTo>
                <a:lnTo>
                  <a:pt x="26700" y="38100"/>
                </a:lnTo>
                <a:lnTo>
                  <a:pt x="26690" y="38100"/>
                </a:lnTo>
                <a:lnTo>
                  <a:pt x="26680" y="38100"/>
                </a:lnTo>
                <a:lnTo>
                  <a:pt x="26670" y="38110"/>
                </a:lnTo>
                <a:lnTo>
                  <a:pt x="26660" y="38110"/>
                </a:lnTo>
                <a:lnTo>
                  <a:pt x="26650" y="38110"/>
                </a:lnTo>
                <a:lnTo>
                  <a:pt x="26640" y="38110"/>
                </a:lnTo>
                <a:lnTo>
                  <a:pt x="26630" y="38110"/>
                </a:lnTo>
                <a:lnTo>
                  <a:pt x="26620" y="38110"/>
                </a:lnTo>
                <a:lnTo>
                  <a:pt x="26610" y="38110"/>
                </a:lnTo>
                <a:lnTo>
                  <a:pt x="26600" y="38110"/>
                </a:lnTo>
                <a:lnTo>
                  <a:pt x="26590" y="38110"/>
                </a:lnTo>
                <a:lnTo>
                  <a:pt x="26580" y="38120"/>
                </a:lnTo>
                <a:lnTo>
                  <a:pt x="26570" y="38120"/>
                </a:lnTo>
                <a:lnTo>
                  <a:pt x="26560" y="38120"/>
                </a:lnTo>
                <a:lnTo>
                  <a:pt x="26550" y="38120"/>
                </a:lnTo>
                <a:lnTo>
                  <a:pt x="26540" y="38120"/>
                </a:lnTo>
                <a:lnTo>
                  <a:pt x="26530" y="38120"/>
                </a:lnTo>
                <a:lnTo>
                  <a:pt x="26520" y="38120"/>
                </a:lnTo>
                <a:lnTo>
                  <a:pt x="26510" y="38120"/>
                </a:lnTo>
                <a:lnTo>
                  <a:pt x="26500" y="38130"/>
                </a:lnTo>
                <a:lnTo>
                  <a:pt x="26490" y="38130"/>
                </a:lnTo>
                <a:lnTo>
                  <a:pt x="26480" y="38140"/>
                </a:lnTo>
                <a:lnTo>
                  <a:pt x="26470" y="38140"/>
                </a:lnTo>
                <a:lnTo>
                  <a:pt x="26470" y="38150"/>
                </a:lnTo>
                <a:lnTo>
                  <a:pt x="26460" y="38150"/>
                </a:lnTo>
                <a:lnTo>
                  <a:pt x="26450" y="38150"/>
                </a:lnTo>
                <a:lnTo>
                  <a:pt x="26450" y="38160"/>
                </a:lnTo>
                <a:lnTo>
                  <a:pt x="26440" y="38160"/>
                </a:lnTo>
                <a:lnTo>
                  <a:pt x="26240" y="38230"/>
                </a:lnTo>
                <a:lnTo>
                  <a:pt x="26170" y="38260"/>
                </a:lnTo>
                <a:lnTo>
                  <a:pt x="26030" y="38340"/>
                </a:lnTo>
                <a:lnTo>
                  <a:pt x="25900" y="38360"/>
                </a:lnTo>
                <a:lnTo>
                  <a:pt x="25890" y="38360"/>
                </a:lnTo>
                <a:lnTo>
                  <a:pt x="25880" y="38360"/>
                </a:lnTo>
                <a:lnTo>
                  <a:pt x="25870" y="38360"/>
                </a:lnTo>
                <a:lnTo>
                  <a:pt x="25860" y="38360"/>
                </a:lnTo>
                <a:lnTo>
                  <a:pt x="25860" y="38350"/>
                </a:lnTo>
                <a:lnTo>
                  <a:pt x="25850" y="38350"/>
                </a:lnTo>
                <a:lnTo>
                  <a:pt x="25840" y="38350"/>
                </a:lnTo>
                <a:lnTo>
                  <a:pt x="25830" y="38350"/>
                </a:lnTo>
                <a:lnTo>
                  <a:pt x="25830" y="38340"/>
                </a:lnTo>
                <a:lnTo>
                  <a:pt x="25820" y="38340"/>
                </a:lnTo>
                <a:lnTo>
                  <a:pt x="25800" y="38330"/>
                </a:lnTo>
                <a:lnTo>
                  <a:pt x="25790" y="38320"/>
                </a:lnTo>
                <a:lnTo>
                  <a:pt x="25770" y="38310"/>
                </a:lnTo>
                <a:lnTo>
                  <a:pt x="25760" y="38300"/>
                </a:lnTo>
                <a:lnTo>
                  <a:pt x="25750" y="38300"/>
                </a:lnTo>
                <a:lnTo>
                  <a:pt x="25740" y="38290"/>
                </a:lnTo>
                <a:lnTo>
                  <a:pt x="25730" y="38290"/>
                </a:lnTo>
                <a:lnTo>
                  <a:pt x="25720" y="38290"/>
                </a:lnTo>
                <a:lnTo>
                  <a:pt x="25720" y="38280"/>
                </a:lnTo>
                <a:lnTo>
                  <a:pt x="25710" y="38280"/>
                </a:lnTo>
                <a:lnTo>
                  <a:pt x="25700" y="38280"/>
                </a:lnTo>
                <a:lnTo>
                  <a:pt x="25690" y="38270"/>
                </a:lnTo>
                <a:lnTo>
                  <a:pt x="25680" y="38270"/>
                </a:lnTo>
                <a:lnTo>
                  <a:pt x="25670" y="38270"/>
                </a:lnTo>
                <a:lnTo>
                  <a:pt x="25670" y="38260"/>
                </a:lnTo>
                <a:lnTo>
                  <a:pt x="25660" y="38260"/>
                </a:lnTo>
                <a:lnTo>
                  <a:pt x="25650" y="38260"/>
                </a:lnTo>
                <a:lnTo>
                  <a:pt x="25630" y="38260"/>
                </a:lnTo>
                <a:lnTo>
                  <a:pt x="25610" y="38260"/>
                </a:lnTo>
                <a:lnTo>
                  <a:pt x="25600" y="38250"/>
                </a:lnTo>
                <a:lnTo>
                  <a:pt x="25590" y="38250"/>
                </a:lnTo>
                <a:lnTo>
                  <a:pt x="25580" y="38250"/>
                </a:lnTo>
                <a:lnTo>
                  <a:pt x="25570" y="38250"/>
                </a:lnTo>
                <a:lnTo>
                  <a:pt x="25560" y="38250"/>
                </a:lnTo>
                <a:lnTo>
                  <a:pt x="25550" y="38250"/>
                </a:lnTo>
                <a:lnTo>
                  <a:pt x="25540" y="38250"/>
                </a:lnTo>
                <a:lnTo>
                  <a:pt x="25530" y="38250"/>
                </a:lnTo>
                <a:lnTo>
                  <a:pt x="25520" y="38250"/>
                </a:lnTo>
                <a:lnTo>
                  <a:pt x="25510" y="38260"/>
                </a:lnTo>
                <a:lnTo>
                  <a:pt x="25500" y="38260"/>
                </a:lnTo>
                <a:lnTo>
                  <a:pt x="25490" y="38260"/>
                </a:lnTo>
                <a:lnTo>
                  <a:pt x="25480" y="38270"/>
                </a:lnTo>
                <a:lnTo>
                  <a:pt x="25470" y="38270"/>
                </a:lnTo>
                <a:lnTo>
                  <a:pt x="25460" y="38280"/>
                </a:lnTo>
                <a:lnTo>
                  <a:pt x="25450" y="38280"/>
                </a:lnTo>
                <a:lnTo>
                  <a:pt x="25440" y="38290"/>
                </a:lnTo>
                <a:lnTo>
                  <a:pt x="25430" y="38300"/>
                </a:lnTo>
                <a:lnTo>
                  <a:pt x="25430" y="38310"/>
                </a:lnTo>
                <a:lnTo>
                  <a:pt x="25420" y="38320"/>
                </a:lnTo>
                <a:lnTo>
                  <a:pt x="25420" y="38330"/>
                </a:lnTo>
                <a:lnTo>
                  <a:pt x="25410" y="38330"/>
                </a:lnTo>
                <a:lnTo>
                  <a:pt x="25410" y="38340"/>
                </a:lnTo>
                <a:lnTo>
                  <a:pt x="25410" y="38350"/>
                </a:lnTo>
                <a:lnTo>
                  <a:pt x="25400" y="38360"/>
                </a:lnTo>
                <a:lnTo>
                  <a:pt x="25400" y="38370"/>
                </a:lnTo>
                <a:lnTo>
                  <a:pt x="25390" y="38380"/>
                </a:lnTo>
                <a:lnTo>
                  <a:pt x="25390" y="38390"/>
                </a:lnTo>
                <a:lnTo>
                  <a:pt x="25390" y="38400"/>
                </a:lnTo>
                <a:lnTo>
                  <a:pt x="25390" y="38410"/>
                </a:lnTo>
                <a:lnTo>
                  <a:pt x="25380" y="38410"/>
                </a:lnTo>
                <a:lnTo>
                  <a:pt x="25380" y="38420"/>
                </a:lnTo>
                <a:lnTo>
                  <a:pt x="25380" y="38430"/>
                </a:lnTo>
                <a:lnTo>
                  <a:pt x="25370" y="38430"/>
                </a:lnTo>
                <a:lnTo>
                  <a:pt x="25370" y="38440"/>
                </a:lnTo>
                <a:lnTo>
                  <a:pt x="25360" y="38440"/>
                </a:lnTo>
                <a:lnTo>
                  <a:pt x="25350" y="38450"/>
                </a:lnTo>
                <a:lnTo>
                  <a:pt x="25340" y="38450"/>
                </a:lnTo>
                <a:lnTo>
                  <a:pt x="25330" y="38460"/>
                </a:lnTo>
                <a:lnTo>
                  <a:pt x="25320" y="38460"/>
                </a:lnTo>
                <a:lnTo>
                  <a:pt x="25310" y="38460"/>
                </a:lnTo>
                <a:lnTo>
                  <a:pt x="25300" y="38460"/>
                </a:lnTo>
                <a:lnTo>
                  <a:pt x="25290" y="38460"/>
                </a:lnTo>
                <a:lnTo>
                  <a:pt x="25280" y="38460"/>
                </a:lnTo>
                <a:lnTo>
                  <a:pt x="25270" y="38460"/>
                </a:lnTo>
                <a:lnTo>
                  <a:pt x="25260" y="38460"/>
                </a:lnTo>
                <a:lnTo>
                  <a:pt x="25250" y="38470"/>
                </a:lnTo>
                <a:lnTo>
                  <a:pt x="25240" y="38470"/>
                </a:lnTo>
                <a:lnTo>
                  <a:pt x="25230" y="38470"/>
                </a:lnTo>
                <a:lnTo>
                  <a:pt x="25220" y="38480"/>
                </a:lnTo>
                <a:lnTo>
                  <a:pt x="25210" y="38480"/>
                </a:lnTo>
                <a:lnTo>
                  <a:pt x="25200" y="38480"/>
                </a:lnTo>
                <a:lnTo>
                  <a:pt x="25190" y="38480"/>
                </a:lnTo>
                <a:lnTo>
                  <a:pt x="25190" y="38490"/>
                </a:lnTo>
                <a:lnTo>
                  <a:pt x="25180" y="38490"/>
                </a:lnTo>
                <a:lnTo>
                  <a:pt x="25170" y="38490"/>
                </a:lnTo>
                <a:lnTo>
                  <a:pt x="25160" y="38500"/>
                </a:lnTo>
                <a:lnTo>
                  <a:pt x="25150" y="38500"/>
                </a:lnTo>
                <a:lnTo>
                  <a:pt x="25140" y="38510"/>
                </a:lnTo>
                <a:lnTo>
                  <a:pt x="25130" y="38510"/>
                </a:lnTo>
                <a:lnTo>
                  <a:pt x="25120" y="38520"/>
                </a:lnTo>
                <a:lnTo>
                  <a:pt x="25110" y="38520"/>
                </a:lnTo>
                <a:lnTo>
                  <a:pt x="25110" y="38530"/>
                </a:lnTo>
                <a:lnTo>
                  <a:pt x="25100" y="38530"/>
                </a:lnTo>
                <a:lnTo>
                  <a:pt x="25090" y="38530"/>
                </a:lnTo>
                <a:lnTo>
                  <a:pt x="25080" y="38530"/>
                </a:lnTo>
                <a:lnTo>
                  <a:pt x="25070" y="38540"/>
                </a:lnTo>
                <a:lnTo>
                  <a:pt x="25060" y="38540"/>
                </a:lnTo>
                <a:lnTo>
                  <a:pt x="25050" y="38540"/>
                </a:lnTo>
                <a:lnTo>
                  <a:pt x="25040" y="38540"/>
                </a:lnTo>
                <a:lnTo>
                  <a:pt x="25030" y="38540"/>
                </a:lnTo>
                <a:lnTo>
                  <a:pt x="25020" y="38540"/>
                </a:lnTo>
                <a:lnTo>
                  <a:pt x="25010" y="38540"/>
                </a:lnTo>
                <a:lnTo>
                  <a:pt x="25000" y="38540"/>
                </a:lnTo>
                <a:lnTo>
                  <a:pt x="24990" y="38540"/>
                </a:lnTo>
                <a:lnTo>
                  <a:pt x="24980" y="38530"/>
                </a:lnTo>
                <a:lnTo>
                  <a:pt x="2497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