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de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7360" y="48990"/>
                </a:moveTo>
                <a:lnTo>
                  <a:pt x="27350" y="48990"/>
                </a:lnTo>
                <a:lnTo>
                  <a:pt x="27360" y="48980"/>
                </a:lnTo>
                <a:lnTo>
                  <a:pt x="27360" y="48990"/>
                </a:lnTo>
                <a:close/>
                <a:moveTo>
                  <a:pt x="27210" y="48690"/>
                </a:moveTo>
                <a:lnTo>
                  <a:pt x="27200" y="48690"/>
                </a:lnTo>
                <a:lnTo>
                  <a:pt x="27200" y="48680"/>
                </a:lnTo>
                <a:lnTo>
                  <a:pt x="27210" y="48680"/>
                </a:lnTo>
                <a:lnTo>
                  <a:pt x="27210" y="48690"/>
                </a:lnTo>
                <a:close/>
                <a:moveTo>
                  <a:pt x="27420" y="48670"/>
                </a:moveTo>
                <a:lnTo>
                  <a:pt x="27410" y="48670"/>
                </a:lnTo>
                <a:lnTo>
                  <a:pt x="27420" y="48660"/>
                </a:lnTo>
                <a:lnTo>
                  <a:pt x="27410" y="48660"/>
                </a:lnTo>
                <a:lnTo>
                  <a:pt x="27410" y="48650"/>
                </a:lnTo>
                <a:lnTo>
                  <a:pt x="27420" y="48660"/>
                </a:lnTo>
                <a:lnTo>
                  <a:pt x="27420" y="48670"/>
                </a:lnTo>
                <a:close/>
                <a:moveTo>
                  <a:pt x="27380" y="48630"/>
                </a:moveTo>
                <a:lnTo>
                  <a:pt x="27370" y="48630"/>
                </a:lnTo>
                <a:lnTo>
                  <a:pt x="27370" y="48620"/>
                </a:lnTo>
                <a:lnTo>
                  <a:pt x="27380" y="48620"/>
                </a:lnTo>
                <a:lnTo>
                  <a:pt x="27380" y="48630"/>
                </a:lnTo>
                <a:close/>
                <a:moveTo>
                  <a:pt x="23060" y="49510"/>
                </a:moveTo>
                <a:lnTo>
                  <a:pt x="23060" y="49500"/>
                </a:lnTo>
                <a:lnTo>
                  <a:pt x="23070" y="49480"/>
                </a:lnTo>
                <a:lnTo>
                  <a:pt x="23070" y="49470"/>
                </a:lnTo>
                <a:lnTo>
                  <a:pt x="23080" y="49450"/>
                </a:lnTo>
                <a:lnTo>
                  <a:pt x="23090" y="49440"/>
                </a:lnTo>
                <a:lnTo>
                  <a:pt x="23170" y="49230"/>
                </a:lnTo>
                <a:lnTo>
                  <a:pt x="23220" y="49090"/>
                </a:lnTo>
                <a:lnTo>
                  <a:pt x="23260" y="48970"/>
                </a:lnTo>
                <a:lnTo>
                  <a:pt x="23280" y="48920"/>
                </a:lnTo>
                <a:lnTo>
                  <a:pt x="23360" y="48730"/>
                </a:lnTo>
                <a:lnTo>
                  <a:pt x="23610" y="48280"/>
                </a:lnTo>
                <a:lnTo>
                  <a:pt x="24970" y="48140"/>
                </a:lnTo>
                <a:lnTo>
                  <a:pt x="25970" y="48050"/>
                </a:lnTo>
                <a:lnTo>
                  <a:pt x="26070" y="48040"/>
                </a:lnTo>
                <a:lnTo>
                  <a:pt x="26470" y="47790"/>
                </a:lnTo>
                <a:lnTo>
                  <a:pt x="26570" y="47740"/>
                </a:lnTo>
                <a:lnTo>
                  <a:pt x="26580" y="47740"/>
                </a:lnTo>
                <a:lnTo>
                  <a:pt x="26880" y="47590"/>
                </a:lnTo>
                <a:lnTo>
                  <a:pt x="26920" y="47580"/>
                </a:lnTo>
                <a:lnTo>
                  <a:pt x="26960" y="47560"/>
                </a:lnTo>
                <a:lnTo>
                  <a:pt x="26990" y="47550"/>
                </a:lnTo>
                <a:lnTo>
                  <a:pt x="27010" y="47540"/>
                </a:lnTo>
                <a:lnTo>
                  <a:pt x="27040" y="47540"/>
                </a:lnTo>
                <a:lnTo>
                  <a:pt x="27260" y="47560"/>
                </a:lnTo>
                <a:lnTo>
                  <a:pt x="27300" y="47570"/>
                </a:lnTo>
                <a:lnTo>
                  <a:pt x="27450" y="47580"/>
                </a:lnTo>
                <a:lnTo>
                  <a:pt x="27490" y="47590"/>
                </a:lnTo>
                <a:lnTo>
                  <a:pt x="27610" y="47600"/>
                </a:lnTo>
                <a:lnTo>
                  <a:pt x="27780" y="47620"/>
                </a:lnTo>
                <a:lnTo>
                  <a:pt x="27900" y="47630"/>
                </a:lnTo>
                <a:lnTo>
                  <a:pt x="27950" y="47640"/>
                </a:lnTo>
                <a:lnTo>
                  <a:pt x="27960" y="47640"/>
                </a:lnTo>
                <a:lnTo>
                  <a:pt x="27990" y="47650"/>
                </a:lnTo>
                <a:lnTo>
                  <a:pt x="27970" y="47680"/>
                </a:lnTo>
                <a:lnTo>
                  <a:pt x="27950" y="47700"/>
                </a:lnTo>
                <a:lnTo>
                  <a:pt x="27930" y="47740"/>
                </a:lnTo>
                <a:lnTo>
                  <a:pt x="27910" y="47780"/>
                </a:lnTo>
                <a:lnTo>
                  <a:pt x="27890" y="47820"/>
                </a:lnTo>
                <a:lnTo>
                  <a:pt x="27870" y="47850"/>
                </a:lnTo>
                <a:lnTo>
                  <a:pt x="27850" y="47900"/>
                </a:lnTo>
                <a:lnTo>
                  <a:pt x="27830" y="47950"/>
                </a:lnTo>
                <a:lnTo>
                  <a:pt x="27810" y="47980"/>
                </a:lnTo>
                <a:lnTo>
                  <a:pt x="27810" y="48000"/>
                </a:lnTo>
                <a:lnTo>
                  <a:pt x="27810" y="48010"/>
                </a:lnTo>
                <a:lnTo>
                  <a:pt x="27800" y="48010"/>
                </a:lnTo>
                <a:lnTo>
                  <a:pt x="27800" y="48020"/>
                </a:lnTo>
                <a:lnTo>
                  <a:pt x="27790" y="48040"/>
                </a:lnTo>
                <a:lnTo>
                  <a:pt x="27770" y="48070"/>
                </a:lnTo>
                <a:lnTo>
                  <a:pt x="27750" y="48120"/>
                </a:lnTo>
                <a:lnTo>
                  <a:pt x="27740" y="48140"/>
                </a:lnTo>
                <a:lnTo>
                  <a:pt x="27730" y="48170"/>
                </a:lnTo>
                <a:lnTo>
                  <a:pt x="27710" y="48210"/>
                </a:lnTo>
                <a:lnTo>
                  <a:pt x="27700" y="48240"/>
                </a:lnTo>
                <a:lnTo>
                  <a:pt x="27690" y="48280"/>
                </a:lnTo>
                <a:lnTo>
                  <a:pt x="27680" y="48300"/>
                </a:lnTo>
                <a:lnTo>
                  <a:pt x="27670" y="48330"/>
                </a:lnTo>
                <a:lnTo>
                  <a:pt x="27650" y="48410"/>
                </a:lnTo>
                <a:lnTo>
                  <a:pt x="27620" y="48520"/>
                </a:lnTo>
                <a:lnTo>
                  <a:pt x="27610" y="48540"/>
                </a:lnTo>
                <a:lnTo>
                  <a:pt x="27620" y="48540"/>
                </a:lnTo>
                <a:lnTo>
                  <a:pt x="27620" y="48550"/>
                </a:lnTo>
                <a:lnTo>
                  <a:pt x="27610" y="48560"/>
                </a:lnTo>
                <a:lnTo>
                  <a:pt x="27610" y="48570"/>
                </a:lnTo>
                <a:lnTo>
                  <a:pt x="27610" y="48580"/>
                </a:lnTo>
                <a:lnTo>
                  <a:pt x="27610" y="48590"/>
                </a:lnTo>
                <a:lnTo>
                  <a:pt x="27600" y="48600"/>
                </a:lnTo>
                <a:lnTo>
                  <a:pt x="27600" y="48640"/>
                </a:lnTo>
                <a:lnTo>
                  <a:pt x="27590" y="48650"/>
                </a:lnTo>
                <a:lnTo>
                  <a:pt x="27590" y="48660"/>
                </a:lnTo>
                <a:lnTo>
                  <a:pt x="27590" y="48680"/>
                </a:lnTo>
                <a:lnTo>
                  <a:pt x="27590" y="48690"/>
                </a:lnTo>
                <a:lnTo>
                  <a:pt x="27590" y="48700"/>
                </a:lnTo>
                <a:lnTo>
                  <a:pt x="27590" y="48720"/>
                </a:lnTo>
                <a:lnTo>
                  <a:pt x="27590" y="48730"/>
                </a:lnTo>
                <a:lnTo>
                  <a:pt x="27600" y="48730"/>
                </a:lnTo>
                <a:lnTo>
                  <a:pt x="27600" y="48740"/>
                </a:lnTo>
                <a:lnTo>
                  <a:pt x="27610" y="48740"/>
                </a:lnTo>
                <a:lnTo>
                  <a:pt x="27610" y="48750"/>
                </a:lnTo>
                <a:lnTo>
                  <a:pt x="27620" y="48770"/>
                </a:lnTo>
                <a:lnTo>
                  <a:pt x="27610" y="48770"/>
                </a:lnTo>
                <a:lnTo>
                  <a:pt x="27610" y="48780"/>
                </a:lnTo>
                <a:lnTo>
                  <a:pt x="27620" y="48780"/>
                </a:lnTo>
                <a:lnTo>
                  <a:pt x="27620" y="48790"/>
                </a:lnTo>
                <a:lnTo>
                  <a:pt x="27630" y="48800"/>
                </a:lnTo>
                <a:lnTo>
                  <a:pt x="27630" y="48810"/>
                </a:lnTo>
                <a:lnTo>
                  <a:pt x="27640" y="48810"/>
                </a:lnTo>
                <a:lnTo>
                  <a:pt x="27640" y="48800"/>
                </a:lnTo>
                <a:lnTo>
                  <a:pt x="27640" y="48790"/>
                </a:lnTo>
                <a:lnTo>
                  <a:pt x="27650" y="48790"/>
                </a:lnTo>
                <a:lnTo>
                  <a:pt x="27640" y="48790"/>
                </a:lnTo>
                <a:lnTo>
                  <a:pt x="27650" y="48790"/>
                </a:lnTo>
                <a:lnTo>
                  <a:pt x="27650" y="48780"/>
                </a:lnTo>
                <a:lnTo>
                  <a:pt x="27650" y="48770"/>
                </a:lnTo>
                <a:lnTo>
                  <a:pt x="27650" y="48780"/>
                </a:lnTo>
                <a:lnTo>
                  <a:pt x="27660" y="48780"/>
                </a:lnTo>
                <a:lnTo>
                  <a:pt x="27660" y="48770"/>
                </a:lnTo>
                <a:lnTo>
                  <a:pt x="27670" y="48780"/>
                </a:lnTo>
                <a:lnTo>
                  <a:pt x="27670" y="48790"/>
                </a:lnTo>
                <a:lnTo>
                  <a:pt x="27670" y="48800"/>
                </a:lnTo>
                <a:lnTo>
                  <a:pt x="27670" y="48810"/>
                </a:lnTo>
                <a:lnTo>
                  <a:pt x="27660" y="48810"/>
                </a:lnTo>
                <a:lnTo>
                  <a:pt x="27660" y="48820"/>
                </a:lnTo>
                <a:lnTo>
                  <a:pt x="27650" y="48820"/>
                </a:lnTo>
                <a:lnTo>
                  <a:pt x="27650" y="48810"/>
                </a:lnTo>
                <a:lnTo>
                  <a:pt x="27640" y="48810"/>
                </a:lnTo>
                <a:lnTo>
                  <a:pt x="27630" y="48810"/>
                </a:lnTo>
                <a:lnTo>
                  <a:pt x="27630" y="48820"/>
                </a:lnTo>
                <a:lnTo>
                  <a:pt x="27640" y="48820"/>
                </a:lnTo>
                <a:lnTo>
                  <a:pt x="27650" y="48820"/>
                </a:lnTo>
                <a:lnTo>
                  <a:pt x="27650" y="48830"/>
                </a:lnTo>
                <a:lnTo>
                  <a:pt x="27640" y="48830"/>
                </a:lnTo>
                <a:lnTo>
                  <a:pt x="27630" y="48830"/>
                </a:lnTo>
                <a:lnTo>
                  <a:pt x="27630" y="48840"/>
                </a:lnTo>
                <a:lnTo>
                  <a:pt x="27630" y="48860"/>
                </a:lnTo>
                <a:lnTo>
                  <a:pt x="27630" y="48870"/>
                </a:lnTo>
                <a:lnTo>
                  <a:pt x="27640" y="48870"/>
                </a:lnTo>
                <a:lnTo>
                  <a:pt x="27640" y="48880"/>
                </a:lnTo>
                <a:lnTo>
                  <a:pt x="27650" y="48880"/>
                </a:lnTo>
                <a:lnTo>
                  <a:pt x="27660" y="48880"/>
                </a:lnTo>
                <a:lnTo>
                  <a:pt x="27670" y="48880"/>
                </a:lnTo>
                <a:lnTo>
                  <a:pt x="27680" y="48890"/>
                </a:lnTo>
                <a:lnTo>
                  <a:pt x="27690" y="48890"/>
                </a:lnTo>
                <a:lnTo>
                  <a:pt x="27700" y="48890"/>
                </a:lnTo>
                <a:lnTo>
                  <a:pt x="27690" y="48900"/>
                </a:lnTo>
                <a:lnTo>
                  <a:pt x="27700" y="48900"/>
                </a:lnTo>
                <a:lnTo>
                  <a:pt x="27690" y="48910"/>
                </a:lnTo>
                <a:lnTo>
                  <a:pt x="27690" y="48920"/>
                </a:lnTo>
                <a:lnTo>
                  <a:pt x="27690" y="48930"/>
                </a:lnTo>
                <a:lnTo>
                  <a:pt x="27690" y="48920"/>
                </a:lnTo>
                <a:lnTo>
                  <a:pt x="27680" y="48920"/>
                </a:lnTo>
                <a:lnTo>
                  <a:pt x="27690" y="48920"/>
                </a:lnTo>
                <a:lnTo>
                  <a:pt x="27680" y="48910"/>
                </a:lnTo>
                <a:lnTo>
                  <a:pt x="27670" y="48900"/>
                </a:lnTo>
                <a:lnTo>
                  <a:pt x="27670" y="48910"/>
                </a:lnTo>
                <a:lnTo>
                  <a:pt x="27670" y="48900"/>
                </a:lnTo>
                <a:lnTo>
                  <a:pt x="27660" y="48900"/>
                </a:lnTo>
                <a:lnTo>
                  <a:pt x="27660" y="48890"/>
                </a:lnTo>
                <a:lnTo>
                  <a:pt x="27650" y="48890"/>
                </a:lnTo>
                <a:lnTo>
                  <a:pt x="27640" y="48890"/>
                </a:lnTo>
                <a:lnTo>
                  <a:pt x="27630" y="48890"/>
                </a:lnTo>
                <a:lnTo>
                  <a:pt x="27620" y="48890"/>
                </a:lnTo>
                <a:lnTo>
                  <a:pt x="27610" y="48900"/>
                </a:lnTo>
                <a:lnTo>
                  <a:pt x="27600" y="48900"/>
                </a:lnTo>
                <a:lnTo>
                  <a:pt x="27600" y="48910"/>
                </a:lnTo>
                <a:lnTo>
                  <a:pt x="27590" y="48920"/>
                </a:lnTo>
                <a:lnTo>
                  <a:pt x="27580" y="48920"/>
                </a:lnTo>
                <a:lnTo>
                  <a:pt x="27580" y="48930"/>
                </a:lnTo>
                <a:lnTo>
                  <a:pt x="27580" y="48940"/>
                </a:lnTo>
                <a:lnTo>
                  <a:pt x="27590" y="48940"/>
                </a:lnTo>
                <a:lnTo>
                  <a:pt x="27580" y="48940"/>
                </a:lnTo>
                <a:lnTo>
                  <a:pt x="27590" y="48940"/>
                </a:lnTo>
                <a:lnTo>
                  <a:pt x="27590" y="48950"/>
                </a:lnTo>
                <a:lnTo>
                  <a:pt x="27590" y="48960"/>
                </a:lnTo>
                <a:lnTo>
                  <a:pt x="27580" y="48960"/>
                </a:lnTo>
                <a:lnTo>
                  <a:pt x="27570" y="48960"/>
                </a:lnTo>
                <a:lnTo>
                  <a:pt x="27570" y="48970"/>
                </a:lnTo>
                <a:lnTo>
                  <a:pt x="27560" y="48970"/>
                </a:lnTo>
                <a:lnTo>
                  <a:pt x="27560" y="48980"/>
                </a:lnTo>
                <a:lnTo>
                  <a:pt x="27570" y="48980"/>
                </a:lnTo>
                <a:lnTo>
                  <a:pt x="27560" y="48980"/>
                </a:lnTo>
                <a:lnTo>
                  <a:pt x="27560" y="48990"/>
                </a:lnTo>
                <a:lnTo>
                  <a:pt x="27560" y="48980"/>
                </a:lnTo>
                <a:lnTo>
                  <a:pt x="27550" y="48980"/>
                </a:lnTo>
                <a:lnTo>
                  <a:pt x="27540" y="48980"/>
                </a:lnTo>
                <a:lnTo>
                  <a:pt x="27530" y="48980"/>
                </a:lnTo>
                <a:lnTo>
                  <a:pt x="27520" y="48980"/>
                </a:lnTo>
                <a:lnTo>
                  <a:pt x="27510" y="48980"/>
                </a:lnTo>
                <a:lnTo>
                  <a:pt x="27510" y="48990"/>
                </a:lnTo>
                <a:lnTo>
                  <a:pt x="27510" y="49000"/>
                </a:lnTo>
                <a:lnTo>
                  <a:pt x="27500" y="49000"/>
                </a:lnTo>
                <a:lnTo>
                  <a:pt x="27500" y="48990"/>
                </a:lnTo>
                <a:lnTo>
                  <a:pt x="27500" y="48980"/>
                </a:lnTo>
                <a:lnTo>
                  <a:pt x="27490" y="48980"/>
                </a:lnTo>
                <a:lnTo>
                  <a:pt x="27480" y="48980"/>
                </a:lnTo>
                <a:lnTo>
                  <a:pt x="27470" y="48980"/>
                </a:lnTo>
                <a:lnTo>
                  <a:pt x="27460" y="48980"/>
                </a:lnTo>
                <a:lnTo>
                  <a:pt x="27450" y="48980"/>
                </a:lnTo>
                <a:lnTo>
                  <a:pt x="27450" y="48970"/>
                </a:lnTo>
                <a:lnTo>
                  <a:pt x="27440" y="48970"/>
                </a:lnTo>
                <a:lnTo>
                  <a:pt x="27430" y="48970"/>
                </a:lnTo>
                <a:lnTo>
                  <a:pt x="27420" y="48970"/>
                </a:lnTo>
                <a:lnTo>
                  <a:pt x="27420" y="48980"/>
                </a:lnTo>
                <a:lnTo>
                  <a:pt x="27410" y="48980"/>
                </a:lnTo>
                <a:lnTo>
                  <a:pt x="27400" y="48980"/>
                </a:lnTo>
                <a:lnTo>
                  <a:pt x="27390" y="48980"/>
                </a:lnTo>
                <a:lnTo>
                  <a:pt x="27380" y="48980"/>
                </a:lnTo>
                <a:lnTo>
                  <a:pt x="27380" y="48970"/>
                </a:lnTo>
                <a:lnTo>
                  <a:pt x="27370" y="48970"/>
                </a:lnTo>
                <a:lnTo>
                  <a:pt x="27370" y="48980"/>
                </a:lnTo>
                <a:lnTo>
                  <a:pt x="27370" y="48970"/>
                </a:lnTo>
                <a:lnTo>
                  <a:pt x="27360" y="48970"/>
                </a:lnTo>
                <a:lnTo>
                  <a:pt x="27360" y="48960"/>
                </a:lnTo>
                <a:lnTo>
                  <a:pt x="27350" y="48960"/>
                </a:lnTo>
                <a:lnTo>
                  <a:pt x="27350" y="48950"/>
                </a:lnTo>
                <a:lnTo>
                  <a:pt x="27340" y="48950"/>
                </a:lnTo>
                <a:lnTo>
                  <a:pt x="27330" y="48950"/>
                </a:lnTo>
                <a:lnTo>
                  <a:pt x="27320" y="48950"/>
                </a:lnTo>
                <a:lnTo>
                  <a:pt x="27310" y="48960"/>
                </a:lnTo>
                <a:lnTo>
                  <a:pt x="27300" y="48970"/>
                </a:lnTo>
                <a:lnTo>
                  <a:pt x="27300" y="48960"/>
                </a:lnTo>
                <a:lnTo>
                  <a:pt x="27300" y="48950"/>
                </a:lnTo>
                <a:lnTo>
                  <a:pt x="27290" y="48950"/>
                </a:lnTo>
                <a:lnTo>
                  <a:pt x="27290" y="48940"/>
                </a:lnTo>
                <a:lnTo>
                  <a:pt x="27300" y="48940"/>
                </a:lnTo>
                <a:lnTo>
                  <a:pt x="27300" y="48930"/>
                </a:lnTo>
                <a:lnTo>
                  <a:pt x="27300" y="48920"/>
                </a:lnTo>
                <a:lnTo>
                  <a:pt x="27290" y="48920"/>
                </a:lnTo>
                <a:lnTo>
                  <a:pt x="27280" y="48920"/>
                </a:lnTo>
                <a:lnTo>
                  <a:pt x="27280" y="48910"/>
                </a:lnTo>
                <a:lnTo>
                  <a:pt x="27270" y="48910"/>
                </a:lnTo>
                <a:lnTo>
                  <a:pt x="27270" y="48900"/>
                </a:lnTo>
                <a:lnTo>
                  <a:pt x="27270" y="48890"/>
                </a:lnTo>
                <a:lnTo>
                  <a:pt x="27260" y="48890"/>
                </a:lnTo>
                <a:lnTo>
                  <a:pt x="27250" y="48890"/>
                </a:lnTo>
                <a:lnTo>
                  <a:pt x="27240" y="48890"/>
                </a:lnTo>
                <a:lnTo>
                  <a:pt x="27240" y="48900"/>
                </a:lnTo>
                <a:lnTo>
                  <a:pt x="27230" y="48900"/>
                </a:lnTo>
                <a:lnTo>
                  <a:pt x="27220" y="48910"/>
                </a:lnTo>
                <a:lnTo>
                  <a:pt x="27210" y="48910"/>
                </a:lnTo>
                <a:lnTo>
                  <a:pt x="27200" y="48910"/>
                </a:lnTo>
                <a:lnTo>
                  <a:pt x="27200" y="48900"/>
                </a:lnTo>
                <a:lnTo>
                  <a:pt x="27210" y="48900"/>
                </a:lnTo>
                <a:lnTo>
                  <a:pt x="27220" y="48900"/>
                </a:lnTo>
                <a:lnTo>
                  <a:pt x="27230" y="48900"/>
                </a:lnTo>
                <a:lnTo>
                  <a:pt x="27230" y="48890"/>
                </a:lnTo>
                <a:lnTo>
                  <a:pt x="27230" y="48880"/>
                </a:lnTo>
                <a:lnTo>
                  <a:pt x="27230" y="48870"/>
                </a:lnTo>
                <a:lnTo>
                  <a:pt x="27220" y="48870"/>
                </a:lnTo>
                <a:lnTo>
                  <a:pt x="27210" y="48870"/>
                </a:lnTo>
                <a:lnTo>
                  <a:pt x="27200" y="48870"/>
                </a:lnTo>
                <a:lnTo>
                  <a:pt x="27210" y="48870"/>
                </a:lnTo>
                <a:lnTo>
                  <a:pt x="27210" y="48860"/>
                </a:lnTo>
                <a:lnTo>
                  <a:pt x="27210" y="48850"/>
                </a:lnTo>
                <a:lnTo>
                  <a:pt x="27220" y="48850"/>
                </a:lnTo>
                <a:lnTo>
                  <a:pt x="27210" y="48840"/>
                </a:lnTo>
                <a:lnTo>
                  <a:pt x="27200" y="48830"/>
                </a:lnTo>
                <a:lnTo>
                  <a:pt x="27190" y="48830"/>
                </a:lnTo>
                <a:lnTo>
                  <a:pt x="27190" y="48840"/>
                </a:lnTo>
                <a:lnTo>
                  <a:pt x="27180" y="48840"/>
                </a:lnTo>
                <a:lnTo>
                  <a:pt x="27180" y="48830"/>
                </a:lnTo>
                <a:lnTo>
                  <a:pt x="27170" y="48830"/>
                </a:lnTo>
                <a:lnTo>
                  <a:pt x="27160" y="48830"/>
                </a:lnTo>
                <a:lnTo>
                  <a:pt x="27160" y="48820"/>
                </a:lnTo>
                <a:lnTo>
                  <a:pt x="27150" y="48820"/>
                </a:lnTo>
                <a:lnTo>
                  <a:pt x="27150" y="48810"/>
                </a:lnTo>
                <a:lnTo>
                  <a:pt x="27140" y="48810"/>
                </a:lnTo>
                <a:lnTo>
                  <a:pt x="27130" y="48810"/>
                </a:lnTo>
                <a:lnTo>
                  <a:pt x="27130" y="48820"/>
                </a:lnTo>
                <a:lnTo>
                  <a:pt x="27120" y="48820"/>
                </a:lnTo>
                <a:lnTo>
                  <a:pt x="27110" y="48820"/>
                </a:lnTo>
                <a:lnTo>
                  <a:pt x="27110" y="48810"/>
                </a:lnTo>
                <a:lnTo>
                  <a:pt x="27100" y="48810"/>
                </a:lnTo>
                <a:lnTo>
                  <a:pt x="27090" y="48810"/>
                </a:lnTo>
                <a:lnTo>
                  <a:pt x="27090" y="48800"/>
                </a:lnTo>
                <a:lnTo>
                  <a:pt x="27100" y="48800"/>
                </a:lnTo>
                <a:lnTo>
                  <a:pt x="27090" y="48800"/>
                </a:lnTo>
                <a:lnTo>
                  <a:pt x="27090" y="48790"/>
                </a:lnTo>
                <a:lnTo>
                  <a:pt x="27100" y="48790"/>
                </a:lnTo>
                <a:lnTo>
                  <a:pt x="27090" y="48790"/>
                </a:lnTo>
                <a:lnTo>
                  <a:pt x="27100" y="48790"/>
                </a:lnTo>
                <a:lnTo>
                  <a:pt x="27090" y="48790"/>
                </a:lnTo>
                <a:lnTo>
                  <a:pt x="27100" y="48790"/>
                </a:lnTo>
                <a:lnTo>
                  <a:pt x="27110" y="48790"/>
                </a:lnTo>
                <a:lnTo>
                  <a:pt x="27110" y="48780"/>
                </a:lnTo>
                <a:lnTo>
                  <a:pt x="27120" y="48780"/>
                </a:lnTo>
                <a:lnTo>
                  <a:pt x="27120" y="48770"/>
                </a:lnTo>
                <a:lnTo>
                  <a:pt x="27110" y="48770"/>
                </a:lnTo>
                <a:lnTo>
                  <a:pt x="27110" y="48760"/>
                </a:lnTo>
                <a:lnTo>
                  <a:pt x="27100" y="48760"/>
                </a:lnTo>
                <a:lnTo>
                  <a:pt x="27100" y="48750"/>
                </a:lnTo>
                <a:lnTo>
                  <a:pt x="27100" y="48740"/>
                </a:lnTo>
                <a:lnTo>
                  <a:pt x="27110" y="48740"/>
                </a:lnTo>
                <a:lnTo>
                  <a:pt x="27110" y="48730"/>
                </a:lnTo>
                <a:lnTo>
                  <a:pt x="27100" y="48730"/>
                </a:lnTo>
                <a:lnTo>
                  <a:pt x="27090" y="48720"/>
                </a:lnTo>
                <a:lnTo>
                  <a:pt x="27110" y="48730"/>
                </a:lnTo>
                <a:lnTo>
                  <a:pt x="27120" y="48730"/>
                </a:lnTo>
                <a:lnTo>
                  <a:pt x="27120" y="48720"/>
                </a:lnTo>
                <a:lnTo>
                  <a:pt x="27120" y="48730"/>
                </a:lnTo>
                <a:lnTo>
                  <a:pt x="27120" y="48720"/>
                </a:lnTo>
                <a:lnTo>
                  <a:pt x="27130" y="48720"/>
                </a:lnTo>
                <a:lnTo>
                  <a:pt x="27130" y="48730"/>
                </a:lnTo>
                <a:lnTo>
                  <a:pt x="27130" y="48740"/>
                </a:lnTo>
                <a:lnTo>
                  <a:pt x="27130" y="48730"/>
                </a:lnTo>
                <a:lnTo>
                  <a:pt x="27140" y="48710"/>
                </a:lnTo>
                <a:lnTo>
                  <a:pt x="27140" y="48720"/>
                </a:lnTo>
                <a:lnTo>
                  <a:pt x="27140" y="48730"/>
                </a:lnTo>
                <a:lnTo>
                  <a:pt x="27140" y="48720"/>
                </a:lnTo>
                <a:lnTo>
                  <a:pt x="27140" y="48730"/>
                </a:lnTo>
                <a:lnTo>
                  <a:pt x="27140" y="48720"/>
                </a:lnTo>
                <a:lnTo>
                  <a:pt x="27150" y="48720"/>
                </a:lnTo>
                <a:lnTo>
                  <a:pt x="27140" y="48720"/>
                </a:lnTo>
                <a:lnTo>
                  <a:pt x="27150" y="48720"/>
                </a:lnTo>
                <a:lnTo>
                  <a:pt x="27160" y="48720"/>
                </a:lnTo>
                <a:lnTo>
                  <a:pt x="27160" y="48710"/>
                </a:lnTo>
                <a:lnTo>
                  <a:pt x="27170" y="48710"/>
                </a:lnTo>
                <a:lnTo>
                  <a:pt x="27180" y="48710"/>
                </a:lnTo>
                <a:lnTo>
                  <a:pt x="27190" y="48710"/>
                </a:lnTo>
                <a:lnTo>
                  <a:pt x="27200" y="48710"/>
                </a:lnTo>
                <a:lnTo>
                  <a:pt x="27210" y="48700"/>
                </a:lnTo>
                <a:lnTo>
                  <a:pt x="27220" y="48700"/>
                </a:lnTo>
                <a:lnTo>
                  <a:pt x="27210" y="48700"/>
                </a:lnTo>
                <a:lnTo>
                  <a:pt x="27210" y="48690"/>
                </a:lnTo>
                <a:lnTo>
                  <a:pt x="27220" y="48700"/>
                </a:lnTo>
                <a:lnTo>
                  <a:pt x="27220" y="48690"/>
                </a:lnTo>
                <a:lnTo>
                  <a:pt x="27230" y="48690"/>
                </a:lnTo>
                <a:lnTo>
                  <a:pt x="27240" y="48690"/>
                </a:lnTo>
                <a:lnTo>
                  <a:pt x="27250" y="48690"/>
                </a:lnTo>
                <a:lnTo>
                  <a:pt x="27250" y="48700"/>
                </a:lnTo>
                <a:lnTo>
                  <a:pt x="27250" y="48690"/>
                </a:lnTo>
                <a:lnTo>
                  <a:pt x="27250" y="48700"/>
                </a:lnTo>
                <a:lnTo>
                  <a:pt x="27260" y="48700"/>
                </a:lnTo>
                <a:lnTo>
                  <a:pt x="27250" y="48700"/>
                </a:lnTo>
                <a:lnTo>
                  <a:pt x="27260" y="48700"/>
                </a:lnTo>
                <a:lnTo>
                  <a:pt x="27260" y="48690"/>
                </a:lnTo>
                <a:lnTo>
                  <a:pt x="27270" y="48690"/>
                </a:lnTo>
                <a:lnTo>
                  <a:pt x="27270" y="48700"/>
                </a:lnTo>
                <a:lnTo>
                  <a:pt x="27270" y="48690"/>
                </a:lnTo>
                <a:lnTo>
                  <a:pt x="27270" y="48680"/>
                </a:lnTo>
                <a:lnTo>
                  <a:pt x="27270" y="48670"/>
                </a:lnTo>
                <a:lnTo>
                  <a:pt x="27280" y="48670"/>
                </a:lnTo>
                <a:lnTo>
                  <a:pt x="27290" y="48670"/>
                </a:lnTo>
                <a:lnTo>
                  <a:pt x="27290" y="48680"/>
                </a:lnTo>
                <a:lnTo>
                  <a:pt x="27300" y="48680"/>
                </a:lnTo>
                <a:lnTo>
                  <a:pt x="27300" y="48690"/>
                </a:lnTo>
                <a:lnTo>
                  <a:pt x="27310" y="48690"/>
                </a:lnTo>
                <a:lnTo>
                  <a:pt x="27310" y="48680"/>
                </a:lnTo>
                <a:lnTo>
                  <a:pt x="27300" y="48680"/>
                </a:lnTo>
                <a:lnTo>
                  <a:pt x="27310" y="48670"/>
                </a:lnTo>
                <a:lnTo>
                  <a:pt x="27310" y="48660"/>
                </a:lnTo>
                <a:lnTo>
                  <a:pt x="27320" y="48670"/>
                </a:lnTo>
                <a:lnTo>
                  <a:pt x="27330" y="48670"/>
                </a:lnTo>
                <a:lnTo>
                  <a:pt x="27330" y="48660"/>
                </a:lnTo>
                <a:lnTo>
                  <a:pt x="27310" y="48650"/>
                </a:lnTo>
                <a:lnTo>
                  <a:pt x="27320" y="48650"/>
                </a:lnTo>
                <a:lnTo>
                  <a:pt x="27330" y="48660"/>
                </a:lnTo>
                <a:lnTo>
                  <a:pt x="27340" y="48650"/>
                </a:lnTo>
                <a:lnTo>
                  <a:pt x="27350" y="48660"/>
                </a:lnTo>
                <a:lnTo>
                  <a:pt x="27370" y="48670"/>
                </a:lnTo>
                <a:lnTo>
                  <a:pt x="27400" y="48680"/>
                </a:lnTo>
                <a:lnTo>
                  <a:pt x="27400" y="48690"/>
                </a:lnTo>
                <a:lnTo>
                  <a:pt x="27410" y="48690"/>
                </a:lnTo>
                <a:lnTo>
                  <a:pt x="27430" y="48690"/>
                </a:lnTo>
                <a:lnTo>
                  <a:pt x="27440" y="48690"/>
                </a:lnTo>
                <a:lnTo>
                  <a:pt x="27450" y="48690"/>
                </a:lnTo>
                <a:lnTo>
                  <a:pt x="27460" y="48690"/>
                </a:lnTo>
                <a:lnTo>
                  <a:pt x="27470" y="48690"/>
                </a:lnTo>
                <a:lnTo>
                  <a:pt x="27470" y="48680"/>
                </a:lnTo>
                <a:lnTo>
                  <a:pt x="27460" y="48680"/>
                </a:lnTo>
                <a:lnTo>
                  <a:pt x="27460" y="48670"/>
                </a:lnTo>
                <a:lnTo>
                  <a:pt x="27460" y="48660"/>
                </a:lnTo>
                <a:lnTo>
                  <a:pt x="27460" y="48650"/>
                </a:lnTo>
                <a:lnTo>
                  <a:pt x="27470" y="48650"/>
                </a:lnTo>
                <a:lnTo>
                  <a:pt x="27460" y="48650"/>
                </a:lnTo>
                <a:lnTo>
                  <a:pt x="27470" y="48650"/>
                </a:lnTo>
                <a:lnTo>
                  <a:pt x="27470" y="48640"/>
                </a:lnTo>
                <a:lnTo>
                  <a:pt x="27480" y="48640"/>
                </a:lnTo>
                <a:lnTo>
                  <a:pt x="27480" y="48630"/>
                </a:lnTo>
                <a:lnTo>
                  <a:pt x="27490" y="48620"/>
                </a:lnTo>
                <a:lnTo>
                  <a:pt x="27490" y="48600"/>
                </a:lnTo>
                <a:lnTo>
                  <a:pt x="27490" y="48590"/>
                </a:lnTo>
                <a:lnTo>
                  <a:pt x="27480" y="48590"/>
                </a:lnTo>
                <a:lnTo>
                  <a:pt x="27480" y="48580"/>
                </a:lnTo>
                <a:lnTo>
                  <a:pt x="27470" y="48570"/>
                </a:lnTo>
                <a:lnTo>
                  <a:pt x="27450" y="48580"/>
                </a:lnTo>
                <a:lnTo>
                  <a:pt x="27450" y="48600"/>
                </a:lnTo>
                <a:lnTo>
                  <a:pt x="27440" y="48610"/>
                </a:lnTo>
                <a:lnTo>
                  <a:pt x="27450" y="48610"/>
                </a:lnTo>
                <a:lnTo>
                  <a:pt x="27440" y="48610"/>
                </a:lnTo>
                <a:lnTo>
                  <a:pt x="27450" y="48610"/>
                </a:lnTo>
                <a:lnTo>
                  <a:pt x="27440" y="48610"/>
                </a:lnTo>
                <a:lnTo>
                  <a:pt x="27440" y="48620"/>
                </a:lnTo>
                <a:lnTo>
                  <a:pt x="27430" y="48630"/>
                </a:lnTo>
                <a:lnTo>
                  <a:pt x="27420" y="48640"/>
                </a:lnTo>
                <a:lnTo>
                  <a:pt x="27420" y="48630"/>
                </a:lnTo>
                <a:lnTo>
                  <a:pt x="27420" y="48620"/>
                </a:lnTo>
                <a:lnTo>
                  <a:pt x="27420" y="48610"/>
                </a:lnTo>
                <a:lnTo>
                  <a:pt x="27430" y="48610"/>
                </a:lnTo>
                <a:lnTo>
                  <a:pt x="27430" y="48600"/>
                </a:lnTo>
                <a:lnTo>
                  <a:pt x="27420" y="48600"/>
                </a:lnTo>
                <a:lnTo>
                  <a:pt x="27420" y="48590"/>
                </a:lnTo>
                <a:lnTo>
                  <a:pt x="27430" y="48590"/>
                </a:lnTo>
                <a:lnTo>
                  <a:pt x="27420" y="48590"/>
                </a:lnTo>
                <a:lnTo>
                  <a:pt x="27420" y="48580"/>
                </a:lnTo>
                <a:lnTo>
                  <a:pt x="27430" y="48570"/>
                </a:lnTo>
                <a:lnTo>
                  <a:pt x="27420" y="48570"/>
                </a:lnTo>
                <a:lnTo>
                  <a:pt x="27430" y="48570"/>
                </a:lnTo>
                <a:lnTo>
                  <a:pt x="27440" y="48570"/>
                </a:lnTo>
                <a:lnTo>
                  <a:pt x="27450" y="48570"/>
                </a:lnTo>
                <a:lnTo>
                  <a:pt x="27460" y="48570"/>
                </a:lnTo>
                <a:lnTo>
                  <a:pt x="27460" y="48560"/>
                </a:lnTo>
                <a:lnTo>
                  <a:pt x="27460" y="48570"/>
                </a:lnTo>
                <a:lnTo>
                  <a:pt x="27470" y="48570"/>
                </a:lnTo>
                <a:lnTo>
                  <a:pt x="27460" y="48550"/>
                </a:lnTo>
                <a:lnTo>
                  <a:pt x="27450" y="48530"/>
                </a:lnTo>
                <a:lnTo>
                  <a:pt x="27440" y="48520"/>
                </a:lnTo>
                <a:lnTo>
                  <a:pt x="27440" y="48510"/>
                </a:lnTo>
                <a:lnTo>
                  <a:pt x="27430" y="48500"/>
                </a:lnTo>
                <a:lnTo>
                  <a:pt x="27420" y="48490"/>
                </a:lnTo>
                <a:lnTo>
                  <a:pt x="27410" y="48480"/>
                </a:lnTo>
                <a:lnTo>
                  <a:pt x="27400" y="48480"/>
                </a:lnTo>
                <a:lnTo>
                  <a:pt x="27400" y="48470"/>
                </a:lnTo>
                <a:lnTo>
                  <a:pt x="27390" y="48470"/>
                </a:lnTo>
                <a:lnTo>
                  <a:pt x="27390" y="48460"/>
                </a:lnTo>
                <a:lnTo>
                  <a:pt x="27380" y="48460"/>
                </a:lnTo>
                <a:lnTo>
                  <a:pt x="27390" y="48460"/>
                </a:lnTo>
                <a:lnTo>
                  <a:pt x="27390" y="48450"/>
                </a:lnTo>
                <a:lnTo>
                  <a:pt x="27390" y="48440"/>
                </a:lnTo>
                <a:lnTo>
                  <a:pt x="27380" y="48410"/>
                </a:lnTo>
                <a:lnTo>
                  <a:pt x="27380" y="48400"/>
                </a:lnTo>
                <a:lnTo>
                  <a:pt x="27380" y="48390"/>
                </a:lnTo>
                <a:lnTo>
                  <a:pt x="27370" y="48380"/>
                </a:lnTo>
                <a:lnTo>
                  <a:pt x="27370" y="48360"/>
                </a:lnTo>
                <a:lnTo>
                  <a:pt x="27360" y="48350"/>
                </a:lnTo>
                <a:lnTo>
                  <a:pt x="27350" y="48350"/>
                </a:lnTo>
                <a:lnTo>
                  <a:pt x="27320" y="48330"/>
                </a:lnTo>
                <a:lnTo>
                  <a:pt x="27310" y="48320"/>
                </a:lnTo>
                <a:lnTo>
                  <a:pt x="27310" y="48330"/>
                </a:lnTo>
                <a:lnTo>
                  <a:pt x="27300" y="48320"/>
                </a:lnTo>
                <a:lnTo>
                  <a:pt x="27250" y="48290"/>
                </a:lnTo>
                <a:lnTo>
                  <a:pt x="27230" y="48280"/>
                </a:lnTo>
                <a:lnTo>
                  <a:pt x="27230" y="48290"/>
                </a:lnTo>
                <a:lnTo>
                  <a:pt x="27230" y="48300"/>
                </a:lnTo>
                <a:lnTo>
                  <a:pt x="27230" y="48310"/>
                </a:lnTo>
                <a:lnTo>
                  <a:pt x="27220" y="48310"/>
                </a:lnTo>
                <a:lnTo>
                  <a:pt x="27230" y="48310"/>
                </a:lnTo>
                <a:lnTo>
                  <a:pt x="27230" y="48320"/>
                </a:lnTo>
                <a:lnTo>
                  <a:pt x="27230" y="48330"/>
                </a:lnTo>
                <a:lnTo>
                  <a:pt x="27230" y="48340"/>
                </a:lnTo>
                <a:lnTo>
                  <a:pt x="27220" y="48340"/>
                </a:lnTo>
                <a:lnTo>
                  <a:pt x="27220" y="48350"/>
                </a:lnTo>
                <a:lnTo>
                  <a:pt x="27220" y="48360"/>
                </a:lnTo>
                <a:lnTo>
                  <a:pt x="27230" y="48360"/>
                </a:lnTo>
                <a:lnTo>
                  <a:pt x="27220" y="48360"/>
                </a:lnTo>
                <a:lnTo>
                  <a:pt x="27230" y="48360"/>
                </a:lnTo>
                <a:lnTo>
                  <a:pt x="27230" y="48370"/>
                </a:lnTo>
                <a:lnTo>
                  <a:pt x="27220" y="48370"/>
                </a:lnTo>
                <a:lnTo>
                  <a:pt x="27220" y="48380"/>
                </a:lnTo>
                <a:lnTo>
                  <a:pt x="27220" y="48390"/>
                </a:lnTo>
                <a:lnTo>
                  <a:pt x="27220" y="48410"/>
                </a:lnTo>
                <a:lnTo>
                  <a:pt x="27220" y="48420"/>
                </a:lnTo>
                <a:lnTo>
                  <a:pt x="27220" y="48430"/>
                </a:lnTo>
                <a:lnTo>
                  <a:pt x="27220" y="48440"/>
                </a:lnTo>
                <a:lnTo>
                  <a:pt x="27220" y="48450"/>
                </a:lnTo>
                <a:lnTo>
                  <a:pt x="27220" y="48460"/>
                </a:lnTo>
                <a:lnTo>
                  <a:pt x="27230" y="48530"/>
                </a:lnTo>
                <a:lnTo>
                  <a:pt x="27230" y="48570"/>
                </a:lnTo>
                <a:lnTo>
                  <a:pt x="27240" y="48560"/>
                </a:lnTo>
                <a:lnTo>
                  <a:pt x="27240" y="48570"/>
                </a:lnTo>
                <a:lnTo>
                  <a:pt x="27250" y="48570"/>
                </a:lnTo>
                <a:lnTo>
                  <a:pt x="27250" y="48580"/>
                </a:lnTo>
                <a:lnTo>
                  <a:pt x="27260" y="48570"/>
                </a:lnTo>
                <a:lnTo>
                  <a:pt x="27270" y="48580"/>
                </a:lnTo>
                <a:lnTo>
                  <a:pt x="27280" y="48570"/>
                </a:lnTo>
                <a:lnTo>
                  <a:pt x="27290" y="48590"/>
                </a:lnTo>
                <a:lnTo>
                  <a:pt x="27300" y="48600"/>
                </a:lnTo>
                <a:lnTo>
                  <a:pt x="27290" y="48610"/>
                </a:lnTo>
                <a:lnTo>
                  <a:pt x="27270" y="48610"/>
                </a:lnTo>
                <a:lnTo>
                  <a:pt x="27260" y="48620"/>
                </a:lnTo>
                <a:lnTo>
                  <a:pt x="27250" y="48620"/>
                </a:lnTo>
                <a:lnTo>
                  <a:pt x="27240" y="48620"/>
                </a:lnTo>
                <a:lnTo>
                  <a:pt x="27230" y="48620"/>
                </a:lnTo>
                <a:lnTo>
                  <a:pt x="27230" y="48630"/>
                </a:lnTo>
                <a:lnTo>
                  <a:pt x="27220" y="48630"/>
                </a:lnTo>
                <a:lnTo>
                  <a:pt x="27210" y="48630"/>
                </a:lnTo>
                <a:lnTo>
                  <a:pt x="27200" y="48630"/>
                </a:lnTo>
                <a:lnTo>
                  <a:pt x="27190" y="48630"/>
                </a:lnTo>
                <a:lnTo>
                  <a:pt x="27180" y="48630"/>
                </a:lnTo>
                <a:lnTo>
                  <a:pt x="27160" y="48640"/>
                </a:lnTo>
                <a:lnTo>
                  <a:pt x="27140" y="48640"/>
                </a:lnTo>
                <a:lnTo>
                  <a:pt x="27120" y="48650"/>
                </a:lnTo>
                <a:lnTo>
                  <a:pt x="27120" y="48640"/>
                </a:lnTo>
                <a:lnTo>
                  <a:pt x="27120" y="48630"/>
                </a:lnTo>
                <a:lnTo>
                  <a:pt x="27130" y="48620"/>
                </a:lnTo>
                <a:lnTo>
                  <a:pt x="27140" y="48610"/>
                </a:lnTo>
                <a:lnTo>
                  <a:pt x="27140" y="48600"/>
                </a:lnTo>
                <a:lnTo>
                  <a:pt x="27150" y="48600"/>
                </a:lnTo>
                <a:lnTo>
                  <a:pt x="27170" y="48590"/>
                </a:lnTo>
                <a:lnTo>
                  <a:pt x="27180" y="48590"/>
                </a:lnTo>
                <a:lnTo>
                  <a:pt x="27190" y="48580"/>
                </a:lnTo>
                <a:lnTo>
                  <a:pt x="27190" y="48570"/>
                </a:lnTo>
                <a:lnTo>
                  <a:pt x="27200" y="48560"/>
                </a:lnTo>
                <a:lnTo>
                  <a:pt x="27210" y="48560"/>
                </a:lnTo>
                <a:lnTo>
                  <a:pt x="27210" y="48550"/>
                </a:lnTo>
                <a:lnTo>
                  <a:pt x="27220" y="48550"/>
                </a:lnTo>
                <a:lnTo>
                  <a:pt x="27230" y="48550"/>
                </a:lnTo>
                <a:lnTo>
                  <a:pt x="27220" y="48470"/>
                </a:lnTo>
                <a:lnTo>
                  <a:pt x="27220" y="48460"/>
                </a:lnTo>
                <a:lnTo>
                  <a:pt x="27210" y="48460"/>
                </a:lnTo>
                <a:lnTo>
                  <a:pt x="27200" y="48460"/>
                </a:lnTo>
                <a:lnTo>
                  <a:pt x="27190" y="48450"/>
                </a:lnTo>
                <a:lnTo>
                  <a:pt x="27170" y="48450"/>
                </a:lnTo>
                <a:lnTo>
                  <a:pt x="27150" y="48440"/>
                </a:lnTo>
                <a:lnTo>
                  <a:pt x="27120" y="48440"/>
                </a:lnTo>
                <a:lnTo>
                  <a:pt x="27070" y="48450"/>
                </a:lnTo>
                <a:lnTo>
                  <a:pt x="27050" y="48450"/>
                </a:lnTo>
                <a:lnTo>
                  <a:pt x="27030" y="48450"/>
                </a:lnTo>
                <a:lnTo>
                  <a:pt x="27020" y="48440"/>
                </a:lnTo>
                <a:lnTo>
                  <a:pt x="27010" y="48440"/>
                </a:lnTo>
                <a:lnTo>
                  <a:pt x="27000" y="48440"/>
                </a:lnTo>
                <a:lnTo>
                  <a:pt x="26990" y="48440"/>
                </a:lnTo>
                <a:lnTo>
                  <a:pt x="26960" y="48440"/>
                </a:lnTo>
                <a:lnTo>
                  <a:pt x="26920" y="48450"/>
                </a:lnTo>
                <a:lnTo>
                  <a:pt x="26900" y="48450"/>
                </a:lnTo>
                <a:lnTo>
                  <a:pt x="26890" y="48450"/>
                </a:lnTo>
                <a:lnTo>
                  <a:pt x="26870" y="48460"/>
                </a:lnTo>
                <a:lnTo>
                  <a:pt x="26850" y="48460"/>
                </a:lnTo>
                <a:lnTo>
                  <a:pt x="26830" y="48460"/>
                </a:lnTo>
                <a:lnTo>
                  <a:pt x="26800" y="48470"/>
                </a:lnTo>
                <a:lnTo>
                  <a:pt x="26780" y="48480"/>
                </a:lnTo>
                <a:lnTo>
                  <a:pt x="26770" y="48490"/>
                </a:lnTo>
                <a:lnTo>
                  <a:pt x="26760" y="48490"/>
                </a:lnTo>
                <a:lnTo>
                  <a:pt x="26770" y="48500"/>
                </a:lnTo>
                <a:lnTo>
                  <a:pt x="26760" y="48510"/>
                </a:lnTo>
                <a:lnTo>
                  <a:pt x="26770" y="48510"/>
                </a:lnTo>
                <a:lnTo>
                  <a:pt x="26770" y="48500"/>
                </a:lnTo>
                <a:lnTo>
                  <a:pt x="26760" y="48490"/>
                </a:lnTo>
                <a:lnTo>
                  <a:pt x="26760" y="48480"/>
                </a:lnTo>
                <a:lnTo>
                  <a:pt x="26760" y="48470"/>
                </a:lnTo>
                <a:lnTo>
                  <a:pt x="26760" y="48460"/>
                </a:lnTo>
                <a:lnTo>
                  <a:pt x="26760" y="48470"/>
                </a:lnTo>
                <a:lnTo>
                  <a:pt x="26750" y="48470"/>
                </a:lnTo>
                <a:lnTo>
                  <a:pt x="26750" y="48480"/>
                </a:lnTo>
                <a:lnTo>
                  <a:pt x="26760" y="48500"/>
                </a:lnTo>
                <a:lnTo>
                  <a:pt x="26760" y="48510"/>
                </a:lnTo>
                <a:lnTo>
                  <a:pt x="26760" y="48500"/>
                </a:lnTo>
                <a:lnTo>
                  <a:pt x="26760" y="48490"/>
                </a:lnTo>
                <a:lnTo>
                  <a:pt x="26750" y="48490"/>
                </a:lnTo>
                <a:lnTo>
                  <a:pt x="26740" y="48490"/>
                </a:lnTo>
                <a:lnTo>
                  <a:pt x="26730" y="48490"/>
                </a:lnTo>
                <a:lnTo>
                  <a:pt x="26720" y="48500"/>
                </a:lnTo>
                <a:lnTo>
                  <a:pt x="26710" y="48500"/>
                </a:lnTo>
                <a:lnTo>
                  <a:pt x="26710" y="48510"/>
                </a:lnTo>
                <a:lnTo>
                  <a:pt x="26700" y="48510"/>
                </a:lnTo>
                <a:lnTo>
                  <a:pt x="26690" y="48520"/>
                </a:lnTo>
                <a:lnTo>
                  <a:pt x="26660" y="48550"/>
                </a:lnTo>
                <a:lnTo>
                  <a:pt x="26640" y="48580"/>
                </a:lnTo>
                <a:lnTo>
                  <a:pt x="26620" y="48600"/>
                </a:lnTo>
                <a:lnTo>
                  <a:pt x="26610" y="48620"/>
                </a:lnTo>
                <a:lnTo>
                  <a:pt x="26590" y="48650"/>
                </a:lnTo>
                <a:lnTo>
                  <a:pt x="26580" y="48670"/>
                </a:lnTo>
                <a:lnTo>
                  <a:pt x="26570" y="48680"/>
                </a:lnTo>
                <a:lnTo>
                  <a:pt x="26570" y="48700"/>
                </a:lnTo>
                <a:lnTo>
                  <a:pt x="26560" y="48710"/>
                </a:lnTo>
                <a:lnTo>
                  <a:pt x="26550" y="48730"/>
                </a:lnTo>
                <a:lnTo>
                  <a:pt x="26550" y="48740"/>
                </a:lnTo>
                <a:lnTo>
                  <a:pt x="26550" y="48750"/>
                </a:lnTo>
                <a:lnTo>
                  <a:pt x="26550" y="48760"/>
                </a:lnTo>
                <a:lnTo>
                  <a:pt x="26550" y="48770"/>
                </a:lnTo>
                <a:lnTo>
                  <a:pt x="26550" y="48780"/>
                </a:lnTo>
                <a:lnTo>
                  <a:pt x="26550" y="48790"/>
                </a:lnTo>
                <a:lnTo>
                  <a:pt x="26550" y="48800"/>
                </a:lnTo>
                <a:lnTo>
                  <a:pt x="26540" y="48810"/>
                </a:lnTo>
                <a:lnTo>
                  <a:pt x="26530" y="48820"/>
                </a:lnTo>
                <a:lnTo>
                  <a:pt x="26530" y="48830"/>
                </a:lnTo>
                <a:lnTo>
                  <a:pt x="26520" y="48840"/>
                </a:lnTo>
                <a:lnTo>
                  <a:pt x="26530" y="48850"/>
                </a:lnTo>
                <a:lnTo>
                  <a:pt x="26530" y="48860"/>
                </a:lnTo>
                <a:lnTo>
                  <a:pt x="26530" y="48870"/>
                </a:lnTo>
                <a:lnTo>
                  <a:pt x="26530" y="48880"/>
                </a:lnTo>
                <a:lnTo>
                  <a:pt x="26520" y="48880"/>
                </a:lnTo>
                <a:lnTo>
                  <a:pt x="26520" y="48870"/>
                </a:lnTo>
                <a:lnTo>
                  <a:pt x="26510" y="48870"/>
                </a:lnTo>
                <a:lnTo>
                  <a:pt x="26520" y="48860"/>
                </a:lnTo>
                <a:lnTo>
                  <a:pt x="26520" y="48850"/>
                </a:lnTo>
                <a:lnTo>
                  <a:pt x="26490" y="48850"/>
                </a:lnTo>
                <a:lnTo>
                  <a:pt x="26480" y="48850"/>
                </a:lnTo>
                <a:lnTo>
                  <a:pt x="26470" y="48850"/>
                </a:lnTo>
                <a:lnTo>
                  <a:pt x="26460" y="48840"/>
                </a:lnTo>
                <a:lnTo>
                  <a:pt x="26470" y="48830"/>
                </a:lnTo>
                <a:lnTo>
                  <a:pt x="26470" y="48820"/>
                </a:lnTo>
                <a:lnTo>
                  <a:pt x="26460" y="48820"/>
                </a:lnTo>
                <a:lnTo>
                  <a:pt x="26450" y="48810"/>
                </a:lnTo>
                <a:lnTo>
                  <a:pt x="26450" y="48800"/>
                </a:lnTo>
                <a:lnTo>
                  <a:pt x="26440" y="48790"/>
                </a:lnTo>
                <a:lnTo>
                  <a:pt x="26440" y="48780"/>
                </a:lnTo>
                <a:lnTo>
                  <a:pt x="26430" y="48780"/>
                </a:lnTo>
                <a:lnTo>
                  <a:pt x="26430" y="48770"/>
                </a:lnTo>
                <a:lnTo>
                  <a:pt x="26410" y="48760"/>
                </a:lnTo>
                <a:lnTo>
                  <a:pt x="26390" y="48740"/>
                </a:lnTo>
                <a:lnTo>
                  <a:pt x="26380" y="48730"/>
                </a:lnTo>
                <a:lnTo>
                  <a:pt x="26380" y="48740"/>
                </a:lnTo>
                <a:lnTo>
                  <a:pt x="26370" y="48730"/>
                </a:lnTo>
                <a:lnTo>
                  <a:pt x="26380" y="48730"/>
                </a:lnTo>
                <a:lnTo>
                  <a:pt x="26360" y="48730"/>
                </a:lnTo>
                <a:lnTo>
                  <a:pt x="26360" y="48690"/>
                </a:lnTo>
                <a:lnTo>
                  <a:pt x="26360" y="48680"/>
                </a:lnTo>
                <a:lnTo>
                  <a:pt x="26360" y="48670"/>
                </a:lnTo>
                <a:lnTo>
                  <a:pt x="26370" y="48650"/>
                </a:lnTo>
                <a:lnTo>
                  <a:pt x="26340" y="48640"/>
                </a:lnTo>
                <a:lnTo>
                  <a:pt x="26330" y="48640"/>
                </a:lnTo>
                <a:lnTo>
                  <a:pt x="26330" y="48630"/>
                </a:lnTo>
                <a:lnTo>
                  <a:pt x="26320" y="48630"/>
                </a:lnTo>
                <a:lnTo>
                  <a:pt x="26310" y="48630"/>
                </a:lnTo>
                <a:lnTo>
                  <a:pt x="26300" y="48630"/>
                </a:lnTo>
                <a:lnTo>
                  <a:pt x="26300" y="48640"/>
                </a:lnTo>
                <a:lnTo>
                  <a:pt x="26290" y="48640"/>
                </a:lnTo>
                <a:lnTo>
                  <a:pt x="26290" y="48650"/>
                </a:lnTo>
                <a:lnTo>
                  <a:pt x="26280" y="48650"/>
                </a:lnTo>
                <a:lnTo>
                  <a:pt x="26270" y="48650"/>
                </a:lnTo>
                <a:lnTo>
                  <a:pt x="26260" y="48650"/>
                </a:lnTo>
                <a:lnTo>
                  <a:pt x="26250" y="48650"/>
                </a:lnTo>
                <a:lnTo>
                  <a:pt x="26240" y="48660"/>
                </a:lnTo>
                <a:lnTo>
                  <a:pt x="26240" y="48670"/>
                </a:lnTo>
                <a:lnTo>
                  <a:pt x="26220" y="48700"/>
                </a:lnTo>
                <a:lnTo>
                  <a:pt x="26210" y="48700"/>
                </a:lnTo>
                <a:lnTo>
                  <a:pt x="26210" y="48710"/>
                </a:lnTo>
                <a:lnTo>
                  <a:pt x="26210" y="48720"/>
                </a:lnTo>
                <a:lnTo>
                  <a:pt x="26200" y="48730"/>
                </a:lnTo>
                <a:lnTo>
                  <a:pt x="26200" y="48740"/>
                </a:lnTo>
                <a:lnTo>
                  <a:pt x="26190" y="48740"/>
                </a:lnTo>
                <a:lnTo>
                  <a:pt x="26190" y="48750"/>
                </a:lnTo>
                <a:lnTo>
                  <a:pt x="26190" y="48760"/>
                </a:lnTo>
                <a:lnTo>
                  <a:pt x="26180" y="48770"/>
                </a:lnTo>
                <a:lnTo>
                  <a:pt x="26180" y="48790"/>
                </a:lnTo>
                <a:lnTo>
                  <a:pt x="26170" y="48800"/>
                </a:lnTo>
                <a:lnTo>
                  <a:pt x="26170" y="48790"/>
                </a:lnTo>
                <a:lnTo>
                  <a:pt x="26170" y="48780"/>
                </a:lnTo>
                <a:lnTo>
                  <a:pt x="26170" y="48770"/>
                </a:lnTo>
                <a:lnTo>
                  <a:pt x="26180" y="48770"/>
                </a:lnTo>
                <a:lnTo>
                  <a:pt x="26170" y="48760"/>
                </a:lnTo>
                <a:lnTo>
                  <a:pt x="26180" y="48750"/>
                </a:lnTo>
                <a:lnTo>
                  <a:pt x="26180" y="48740"/>
                </a:lnTo>
                <a:lnTo>
                  <a:pt x="26170" y="48740"/>
                </a:lnTo>
                <a:lnTo>
                  <a:pt x="26170" y="48750"/>
                </a:lnTo>
                <a:lnTo>
                  <a:pt x="26170" y="48760"/>
                </a:lnTo>
                <a:lnTo>
                  <a:pt x="26170" y="48750"/>
                </a:lnTo>
                <a:lnTo>
                  <a:pt x="26160" y="48750"/>
                </a:lnTo>
                <a:lnTo>
                  <a:pt x="26160" y="48760"/>
                </a:lnTo>
                <a:lnTo>
                  <a:pt x="26160" y="48770"/>
                </a:lnTo>
                <a:lnTo>
                  <a:pt x="26160" y="48780"/>
                </a:lnTo>
                <a:lnTo>
                  <a:pt x="26170" y="48780"/>
                </a:lnTo>
                <a:lnTo>
                  <a:pt x="26160" y="48780"/>
                </a:lnTo>
                <a:lnTo>
                  <a:pt x="26160" y="48790"/>
                </a:lnTo>
                <a:lnTo>
                  <a:pt x="26150" y="48790"/>
                </a:lnTo>
                <a:lnTo>
                  <a:pt x="26150" y="48800"/>
                </a:lnTo>
                <a:lnTo>
                  <a:pt x="26140" y="48800"/>
                </a:lnTo>
                <a:lnTo>
                  <a:pt x="26140" y="48810"/>
                </a:lnTo>
                <a:lnTo>
                  <a:pt x="26150" y="48810"/>
                </a:lnTo>
                <a:lnTo>
                  <a:pt x="26150" y="48820"/>
                </a:lnTo>
                <a:lnTo>
                  <a:pt x="26160" y="48820"/>
                </a:lnTo>
                <a:lnTo>
                  <a:pt x="26160" y="48830"/>
                </a:lnTo>
                <a:lnTo>
                  <a:pt x="26160" y="48840"/>
                </a:lnTo>
                <a:lnTo>
                  <a:pt x="26170" y="48840"/>
                </a:lnTo>
                <a:lnTo>
                  <a:pt x="26170" y="48850"/>
                </a:lnTo>
                <a:lnTo>
                  <a:pt x="26180" y="48860"/>
                </a:lnTo>
                <a:lnTo>
                  <a:pt x="26180" y="48870"/>
                </a:lnTo>
                <a:lnTo>
                  <a:pt x="26180" y="48860"/>
                </a:lnTo>
                <a:lnTo>
                  <a:pt x="26190" y="48860"/>
                </a:lnTo>
                <a:lnTo>
                  <a:pt x="26180" y="48860"/>
                </a:lnTo>
                <a:lnTo>
                  <a:pt x="26180" y="48850"/>
                </a:lnTo>
                <a:lnTo>
                  <a:pt x="26190" y="48850"/>
                </a:lnTo>
                <a:lnTo>
                  <a:pt x="26190" y="48840"/>
                </a:lnTo>
                <a:lnTo>
                  <a:pt x="26200" y="48840"/>
                </a:lnTo>
                <a:lnTo>
                  <a:pt x="26210" y="48840"/>
                </a:lnTo>
                <a:lnTo>
                  <a:pt x="26220" y="48840"/>
                </a:lnTo>
                <a:lnTo>
                  <a:pt x="26220" y="48850"/>
                </a:lnTo>
                <a:lnTo>
                  <a:pt x="26230" y="48850"/>
                </a:lnTo>
                <a:lnTo>
                  <a:pt x="26240" y="48850"/>
                </a:lnTo>
                <a:lnTo>
                  <a:pt x="26240" y="48840"/>
                </a:lnTo>
                <a:lnTo>
                  <a:pt x="26240" y="48830"/>
                </a:lnTo>
                <a:lnTo>
                  <a:pt x="26250" y="48830"/>
                </a:lnTo>
                <a:lnTo>
                  <a:pt x="26260" y="48830"/>
                </a:lnTo>
                <a:lnTo>
                  <a:pt x="26260" y="48820"/>
                </a:lnTo>
                <a:lnTo>
                  <a:pt x="26260" y="48830"/>
                </a:lnTo>
                <a:lnTo>
                  <a:pt x="26270" y="48830"/>
                </a:lnTo>
                <a:lnTo>
                  <a:pt x="26280" y="48820"/>
                </a:lnTo>
                <a:lnTo>
                  <a:pt x="26280" y="48810"/>
                </a:lnTo>
                <a:lnTo>
                  <a:pt x="26290" y="48810"/>
                </a:lnTo>
                <a:lnTo>
                  <a:pt x="26290" y="48820"/>
                </a:lnTo>
                <a:lnTo>
                  <a:pt x="26290" y="48830"/>
                </a:lnTo>
                <a:lnTo>
                  <a:pt x="26300" y="48830"/>
                </a:lnTo>
                <a:lnTo>
                  <a:pt x="26310" y="48840"/>
                </a:lnTo>
                <a:lnTo>
                  <a:pt x="26320" y="48840"/>
                </a:lnTo>
                <a:lnTo>
                  <a:pt x="26330" y="48840"/>
                </a:lnTo>
                <a:lnTo>
                  <a:pt x="26330" y="48830"/>
                </a:lnTo>
                <a:lnTo>
                  <a:pt x="26340" y="48830"/>
                </a:lnTo>
                <a:lnTo>
                  <a:pt x="26340" y="48820"/>
                </a:lnTo>
                <a:lnTo>
                  <a:pt x="26350" y="48830"/>
                </a:lnTo>
                <a:lnTo>
                  <a:pt x="26350" y="48820"/>
                </a:lnTo>
                <a:lnTo>
                  <a:pt x="26360" y="48820"/>
                </a:lnTo>
                <a:lnTo>
                  <a:pt x="26370" y="48820"/>
                </a:lnTo>
                <a:lnTo>
                  <a:pt x="26380" y="48820"/>
                </a:lnTo>
                <a:lnTo>
                  <a:pt x="26380" y="48830"/>
                </a:lnTo>
                <a:lnTo>
                  <a:pt x="26390" y="48830"/>
                </a:lnTo>
                <a:lnTo>
                  <a:pt x="26390" y="48840"/>
                </a:lnTo>
                <a:lnTo>
                  <a:pt x="26400" y="48850"/>
                </a:lnTo>
                <a:lnTo>
                  <a:pt x="26400" y="48860"/>
                </a:lnTo>
                <a:lnTo>
                  <a:pt x="26410" y="48870"/>
                </a:lnTo>
                <a:lnTo>
                  <a:pt x="26420" y="48870"/>
                </a:lnTo>
                <a:lnTo>
                  <a:pt x="26420" y="48880"/>
                </a:lnTo>
                <a:lnTo>
                  <a:pt x="26430" y="48880"/>
                </a:lnTo>
                <a:lnTo>
                  <a:pt x="26440" y="48880"/>
                </a:lnTo>
                <a:lnTo>
                  <a:pt x="26440" y="48870"/>
                </a:lnTo>
                <a:lnTo>
                  <a:pt x="26450" y="48870"/>
                </a:lnTo>
                <a:lnTo>
                  <a:pt x="26460" y="48880"/>
                </a:lnTo>
                <a:lnTo>
                  <a:pt x="26460" y="48890"/>
                </a:lnTo>
                <a:lnTo>
                  <a:pt x="26470" y="48890"/>
                </a:lnTo>
                <a:lnTo>
                  <a:pt x="26500" y="48890"/>
                </a:lnTo>
                <a:lnTo>
                  <a:pt x="26510" y="48890"/>
                </a:lnTo>
                <a:lnTo>
                  <a:pt x="26520" y="48890"/>
                </a:lnTo>
                <a:lnTo>
                  <a:pt x="26520" y="48900"/>
                </a:lnTo>
                <a:lnTo>
                  <a:pt x="26520" y="48890"/>
                </a:lnTo>
                <a:lnTo>
                  <a:pt x="26530" y="48890"/>
                </a:lnTo>
                <a:lnTo>
                  <a:pt x="26540" y="48890"/>
                </a:lnTo>
                <a:lnTo>
                  <a:pt x="26550" y="48880"/>
                </a:lnTo>
                <a:lnTo>
                  <a:pt x="26550" y="48890"/>
                </a:lnTo>
                <a:lnTo>
                  <a:pt x="26560" y="48890"/>
                </a:lnTo>
                <a:lnTo>
                  <a:pt x="26590" y="48890"/>
                </a:lnTo>
                <a:lnTo>
                  <a:pt x="26620" y="48890"/>
                </a:lnTo>
                <a:lnTo>
                  <a:pt x="26650" y="48890"/>
                </a:lnTo>
                <a:lnTo>
                  <a:pt x="26670" y="48890"/>
                </a:lnTo>
                <a:lnTo>
                  <a:pt x="26680" y="48900"/>
                </a:lnTo>
                <a:lnTo>
                  <a:pt x="26680" y="48910"/>
                </a:lnTo>
                <a:lnTo>
                  <a:pt x="26690" y="48900"/>
                </a:lnTo>
                <a:lnTo>
                  <a:pt x="26700" y="48900"/>
                </a:lnTo>
                <a:lnTo>
                  <a:pt x="26700" y="48910"/>
                </a:lnTo>
                <a:lnTo>
                  <a:pt x="26690" y="48910"/>
                </a:lnTo>
                <a:lnTo>
                  <a:pt x="26680" y="48910"/>
                </a:lnTo>
                <a:lnTo>
                  <a:pt x="26690" y="48920"/>
                </a:lnTo>
                <a:lnTo>
                  <a:pt x="26700" y="48920"/>
                </a:lnTo>
                <a:lnTo>
                  <a:pt x="26710" y="48920"/>
                </a:lnTo>
                <a:lnTo>
                  <a:pt x="26710" y="48910"/>
                </a:lnTo>
                <a:lnTo>
                  <a:pt x="26710" y="48920"/>
                </a:lnTo>
                <a:lnTo>
                  <a:pt x="26730" y="48910"/>
                </a:lnTo>
                <a:lnTo>
                  <a:pt x="26720" y="48910"/>
                </a:lnTo>
                <a:lnTo>
                  <a:pt x="26730" y="48900"/>
                </a:lnTo>
                <a:lnTo>
                  <a:pt x="26730" y="48910"/>
                </a:lnTo>
                <a:lnTo>
                  <a:pt x="26740" y="48900"/>
                </a:lnTo>
                <a:lnTo>
                  <a:pt x="26750" y="48900"/>
                </a:lnTo>
                <a:lnTo>
                  <a:pt x="26740" y="48900"/>
                </a:lnTo>
                <a:lnTo>
                  <a:pt x="26750" y="48900"/>
                </a:lnTo>
                <a:lnTo>
                  <a:pt x="26740" y="48910"/>
                </a:lnTo>
                <a:lnTo>
                  <a:pt x="26720" y="48920"/>
                </a:lnTo>
                <a:lnTo>
                  <a:pt x="26700" y="48940"/>
                </a:lnTo>
                <a:lnTo>
                  <a:pt x="26700" y="48950"/>
                </a:lnTo>
                <a:lnTo>
                  <a:pt x="26700" y="48960"/>
                </a:lnTo>
                <a:lnTo>
                  <a:pt x="26700" y="48970"/>
                </a:lnTo>
                <a:lnTo>
                  <a:pt x="26710" y="48970"/>
                </a:lnTo>
                <a:lnTo>
                  <a:pt x="26720" y="48970"/>
                </a:lnTo>
                <a:lnTo>
                  <a:pt x="26730" y="48970"/>
                </a:lnTo>
                <a:lnTo>
                  <a:pt x="26730" y="48980"/>
                </a:lnTo>
                <a:lnTo>
                  <a:pt x="26720" y="48980"/>
                </a:lnTo>
                <a:lnTo>
                  <a:pt x="26710" y="48980"/>
                </a:lnTo>
                <a:lnTo>
                  <a:pt x="26710" y="48970"/>
                </a:lnTo>
                <a:lnTo>
                  <a:pt x="26700" y="48970"/>
                </a:lnTo>
                <a:lnTo>
                  <a:pt x="26690" y="48970"/>
                </a:lnTo>
                <a:lnTo>
                  <a:pt x="26680" y="48980"/>
                </a:lnTo>
                <a:lnTo>
                  <a:pt x="26690" y="48990"/>
                </a:lnTo>
                <a:lnTo>
                  <a:pt x="26680" y="48990"/>
                </a:lnTo>
                <a:lnTo>
                  <a:pt x="26680" y="49000"/>
                </a:lnTo>
                <a:lnTo>
                  <a:pt x="26690" y="49000"/>
                </a:lnTo>
                <a:lnTo>
                  <a:pt x="26690" y="49010"/>
                </a:lnTo>
                <a:lnTo>
                  <a:pt x="26700" y="49010"/>
                </a:lnTo>
                <a:lnTo>
                  <a:pt x="26700" y="49020"/>
                </a:lnTo>
                <a:lnTo>
                  <a:pt x="26700" y="49030"/>
                </a:lnTo>
                <a:lnTo>
                  <a:pt x="26710" y="49030"/>
                </a:lnTo>
                <a:lnTo>
                  <a:pt x="26710" y="49040"/>
                </a:lnTo>
                <a:lnTo>
                  <a:pt x="26700" y="49040"/>
                </a:lnTo>
                <a:lnTo>
                  <a:pt x="26690" y="49040"/>
                </a:lnTo>
                <a:lnTo>
                  <a:pt x="26680" y="49040"/>
                </a:lnTo>
                <a:lnTo>
                  <a:pt x="26680" y="49050"/>
                </a:lnTo>
                <a:lnTo>
                  <a:pt x="26680" y="49060"/>
                </a:lnTo>
                <a:lnTo>
                  <a:pt x="26690" y="49070"/>
                </a:lnTo>
                <a:lnTo>
                  <a:pt x="26680" y="49070"/>
                </a:lnTo>
                <a:lnTo>
                  <a:pt x="26670" y="49070"/>
                </a:lnTo>
                <a:lnTo>
                  <a:pt x="26670" y="49060"/>
                </a:lnTo>
                <a:lnTo>
                  <a:pt x="26670" y="49050"/>
                </a:lnTo>
                <a:lnTo>
                  <a:pt x="26670" y="49040"/>
                </a:lnTo>
                <a:lnTo>
                  <a:pt x="26660" y="49040"/>
                </a:lnTo>
                <a:lnTo>
                  <a:pt x="26650" y="49040"/>
                </a:lnTo>
                <a:lnTo>
                  <a:pt x="26640" y="49040"/>
                </a:lnTo>
                <a:lnTo>
                  <a:pt x="26640" y="49050"/>
                </a:lnTo>
                <a:lnTo>
                  <a:pt x="26640" y="49060"/>
                </a:lnTo>
                <a:lnTo>
                  <a:pt x="26640" y="49070"/>
                </a:lnTo>
                <a:lnTo>
                  <a:pt x="26630" y="49070"/>
                </a:lnTo>
                <a:lnTo>
                  <a:pt x="26620" y="49060"/>
                </a:lnTo>
                <a:lnTo>
                  <a:pt x="26610" y="49060"/>
                </a:lnTo>
                <a:lnTo>
                  <a:pt x="26600" y="49050"/>
                </a:lnTo>
                <a:lnTo>
                  <a:pt x="26600" y="49040"/>
                </a:lnTo>
                <a:lnTo>
                  <a:pt x="26600" y="49030"/>
                </a:lnTo>
                <a:lnTo>
                  <a:pt x="26600" y="49020"/>
                </a:lnTo>
                <a:lnTo>
                  <a:pt x="26600" y="49010"/>
                </a:lnTo>
                <a:lnTo>
                  <a:pt x="26590" y="49000"/>
                </a:lnTo>
                <a:lnTo>
                  <a:pt x="26580" y="49000"/>
                </a:lnTo>
                <a:lnTo>
                  <a:pt x="26570" y="49000"/>
                </a:lnTo>
                <a:lnTo>
                  <a:pt x="26560" y="49000"/>
                </a:lnTo>
                <a:lnTo>
                  <a:pt x="26550" y="49010"/>
                </a:lnTo>
                <a:lnTo>
                  <a:pt x="26540" y="49010"/>
                </a:lnTo>
                <a:lnTo>
                  <a:pt x="26530" y="49020"/>
                </a:lnTo>
                <a:lnTo>
                  <a:pt x="26520" y="49030"/>
                </a:lnTo>
                <a:lnTo>
                  <a:pt x="26510" y="49030"/>
                </a:lnTo>
                <a:lnTo>
                  <a:pt x="26520" y="49030"/>
                </a:lnTo>
                <a:lnTo>
                  <a:pt x="26520" y="49040"/>
                </a:lnTo>
                <a:lnTo>
                  <a:pt x="26510" y="49040"/>
                </a:lnTo>
                <a:lnTo>
                  <a:pt x="26520" y="49050"/>
                </a:lnTo>
                <a:lnTo>
                  <a:pt x="26510" y="49050"/>
                </a:lnTo>
                <a:lnTo>
                  <a:pt x="26500" y="49030"/>
                </a:lnTo>
                <a:lnTo>
                  <a:pt x="26510" y="49050"/>
                </a:lnTo>
                <a:lnTo>
                  <a:pt x="26510" y="49040"/>
                </a:lnTo>
                <a:lnTo>
                  <a:pt x="26500" y="49040"/>
                </a:lnTo>
                <a:lnTo>
                  <a:pt x="26490" y="49050"/>
                </a:lnTo>
                <a:lnTo>
                  <a:pt x="26500" y="49050"/>
                </a:lnTo>
                <a:lnTo>
                  <a:pt x="26490" y="49050"/>
                </a:lnTo>
                <a:lnTo>
                  <a:pt x="26490" y="49060"/>
                </a:lnTo>
                <a:lnTo>
                  <a:pt x="26500" y="49060"/>
                </a:lnTo>
                <a:lnTo>
                  <a:pt x="26490" y="49060"/>
                </a:lnTo>
                <a:lnTo>
                  <a:pt x="26490" y="49070"/>
                </a:lnTo>
                <a:lnTo>
                  <a:pt x="26500" y="49070"/>
                </a:lnTo>
                <a:lnTo>
                  <a:pt x="26490" y="49070"/>
                </a:lnTo>
                <a:lnTo>
                  <a:pt x="26480" y="49070"/>
                </a:lnTo>
                <a:lnTo>
                  <a:pt x="26480" y="49080"/>
                </a:lnTo>
                <a:lnTo>
                  <a:pt x="26490" y="49080"/>
                </a:lnTo>
                <a:lnTo>
                  <a:pt x="26490" y="49090"/>
                </a:lnTo>
                <a:lnTo>
                  <a:pt x="26490" y="49100"/>
                </a:lnTo>
                <a:lnTo>
                  <a:pt x="26500" y="49110"/>
                </a:lnTo>
                <a:lnTo>
                  <a:pt x="26500" y="49100"/>
                </a:lnTo>
                <a:lnTo>
                  <a:pt x="26500" y="49110"/>
                </a:lnTo>
                <a:lnTo>
                  <a:pt x="26510" y="49110"/>
                </a:lnTo>
                <a:lnTo>
                  <a:pt x="26520" y="49120"/>
                </a:lnTo>
                <a:lnTo>
                  <a:pt x="26510" y="49120"/>
                </a:lnTo>
                <a:lnTo>
                  <a:pt x="26510" y="49130"/>
                </a:lnTo>
                <a:lnTo>
                  <a:pt x="26520" y="49130"/>
                </a:lnTo>
                <a:lnTo>
                  <a:pt x="26520" y="49140"/>
                </a:lnTo>
                <a:lnTo>
                  <a:pt x="26530" y="49140"/>
                </a:lnTo>
                <a:lnTo>
                  <a:pt x="26530" y="49150"/>
                </a:lnTo>
                <a:lnTo>
                  <a:pt x="26530" y="49160"/>
                </a:lnTo>
                <a:lnTo>
                  <a:pt x="26540" y="49160"/>
                </a:lnTo>
                <a:lnTo>
                  <a:pt x="26540" y="49170"/>
                </a:lnTo>
                <a:lnTo>
                  <a:pt x="26530" y="49160"/>
                </a:lnTo>
                <a:lnTo>
                  <a:pt x="26520" y="49160"/>
                </a:lnTo>
                <a:lnTo>
                  <a:pt x="26520" y="49150"/>
                </a:lnTo>
                <a:lnTo>
                  <a:pt x="26510" y="49140"/>
                </a:lnTo>
                <a:lnTo>
                  <a:pt x="26500" y="49130"/>
                </a:lnTo>
                <a:lnTo>
                  <a:pt x="26490" y="49120"/>
                </a:lnTo>
                <a:lnTo>
                  <a:pt x="26490" y="49130"/>
                </a:lnTo>
                <a:lnTo>
                  <a:pt x="26480" y="49130"/>
                </a:lnTo>
                <a:lnTo>
                  <a:pt x="26480" y="49140"/>
                </a:lnTo>
                <a:lnTo>
                  <a:pt x="26490" y="49140"/>
                </a:lnTo>
                <a:lnTo>
                  <a:pt x="26490" y="49150"/>
                </a:lnTo>
                <a:lnTo>
                  <a:pt x="26490" y="49160"/>
                </a:lnTo>
                <a:lnTo>
                  <a:pt x="26490" y="49170"/>
                </a:lnTo>
                <a:lnTo>
                  <a:pt x="26490" y="49160"/>
                </a:lnTo>
                <a:lnTo>
                  <a:pt x="26480" y="49160"/>
                </a:lnTo>
                <a:lnTo>
                  <a:pt x="26480" y="49170"/>
                </a:lnTo>
                <a:lnTo>
                  <a:pt x="26470" y="49160"/>
                </a:lnTo>
                <a:lnTo>
                  <a:pt x="26470" y="49150"/>
                </a:lnTo>
                <a:lnTo>
                  <a:pt x="26470" y="49140"/>
                </a:lnTo>
                <a:lnTo>
                  <a:pt x="26480" y="49140"/>
                </a:lnTo>
                <a:lnTo>
                  <a:pt x="26480" y="49130"/>
                </a:lnTo>
                <a:lnTo>
                  <a:pt x="26480" y="49120"/>
                </a:lnTo>
                <a:lnTo>
                  <a:pt x="26470" y="49120"/>
                </a:lnTo>
                <a:lnTo>
                  <a:pt x="26470" y="49110"/>
                </a:lnTo>
                <a:lnTo>
                  <a:pt x="26460" y="49110"/>
                </a:lnTo>
                <a:lnTo>
                  <a:pt x="26450" y="49110"/>
                </a:lnTo>
                <a:lnTo>
                  <a:pt x="26450" y="49120"/>
                </a:lnTo>
                <a:lnTo>
                  <a:pt x="26450" y="49110"/>
                </a:lnTo>
                <a:lnTo>
                  <a:pt x="26440" y="49110"/>
                </a:lnTo>
                <a:lnTo>
                  <a:pt x="26430" y="49110"/>
                </a:lnTo>
                <a:lnTo>
                  <a:pt x="26420" y="49110"/>
                </a:lnTo>
                <a:lnTo>
                  <a:pt x="26420" y="49120"/>
                </a:lnTo>
                <a:lnTo>
                  <a:pt x="26420" y="49130"/>
                </a:lnTo>
                <a:lnTo>
                  <a:pt x="26410" y="49130"/>
                </a:lnTo>
                <a:lnTo>
                  <a:pt x="26400" y="49140"/>
                </a:lnTo>
                <a:lnTo>
                  <a:pt x="26400" y="49150"/>
                </a:lnTo>
                <a:lnTo>
                  <a:pt x="26410" y="49150"/>
                </a:lnTo>
                <a:lnTo>
                  <a:pt x="26410" y="49160"/>
                </a:lnTo>
                <a:lnTo>
                  <a:pt x="26410" y="49170"/>
                </a:lnTo>
                <a:lnTo>
                  <a:pt x="26420" y="49170"/>
                </a:lnTo>
                <a:lnTo>
                  <a:pt x="26410" y="49170"/>
                </a:lnTo>
                <a:lnTo>
                  <a:pt x="26410" y="49180"/>
                </a:lnTo>
                <a:lnTo>
                  <a:pt x="26410" y="49190"/>
                </a:lnTo>
                <a:lnTo>
                  <a:pt x="26400" y="49190"/>
                </a:lnTo>
                <a:lnTo>
                  <a:pt x="26410" y="49190"/>
                </a:lnTo>
                <a:lnTo>
                  <a:pt x="26410" y="49200"/>
                </a:lnTo>
                <a:lnTo>
                  <a:pt x="26400" y="49200"/>
                </a:lnTo>
                <a:lnTo>
                  <a:pt x="26400" y="49190"/>
                </a:lnTo>
                <a:lnTo>
                  <a:pt x="26400" y="49180"/>
                </a:lnTo>
                <a:lnTo>
                  <a:pt x="26400" y="49170"/>
                </a:lnTo>
                <a:lnTo>
                  <a:pt x="26390" y="49170"/>
                </a:lnTo>
                <a:lnTo>
                  <a:pt x="26390" y="49160"/>
                </a:lnTo>
                <a:lnTo>
                  <a:pt x="26380" y="49150"/>
                </a:lnTo>
                <a:lnTo>
                  <a:pt x="26360" y="49150"/>
                </a:lnTo>
                <a:lnTo>
                  <a:pt x="26350" y="49150"/>
                </a:lnTo>
                <a:lnTo>
                  <a:pt x="26340" y="49150"/>
                </a:lnTo>
                <a:lnTo>
                  <a:pt x="26330" y="49150"/>
                </a:lnTo>
                <a:lnTo>
                  <a:pt x="26310" y="49160"/>
                </a:lnTo>
                <a:lnTo>
                  <a:pt x="26300" y="49160"/>
                </a:lnTo>
                <a:lnTo>
                  <a:pt x="26300" y="49170"/>
                </a:lnTo>
                <a:lnTo>
                  <a:pt x="26290" y="49170"/>
                </a:lnTo>
                <a:lnTo>
                  <a:pt x="26290" y="49160"/>
                </a:lnTo>
                <a:lnTo>
                  <a:pt x="26280" y="49160"/>
                </a:lnTo>
                <a:lnTo>
                  <a:pt x="26270" y="49160"/>
                </a:lnTo>
                <a:lnTo>
                  <a:pt x="26260" y="49160"/>
                </a:lnTo>
                <a:lnTo>
                  <a:pt x="26260" y="49170"/>
                </a:lnTo>
                <a:lnTo>
                  <a:pt x="26260" y="49160"/>
                </a:lnTo>
                <a:lnTo>
                  <a:pt x="26250" y="49160"/>
                </a:lnTo>
                <a:lnTo>
                  <a:pt x="26240" y="49170"/>
                </a:lnTo>
                <a:lnTo>
                  <a:pt x="26230" y="49170"/>
                </a:lnTo>
                <a:lnTo>
                  <a:pt x="26220" y="49180"/>
                </a:lnTo>
                <a:lnTo>
                  <a:pt x="26210" y="49180"/>
                </a:lnTo>
                <a:lnTo>
                  <a:pt x="26200" y="49190"/>
                </a:lnTo>
                <a:lnTo>
                  <a:pt x="26210" y="49200"/>
                </a:lnTo>
                <a:lnTo>
                  <a:pt x="26200" y="49200"/>
                </a:lnTo>
                <a:lnTo>
                  <a:pt x="26190" y="49200"/>
                </a:lnTo>
                <a:lnTo>
                  <a:pt x="26190" y="49210"/>
                </a:lnTo>
                <a:lnTo>
                  <a:pt x="26180" y="49210"/>
                </a:lnTo>
                <a:lnTo>
                  <a:pt x="26180" y="49200"/>
                </a:lnTo>
                <a:lnTo>
                  <a:pt x="26170" y="49200"/>
                </a:lnTo>
                <a:lnTo>
                  <a:pt x="26160" y="49190"/>
                </a:lnTo>
                <a:lnTo>
                  <a:pt x="26170" y="49180"/>
                </a:lnTo>
                <a:lnTo>
                  <a:pt x="26170" y="49170"/>
                </a:lnTo>
                <a:lnTo>
                  <a:pt x="26160" y="49160"/>
                </a:lnTo>
                <a:lnTo>
                  <a:pt x="26150" y="49160"/>
                </a:lnTo>
                <a:lnTo>
                  <a:pt x="26160" y="49160"/>
                </a:lnTo>
                <a:lnTo>
                  <a:pt x="26160" y="49150"/>
                </a:lnTo>
                <a:lnTo>
                  <a:pt x="26150" y="49150"/>
                </a:lnTo>
                <a:lnTo>
                  <a:pt x="26140" y="49140"/>
                </a:lnTo>
                <a:lnTo>
                  <a:pt x="26130" y="49130"/>
                </a:lnTo>
                <a:lnTo>
                  <a:pt x="26110" y="49130"/>
                </a:lnTo>
                <a:lnTo>
                  <a:pt x="26100" y="49120"/>
                </a:lnTo>
                <a:lnTo>
                  <a:pt x="26090" y="49120"/>
                </a:lnTo>
                <a:lnTo>
                  <a:pt x="26080" y="49120"/>
                </a:lnTo>
                <a:lnTo>
                  <a:pt x="26070" y="49130"/>
                </a:lnTo>
                <a:lnTo>
                  <a:pt x="26070" y="49120"/>
                </a:lnTo>
                <a:lnTo>
                  <a:pt x="26060" y="49120"/>
                </a:lnTo>
                <a:lnTo>
                  <a:pt x="26060" y="49110"/>
                </a:lnTo>
                <a:lnTo>
                  <a:pt x="26050" y="49110"/>
                </a:lnTo>
                <a:lnTo>
                  <a:pt x="26050" y="49100"/>
                </a:lnTo>
                <a:lnTo>
                  <a:pt x="26040" y="49100"/>
                </a:lnTo>
                <a:lnTo>
                  <a:pt x="26040" y="49090"/>
                </a:lnTo>
                <a:lnTo>
                  <a:pt x="26030" y="49090"/>
                </a:lnTo>
                <a:lnTo>
                  <a:pt x="26030" y="49080"/>
                </a:lnTo>
                <a:lnTo>
                  <a:pt x="26030" y="49070"/>
                </a:lnTo>
                <a:lnTo>
                  <a:pt x="26030" y="49060"/>
                </a:lnTo>
                <a:lnTo>
                  <a:pt x="26030" y="49050"/>
                </a:lnTo>
                <a:lnTo>
                  <a:pt x="26040" y="49050"/>
                </a:lnTo>
                <a:lnTo>
                  <a:pt x="26040" y="49040"/>
                </a:lnTo>
                <a:lnTo>
                  <a:pt x="26040" y="49030"/>
                </a:lnTo>
                <a:lnTo>
                  <a:pt x="26050" y="49030"/>
                </a:lnTo>
                <a:lnTo>
                  <a:pt x="26050" y="49040"/>
                </a:lnTo>
                <a:lnTo>
                  <a:pt x="26050" y="49030"/>
                </a:lnTo>
                <a:lnTo>
                  <a:pt x="26050" y="49040"/>
                </a:lnTo>
                <a:lnTo>
                  <a:pt x="26060" y="49040"/>
                </a:lnTo>
                <a:lnTo>
                  <a:pt x="26050" y="49030"/>
                </a:lnTo>
                <a:lnTo>
                  <a:pt x="26060" y="49030"/>
                </a:lnTo>
                <a:lnTo>
                  <a:pt x="26070" y="49030"/>
                </a:lnTo>
                <a:lnTo>
                  <a:pt x="26070" y="49020"/>
                </a:lnTo>
                <a:lnTo>
                  <a:pt x="26070" y="49030"/>
                </a:lnTo>
                <a:lnTo>
                  <a:pt x="26070" y="49020"/>
                </a:lnTo>
                <a:lnTo>
                  <a:pt x="26070" y="49010"/>
                </a:lnTo>
                <a:lnTo>
                  <a:pt x="26070" y="49000"/>
                </a:lnTo>
                <a:lnTo>
                  <a:pt x="26070" y="48990"/>
                </a:lnTo>
                <a:lnTo>
                  <a:pt x="26060" y="48990"/>
                </a:lnTo>
                <a:lnTo>
                  <a:pt x="26060" y="48980"/>
                </a:lnTo>
                <a:lnTo>
                  <a:pt x="26070" y="48980"/>
                </a:lnTo>
                <a:lnTo>
                  <a:pt x="26080" y="48980"/>
                </a:lnTo>
                <a:lnTo>
                  <a:pt x="26080" y="48970"/>
                </a:lnTo>
                <a:lnTo>
                  <a:pt x="26070" y="48960"/>
                </a:lnTo>
                <a:lnTo>
                  <a:pt x="26070" y="48950"/>
                </a:lnTo>
                <a:lnTo>
                  <a:pt x="26060" y="48940"/>
                </a:lnTo>
                <a:lnTo>
                  <a:pt x="26050" y="48930"/>
                </a:lnTo>
                <a:lnTo>
                  <a:pt x="26030" y="48920"/>
                </a:lnTo>
                <a:lnTo>
                  <a:pt x="26020" y="48910"/>
                </a:lnTo>
                <a:lnTo>
                  <a:pt x="26010" y="48900"/>
                </a:lnTo>
                <a:lnTo>
                  <a:pt x="25990" y="48890"/>
                </a:lnTo>
                <a:lnTo>
                  <a:pt x="25960" y="48880"/>
                </a:lnTo>
                <a:lnTo>
                  <a:pt x="25920" y="48860"/>
                </a:lnTo>
                <a:lnTo>
                  <a:pt x="25890" y="48850"/>
                </a:lnTo>
                <a:lnTo>
                  <a:pt x="25860" y="48850"/>
                </a:lnTo>
                <a:lnTo>
                  <a:pt x="25820" y="48840"/>
                </a:lnTo>
                <a:lnTo>
                  <a:pt x="25780" y="48840"/>
                </a:lnTo>
                <a:lnTo>
                  <a:pt x="25740" y="48840"/>
                </a:lnTo>
                <a:lnTo>
                  <a:pt x="25700" y="48850"/>
                </a:lnTo>
                <a:lnTo>
                  <a:pt x="25680" y="48850"/>
                </a:lnTo>
                <a:lnTo>
                  <a:pt x="25650" y="48860"/>
                </a:lnTo>
                <a:lnTo>
                  <a:pt x="25620" y="48870"/>
                </a:lnTo>
                <a:lnTo>
                  <a:pt x="25580" y="48890"/>
                </a:lnTo>
                <a:lnTo>
                  <a:pt x="25560" y="48900"/>
                </a:lnTo>
                <a:lnTo>
                  <a:pt x="25550" y="48900"/>
                </a:lnTo>
                <a:lnTo>
                  <a:pt x="25550" y="48910"/>
                </a:lnTo>
                <a:lnTo>
                  <a:pt x="25540" y="48910"/>
                </a:lnTo>
                <a:lnTo>
                  <a:pt x="25510" y="48920"/>
                </a:lnTo>
                <a:lnTo>
                  <a:pt x="25480" y="48940"/>
                </a:lnTo>
                <a:lnTo>
                  <a:pt x="25470" y="48950"/>
                </a:lnTo>
                <a:lnTo>
                  <a:pt x="25470" y="48960"/>
                </a:lnTo>
                <a:lnTo>
                  <a:pt x="25470" y="48970"/>
                </a:lnTo>
                <a:lnTo>
                  <a:pt x="25480" y="48970"/>
                </a:lnTo>
                <a:lnTo>
                  <a:pt x="25480" y="48980"/>
                </a:lnTo>
                <a:lnTo>
                  <a:pt x="25480" y="48990"/>
                </a:lnTo>
                <a:lnTo>
                  <a:pt x="25480" y="49000"/>
                </a:lnTo>
                <a:lnTo>
                  <a:pt x="25470" y="49010"/>
                </a:lnTo>
                <a:lnTo>
                  <a:pt x="25460" y="49010"/>
                </a:lnTo>
                <a:lnTo>
                  <a:pt x="25470" y="48990"/>
                </a:lnTo>
                <a:lnTo>
                  <a:pt x="25470" y="48980"/>
                </a:lnTo>
                <a:lnTo>
                  <a:pt x="25460" y="48970"/>
                </a:lnTo>
                <a:lnTo>
                  <a:pt x="25450" y="48970"/>
                </a:lnTo>
                <a:lnTo>
                  <a:pt x="25440" y="48970"/>
                </a:lnTo>
                <a:lnTo>
                  <a:pt x="25440" y="48980"/>
                </a:lnTo>
                <a:lnTo>
                  <a:pt x="25440" y="48990"/>
                </a:lnTo>
                <a:lnTo>
                  <a:pt x="25430" y="49000"/>
                </a:lnTo>
                <a:lnTo>
                  <a:pt x="25430" y="48990"/>
                </a:lnTo>
                <a:lnTo>
                  <a:pt x="25420" y="48980"/>
                </a:lnTo>
                <a:lnTo>
                  <a:pt x="25410" y="48990"/>
                </a:lnTo>
                <a:lnTo>
                  <a:pt x="25410" y="49000"/>
                </a:lnTo>
                <a:lnTo>
                  <a:pt x="25410" y="49010"/>
                </a:lnTo>
                <a:lnTo>
                  <a:pt x="25410" y="49020"/>
                </a:lnTo>
                <a:lnTo>
                  <a:pt x="25420" y="49020"/>
                </a:lnTo>
                <a:lnTo>
                  <a:pt x="25420" y="49010"/>
                </a:lnTo>
                <a:lnTo>
                  <a:pt x="25420" y="49020"/>
                </a:lnTo>
                <a:lnTo>
                  <a:pt x="25410" y="49030"/>
                </a:lnTo>
                <a:lnTo>
                  <a:pt x="25400" y="49040"/>
                </a:lnTo>
                <a:lnTo>
                  <a:pt x="25390" y="49050"/>
                </a:lnTo>
                <a:lnTo>
                  <a:pt x="25380" y="49050"/>
                </a:lnTo>
                <a:lnTo>
                  <a:pt x="25370" y="49050"/>
                </a:lnTo>
                <a:lnTo>
                  <a:pt x="25370" y="49060"/>
                </a:lnTo>
                <a:lnTo>
                  <a:pt x="25370" y="49070"/>
                </a:lnTo>
                <a:lnTo>
                  <a:pt x="25360" y="49070"/>
                </a:lnTo>
                <a:lnTo>
                  <a:pt x="25350" y="49080"/>
                </a:lnTo>
                <a:lnTo>
                  <a:pt x="25340" y="49080"/>
                </a:lnTo>
                <a:lnTo>
                  <a:pt x="25340" y="49090"/>
                </a:lnTo>
                <a:lnTo>
                  <a:pt x="25330" y="49090"/>
                </a:lnTo>
                <a:lnTo>
                  <a:pt x="25330" y="49100"/>
                </a:lnTo>
                <a:lnTo>
                  <a:pt x="25330" y="49090"/>
                </a:lnTo>
                <a:lnTo>
                  <a:pt x="25320" y="49090"/>
                </a:lnTo>
                <a:lnTo>
                  <a:pt x="25320" y="49080"/>
                </a:lnTo>
                <a:lnTo>
                  <a:pt x="25310" y="49080"/>
                </a:lnTo>
                <a:lnTo>
                  <a:pt x="25310" y="49070"/>
                </a:lnTo>
                <a:lnTo>
                  <a:pt x="25310" y="49060"/>
                </a:lnTo>
                <a:lnTo>
                  <a:pt x="25310" y="49050"/>
                </a:lnTo>
                <a:lnTo>
                  <a:pt x="25310" y="49040"/>
                </a:lnTo>
                <a:lnTo>
                  <a:pt x="25300" y="49040"/>
                </a:lnTo>
                <a:lnTo>
                  <a:pt x="25290" y="49040"/>
                </a:lnTo>
                <a:lnTo>
                  <a:pt x="25290" y="49030"/>
                </a:lnTo>
                <a:lnTo>
                  <a:pt x="25280" y="49020"/>
                </a:lnTo>
                <a:lnTo>
                  <a:pt x="25290" y="49020"/>
                </a:lnTo>
                <a:lnTo>
                  <a:pt x="25290" y="49030"/>
                </a:lnTo>
                <a:lnTo>
                  <a:pt x="25300" y="49030"/>
                </a:lnTo>
                <a:lnTo>
                  <a:pt x="25310" y="49030"/>
                </a:lnTo>
                <a:lnTo>
                  <a:pt x="25310" y="49020"/>
                </a:lnTo>
                <a:lnTo>
                  <a:pt x="25320" y="49010"/>
                </a:lnTo>
                <a:lnTo>
                  <a:pt x="25310" y="49000"/>
                </a:lnTo>
                <a:lnTo>
                  <a:pt x="25320" y="49010"/>
                </a:lnTo>
                <a:lnTo>
                  <a:pt x="25320" y="49000"/>
                </a:lnTo>
                <a:lnTo>
                  <a:pt x="25330" y="49010"/>
                </a:lnTo>
                <a:lnTo>
                  <a:pt x="25340" y="49000"/>
                </a:lnTo>
                <a:lnTo>
                  <a:pt x="25340" y="48990"/>
                </a:lnTo>
                <a:lnTo>
                  <a:pt x="25340" y="49000"/>
                </a:lnTo>
                <a:lnTo>
                  <a:pt x="25350" y="49000"/>
                </a:lnTo>
                <a:lnTo>
                  <a:pt x="25350" y="48990"/>
                </a:lnTo>
                <a:lnTo>
                  <a:pt x="25360" y="48990"/>
                </a:lnTo>
                <a:lnTo>
                  <a:pt x="25360" y="48980"/>
                </a:lnTo>
                <a:lnTo>
                  <a:pt x="25360" y="48970"/>
                </a:lnTo>
                <a:lnTo>
                  <a:pt x="25360" y="48960"/>
                </a:lnTo>
                <a:lnTo>
                  <a:pt x="25350" y="48940"/>
                </a:lnTo>
                <a:lnTo>
                  <a:pt x="25350" y="48930"/>
                </a:lnTo>
                <a:lnTo>
                  <a:pt x="25340" y="48920"/>
                </a:lnTo>
                <a:lnTo>
                  <a:pt x="25340" y="48910"/>
                </a:lnTo>
                <a:lnTo>
                  <a:pt x="25340" y="48900"/>
                </a:lnTo>
                <a:lnTo>
                  <a:pt x="25330" y="48900"/>
                </a:lnTo>
                <a:lnTo>
                  <a:pt x="25340" y="48900"/>
                </a:lnTo>
                <a:lnTo>
                  <a:pt x="25330" y="48890"/>
                </a:lnTo>
                <a:lnTo>
                  <a:pt x="25340" y="48890"/>
                </a:lnTo>
                <a:lnTo>
                  <a:pt x="25340" y="48900"/>
                </a:lnTo>
                <a:lnTo>
                  <a:pt x="25340" y="48910"/>
                </a:lnTo>
                <a:lnTo>
                  <a:pt x="25350" y="48920"/>
                </a:lnTo>
                <a:lnTo>
                  <a:pt x="25350" y="48930"/>
                </a:lnTo>
                <a:lnTo>
                  <a:pt x="25360" y="48940"/>
                </a:lnTo>
                <a:lnTo>
                  <a:pt x="25360" y="48950"/>
                </a:lnTo>
                <a:lnTo>
                  <a:pt x="25360" y="48940"/>
                </a:lnTo>
                <a:lnTo>
                  <a:pt x="25360" y="48950"/>
                </a:lnTo>
                <a:lnTo>
                  <a:pt x="25370" y="48950"/>
                </a:lnTo>
                <a:lnTo>
                  <a:pt x="25380" y="48950"/>
                </a:lnTo>
                <a:lnTo>
                  <a:pt x="25390" y="48950"/>
                </a:lnTo>
                <a:lnTo>
                  <a:pt x="25390" y="48960"/>
                </a:lnTo>
                <a:lnTo>
                  <a:pt x="25390" y="48950"/>
                </a:lnTo>
                <a:lnTo>
                  <a:pt x="25400" y="48950"/>
                </a:lnTo>
                <a:lnTo>
                  <a:pt x="25400" y="48940"/>
                </a:lnTo>
                <a:lnTo>
                  <a:pt x="25410" y="48940"/>
                </a:lnTo>
                <a:lnTo>
                  <a:pt x="25410" y="48930"/>
                </a:lnTo>
                <a:lnTo>
                  <a:pt x="25420" y="48930"/>
                </a:lnTo>
                <a:lnTo>
                  <a:pt x="25420" y="48920"/>
                </a:lnTo>
                <a:lnTo>
                  <a:pt x="25410" y="48920"/>
                </a:lnTo>
                <a:lnTo>
                  <a:pt x="25420" y="48920"/>
                </a:lnTo>
                <a:lnTo>
                  <a:pt x="25430" y="48920"/>
                </a:lnTo>
                <a:lnTo>
                  <a:pt x="25430" y="48910"/>
                </a:lnTo>
                <a:lnTo>
                  <a:pt x="25440" y="48910"/>
                </a:lnTo>
                <a:lnTo>
                  <a:pt x="25430" y="48910"/>
                </a:lnTo>
                <a:lnTo>
                  <a:pt x="25430" y="48900"/>
                </a:lnTo>
                <a:lnTo>
                  <a:pt x="25430" y="48890"/>
                </a:lnTo>
                <a:lnTo>
                  <a:pt x="25410" y="48870"/>
                </a:lnTo>
                <a:lnTo>
                  <a:pt x="25400" y="48870"/>
                </a:lnTo>
                <a:lnTo>
                  <a:pt x="25400" y="48860"/>
                </a:lnTo>
                <a:lnTo>
                  <a:pt x="25410" y="48860"/>
                </a:lnTo>
                <a:lnTo>
                  <a:pt x="25400" y="48860"/>
                </a:lnTo>
                <a:lnTo>
                  <a:pt x="25400" y="48870"/>
                </a:lnTo>
                <a:lnTo>
                  <a:pt x="25390" y="48860"/>
                </a:lnTo>
                <a:lnTo>
                  <a:pt x="25390" y="48850"/>
                </a:lnTo>
                <a:lnTo>
                  <a:pt x="25390" y="48860"/>
                </a:lnTo>
                <a:lnTo>
                  <a:pt x="25390" y="48850"/>
                </a:lnTo>
                <a:lnTo>
                  <a:pt x="25380" y="48850"/>
                </a:lnTo>
                <a:lnTo>
                  <a:pt x="25390" y="48850"/>
                </a:lnTo>
                <a:lnTo>
                  <a:pt x="25390" y="48840"/>
                </a:lnTo>
                <a:lnTo>
                  <a:pt x="25380" y="48840"/>
                </a:lnTo>
                <a:lnTo>
                  <a:pt x="25380" y="48830"/>
                </a:lnTo>
                <a:lnTo>
                  <a:pt x="25380" y="48840"/>
                </a:lnTo>
                <a:lnTo>
                  <a:pt x="25380" y="48830"/>
                </a:lnTo>
                <a:lnTo>
                  <a:pt x="25370" y="48820"/>
                </a:lnTo>
                <a:lnTo>
                  <a:pt x="25360" y="48820"/>
                </a:lnTo>
                <a:lnTo>
                  <a:pt x="25370" y="48830"/>
                </a:lnTo>
                <a:lnTo>
                  <a:pt x="25360" y="48830"/>
                </a:lnTo>
                <a:lnTo>
                  <a:pt x="25360" y="48840"/>
                </a:lnTo>
                <a:lnTo>
                  <a:pt x="25350" y="48840"/>
                </a:lnTo>
                <a:lnTo>
                  <a:pt x="25350" y="48830"/>
                </a:lnTo>
                <a:lnTo>
                  <a:pt x="25350" y="48840"/>
                </a:lnTo>
                <a:lnTo>
                  <a:pt x="25340" y="48840"/>
                </a:lnTo>
                <a:lnTo>
                  <a:pt x="25340" y="48850"/>
                </a:lnTo>
                <a:lnTo>
                  <a:pt x="25340" y="48840"/>
                </a:lnTo>
                <a:lnTo>
                  <a:pt x="25340" y="48850"/>
                </a:lnTo>
                <a:lnTo>
                  <a:pt x="25330" y="48850"/>
                </a:lnTo>
                <a:lnTo>
                  <a:pt x="25330" y="48860"/>
                </a:lnTo>
                <a:lnTo>
                  <a:pt x="25320" y="48860"/>
                </a:lnTo>
                <a:lnTo>
                  <a:pt x="25320" y="48850"/>
                </a:lnTo>
                <a:lnTo>
                  <a:pt x="25320" y="48860"/>
                </a:lnTo>
                <a:lnTo>
                  <a:pt x="25320" y="48850"/>
                </a:lnTo>
                <a:lnTo>
                  <a:pt x="25310" y="48850"/>
                </a:lnTo>
                <a:lnTo>
                  <a:pt x="25310" y="48860"/>
                </a:lnTo>
                <a:lnTo>
                  <a:pt x="25320" y="48870"/>
                </a:lnTo>
                <a:lnTo>
                  <a:pt x="25330" y="48880"/>
                </a:lnTo>
                <a:lnTo>
                  <a:pt x="25330" y="48890"/>
                </a:lnTo>
                <a:lnTo>
                  <a:pt x="25330" y="48880"/>
                </a:lnTo>
                <a:lnTo>
                  <a:pt x="25310" y="48860"/>
                </a:lnTo>
                <a:lnTo>
                  <a:pt x="25280" y="48830"/>
                </a:lnTo>
                <a:lnTo>
                  <a:pt x="25250" y="48800"/>
                </a:lnTo>
                <a:lnTo>
                  <a:pt x="25220" y="48760"/>
                </a:lnTo>
                <a:lnTo>
                  <a:pt x="25180" y="48730"/>
                </a:lnTo>
                <a:lnTo>
                  <a:pt x="25140" y="48700"/>
                </a:lnTo>
                <a:lnTo>
                  <a:pt x="25110" y="48680"/>
                </a:lnTo>
                <a:lnTo>
                  <a:pt x="25110" y="48670"/>
                </a:lnTo>
                <a:lnTo>
                  <a:pt x="25080" y="48660"/>
                </a:lnTo>
                <a:lnTo>
                  <a:pt x="25060" y="48640"/>
                </a:lnTo>
                <a:lnTo>
                  <a:pt x="25040" y="48640"/>
                </a:lnTo>
                <a:lnTo>
                  <a:pt x="25000" y="48620"/>
                </a:lnTo>
                <a:lnTo>
                  <a:pt x="24970" y="48610"/>
                </a:lnTo>
                <a:lnTo>
                  <a:pt x="24920" y="48590"/>
                </a:lnTo>
                <a:lnTo>
                  <a:pt x="24890" y="48580"/>
                </a:lnTo>
                <a:lnTo>
                  <a:pt x="24870" y="48580"/>
                </a:lnTo>
                <a:lnTo>
                  <a:pt x="24860" y="48570"/>
                </a:lnTo>
                <a:lnTo>
                  <a:pt x="24830" y="48570"/>
                </a:lnTo>
                <a:lnTo>
                  <a:pt x="24790" y="48560"/>
                </a:lnTo>
                <a:lnTo>
                  <a:pt x="24730" y="48540"/>
                </a:lnTo>
                <a:lnTo>
                  <a:pt x="24700" y="48540"/>
                </a:lnTo>
                <a:lnTo>
                  <a:pt x="24670" y="48540"/>
                </a:lnTo>
                <a:lnTo>
                  <a:pt x="24630" y="48530"/>
                </a:lnTo>
                <a:lnTo>
                  <a:pt x="24550" y="48520"/>
                </a:lnTo>
                <a:lnTo>
                  <a:pt x="24460" y="48520"/>
                </a:lnTo>
                <a:lnTo>
                  <a:pt x="24420" y="48520"/>
                </a:lnTo>
                <a:lnTo>
                  <a:pt x="24360" y="48530"/>
                </a:lnTo>
                <a:lnTo>
                  <a:pt x="24320" y="48540"/>
                </a:lnTo>
                <a:lnTo>
                  <a:pt x="24270" y="48550"/>
                </a:lnTo>
                <a:lnTo>
                  <a:pt x="24220" y="48560"/>
                </a:lnTo>
                <a:lnTo>
                  <a:pt x="24190" y="48570"/>
                </a:lnTo>
                <a:lnTo>
                  <a:pt x="24140" y="48590"/>
                </a:lnTo>
                <a:lnTo>
                  <a:pt x="24110" y="48600"/>
                </a:lnTo>
                <a:lnTo>
                  <a:pt x="24080" y="48610"/>
                </a:lnTo>
                <a:lnTo>
                  <a:pt x="24040" y="48630"/>
                </a:lnTo>
                <a:lnTo>
                  <a:pt x="24000" y="48660"/>
                </a:lnTo>
                <a:lnTo>
                  <a:pt x="23960" y="48680"/>
                </a:lnTo>
                <a:lnTo>
                  <a:pt x="23920" y="48710"/>
                </a:lnTo>
                <a:lnTo>
                  <a:pt x="23880" y="48740"/>
                </a:lnTo>
                <a:lnTo>
                  <a:pt x="23830" y="48780"/>
                </a:lnTo>
                <a:lnTo>
                  <a:pt x="23800" y="48800"/>
                </a:lnTo>
                <a:lnTo>
                  <a:pt x="23790" y="48810"/>
                </a:lnTo>
                <a:lnTo>
                  <a:pt x="23770" y="48830"/>
                </a:lnTo>
                <a:lnTo>
                  <a:pt x="23760" y="48840"/>
                </a:lnTo>
                <a:lnTo>
                  <a:pt x="23750" y="48850"/>
                </a:lnTo>
                <a:lnTo>
                  <a:pt x="23710" y="48890"/>
                </a:lnTo>
                <a:lnTo>
                  <a:pt x="23660" y="48940"/>
                </a:lnTo>
                <a:lnTo>
                  <a:pt x="23620" y="48980"/>
                </a:lnTo>
                <a:lnTo>
                  <a:pt x="23590" y="49020"/>
                </a:lnTo>
                <a:lnTo>
                  <a:pt x="23520" y="49100"/>
                </a:lnTo>
                <a:lnTo>
                  <a:pt x="23500" y="49120"/>
                </a:lnTo>
                <a:lnTo>
                  <a:pt x="23440" y="49200"/>
                </a:lnTo>
                <a:lnTo>
                  <a:pt x="23380" y="49270"/>
                </a:lnTo>
                <a:lnTo>
                  <a:pt x="23340" y="49330"/>
                </a:lnTo>
                <a:lnTo>
                  <a:pt x="23290" y="49400"/>
                </a:lnTo>
                <a:lnTo>
                  <a:pt x="23270" y="49440"/>
                </a:lnTo>
                <a:lnTo>
                  <a:pt x="23220" y="49500"/>
                </a:lnTo>
                <a:lnTo>
                  <a:pt x="23170" y="49570"/>
                </a:lnTo>
                <a:lnTo>
                  <a:pt x="23160" y="49580"/>
                </a:lnTo>
                <a:lnTo>
                  <a:pt x="23160" y="49590"/>
                </a:lnTo>
                <a:lnTo>
                  <a:pt x="23150" y="49590"/>
                </a:lnTo>
                <a:lnTo>
                  <a:pt x="23150" y="49600"/>
                </a:lnTo>
                <a:lnTo>
                  <a:pt x="23130" y="49600"/>
                </a:lnTo>
                <a:lnTo>
                  <a:pt x="23120" y="49600"/>
                </a:lnTo>
                <a:lnTo>
                  <a:pt x="23120" y="49590"/>
                </a:lnTo>
                <a:lnTo>
                  <a:pt x="23130" y="49590"/>
                </a:lnTo>
                <a:lnTo>
                  <a:pt x="23130" y="49580"/>
                </a:lnTo>
                <a:lnTo>
                  <a:pt x="23140" y="49580"/>
                </a:lnTo>
                <a:lnTo>
                  <a:pt x="23140" y="49570"/>
                </a:lnTo>
                <a:lnTo>
                  <a:pt x="23130" y="49560"/>
                </a:lnTo>
                <a:lnTo>
                  <a:pt x="23130" y="49550"/>
                </a:lnTo>
                <a:lnTo>
                  <a:pt x="23120" y="49540"/>
                </a:lnTo>
                <a:lnTo>
                  <a:pt x="23110" y="49540"/>
                </a:lnTo>
                <a:lnTo>
                  <a:pt x="23100" y="49530"/>
                </a:lnTo>
                <a:lnTo>
                  <a:pt x="23090" y="49520"/>
                </a:lnTo>
                <a:lnTo>
                  <a:pt x="23080" y="49520"/>
                </a:lnTo>
                <a:lnTo>
                  <a:pt x="23070" y="49520"/>
                </a:lnTo>
                <a:lnTo>
                  <a:pt x="23060" y="4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