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Ad Dali'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Yemen • State Map | Fully Editable Vector Shape</a:t>
            </a:r>
          </a:p>
        </p:txBody>
      </p:sp>
      <p:sp>
        <p:nvSpPr>
          <p:cNvPr id="101" name="Ad Dali'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22810" y="41530"/>
                </a:moveTo>
                <a:lnTo>
                  <a:pt x="22810" y="41520"/>
                </a:lnTo>
                <a:lnTo>
                  <a:pt x="22810" y="41500"/>
                </a:lnTo>
                <a:lnTo>
                  <a:pt x="22810" y="41490"/>
                </a:lnTo>
                <a:lnTo>
                  <a:pt x="22820" y="41470"/>
                </a:lnTo>
                <a:lnTo>
                  <a:pt x="22830" y="41470"/>
                </a:lnTo>
                <a:lnTo>
                  <a:pt x="22830" y="41460"/>
                </a:lnTo>
                <a:lnTo>
                  <a:pt x="22840" y="41450"/>
                </a:lnTo>
                <a:lnTo>
                  <a:pt x="22850" y="41450"/>
                </a:lnTo>
                <a:lnTo>
                  <a:pt x="22850" y="41440"/>
                </a:lnTo>
                <a:lnTo>
                  <a:pt x="22860" y="41430"/>
                </a:lnTo>
                <a:lnTo>
                  <a:pt x="22860" y="41420"/>
                </a:lnTo>
                <a:lnTo>
                  <a:pt x="22870" y="41410"/>
                </a:lnTo>
                <a:lnTo>
                  <a:pt x="22870" y="41400"/>
                </a:lnTo>
                <a:lnTo>
                  <a:pt x="22880" y="41390"/>
                </a:lnTo>
                <a:lnTo>
                  <a:pt x="22880" y="41380"/>
                </a:lnTo>
                <a:lnTo>
                  <a:pt x="22880" y="41370"/>
                </a:lnTo>
                <a:lnTo>
                  <a:pt x="22880" y="41360"/>
                </a:lnTo>
                <a:lnTo>
                  <a:pt x="22880" y="41350"/>
                </a:lnTo>
                <a:lnTo>
                  <a:pt x="22880" y="41340"/>
                </a:lnTo>
                <a:lnTo>
                  <a:pt x="22860" y="41350"/>
                </a:lnTo>
                <a:lnTo>
                  <a:pt x="22850" y="41350"/>
                </a:lnTo>
                <a:lnTo>
                  <a:pt x="22830" y="41350"/>
                </a:lnTo>
                <a:lnTo>
                  <a:pt x="22820" y="41340"/>
                </a:lnTo>
                <a:lnTo>
                  <a:pt x="22810" y="41330"/>
                </a:lnTo>
                <a:lnTo>
                  <a:pt x="22800" y="41320"/>
                </a:lnTo>
                <a:lnTo>
                  <a:pt x="22790" y="41310"/>
                </a:lnTo>
                <a:lnTo>
                  <a:pt x="22780" y="41300"/>
                </a:lnTo>
                <a:lnTo>
                  <a:pt x="22780" y="41280"/>
                </a:lnTo>
                <a:lnTo>
                  <a:pt x="22780" y="41270"/>
                </a:lnTo>
                <a:lnTo>
                  <a:pt x="22770" y="41270"/>
                </a:lnTo>
                <a:lnTo>
                  <a:pt x="22770" y="41260"/>
                </a:lnTo>
                <a:lnTo>
                  <a:pt x="22780" y="41250"/>
                </a:lnTo>
                <a:lnTo>
                  <a:pt x="22780" y="41240"/>
                </a:lnTo>
                <a:lnTo>
                  <a:pt x="22780" y="41230"/>
                </a:lnTo>
                <a:lnTo>
                  <a:pt x="22780" y="41220"/>
                </a:lnTo>
                <a:lnTo>
                  <a:pt x="22780" y="41210"/>
                </a:lnTo>
                <a:lnTo>
                  <a:pt x="22790" y="41210"/>
                </a:lnTo>
                <a:lnTo>
                  <a:pt x="22790" y="41200"/>
                </a:lnTo>
                <a:lnTo>
                  <a:pt x="22790" y="41190"/>
                </a:lnTo>
                <a:lnTo>
                  <a:pt x="22790" y="41180"/>
                </a:lnTo>
                <a:lnTo>
                  <a:pt x="22800" y="41180"/>
                </a:lnTo>
                <a:lnTo>
                  <a:pt x="22800" y="41170"/>
                </a:lnTo>
                <a:lnTo>
                  <a:pt x="22800" y="41160"/>
                </a:lnTo>
                <a:lnTo>
                  <a:pt x="22800" y="41150"/>
                </a:lnTo>
                <a:lnTo>
                  <a:pt x="22810" y="41140"/>
                </a:lnTo>
                <a:lnTo>
                  <a:pt x="22810" y="41130"/>
                </a:lnTo>
                <a:lnTo>
                  <a:pt x="22810" y="41120"/>
                </a:lnTo>
                <a:lnTo>
                  <a:pt x="22810" y="41110"/>
                </a:lnTo>
                <a:lnTo>
                  <a:pt x="22820" y="41100"/>
                </a:lnTo>
                <a:lnTo>
                  <a:pt x="22820" y="41090"/>
                </a:lnTo>
                <a:lnTo>
                  <a:pt x="22830" y="41080"/>
                </a:lnTo>
                <a:lnTo>
                  <a:pt x="22840" y="41070"/>
                </a:lnTo>
                <a:lnTo>
                  <a:pt x="22850" y="41070"/>
                </a:lnTo>
                <a:lnTo>
                  <a:pt x="22860" y="41060"/>
                </a:lnTo>
                <a:lnTo>
                  <a:pt x="22870" y="41060"/>
                </a:lnTo>
                <a:lnTo>
                  <a:pt x="22880" y="41060"/>
                </a:lnTo>
                <a:lnTo>
                  <a:pt x="22890" y="41060"/>
                </a:lnTo>
                <a:lnTo>
                  <a:pt x="22900" y="41060"/>
                </a:lnTo>
                <a:lnTo>
                  <a:pt x="22910" y="41060"/>
                </a:lnTo>
                <a:lnTo>
                  <a:pt x="22920" y="41070"/>
                </a:lnTo>
                <a:lnTo>
                  <a:pt x="22930" y="41070"/>
                </a:lnTo>
                <a:lnTo>
                  <a:pt x="22940" y="41070"/>
                </a:lnTo>
                <a:lnTo>
                  <a:pt x="22950" y="41080"/>
                </a:lnTo>
                <a:lnTo>
                  <a:pt x="22960" y="41080"/>
                </a:lnTo>
                <a:lnTo>
                  <a:pt x="22970" y="41080"/>
                </a:lnTo>
                <a:lnTo>
                  <a:pt x="22980" y="41090"/>
                </a:lnTo>
                <a:lnTo>
                  <a:pt x="22990" y="41090"/>
                </a:lnTo>
                <a:lnTo>
                  <a:pt x="23000" y="41100"/>
                </a:lnTo>
                <a:lnTo>
                  <a:pt x="23010" y="41100"/>
                </a:lnTo>
                <a:lnTo>
                  <a:pt x="23020" y="41100"/>
                </a:lnTo>
                <a:lnTo>
                  <a:pt x="23020" y="41110"/>
                </a:lnTo>
                <a:lnTo>
                  <a:pt x="23030" y="41110"/>
                </a:lnTo>
                <a:lnTo>
                  <a:pt x="23040" y="41110"/>
                </a:lnTo>
                <a:lnTo>
                  <a:pt x="23040" y="41120"/>
                </a:lnTo>
                <a:lnTo>
                  <a:pt x="23050" y="41120"/>
                </a:lnTo>
                <a:lnTo>
                  <a:pt x="23060" y="41110"/>
                </a:lnTo>
                <a:lnTo>
                  <a:pt x="23070" y="41110"/>
                </a:lnTo>
                <a:lnTo>
                  <a:pt x="23080" y="41100"/>
                </a:lnTo>
                <a:lnTo>
                  <a:pt x="23080" y="41090"/>
                </a:lnTo>
                <a:lnTo>
                  <a:pt x="23080" y="41080"/>
                </a:lnTo>
                <a:lnTo>
                  <a:pt x="23090" y="41070"/>
                </a:lnTo>
                <a:lnTo>
                  <a:pt x="23090" y="41060"/>
                </a:lnTo>
                <a:lnTo>
                  <a:pt x="23090" y="41050"/>
                </a:lnTo>
                <a:lnTo>
                  <a:pt x="23090" y="41040"/>
                </a:lnTo>
                <a:lnTo>
                  <a:pt x="23090" y="41030"/>
                </a:lnTo>
                <a:lnTo>
                  <a:pt x="23080" y="41030"/>
                </a:lnTo>
                <a:lnTo>
                  <a:pt x="23080" y="41020"/>
                </a:lnTo>
                <a:lnTo>
                  <a:pt x="23070" y="41020"/>
                </a:lnTo>
                <a:lnTo>
                  <a:pt x="23060" y="41010"/>
                </a:lnTo>
                <a:lnTo>
                  <a:pt x="23050" y="41010"/>
                </a:lnTo>
                <a:lnTo>
                  <a:pt x="23050" y="41000"/>
                </a:lnTo>
                <a:lnTo>
                  <a:pt x="23060" y="40990"/>
                </a:lnTo>
                <a:lnTo>
                  <a:pt x="23050" y="40980"/>
                </a:lnTo>
                <a:lnTo>
                  <a:pt x="23050" y="40970"/>
                </a:lnTo>
                <a:lnTo>
                  <a:pt x="23050" y="40960"/>
                </a:lnTo>
                <a:lnTo>
                  <a:pt x="23050" y="40950"/>
                </a:lnTo>
                <a:lnTo>
                  <a:pt x="23050" y="40940"/>
                </a:lnTo>
                <a:lnTo>
                  <a:pt x="23050" y="40930"/>
                </a:lnTo>
                <a:lnTo>
                  <a:pt x="23060" y="40930"/>
                </a:lnTo>
                <a:lnTo>
                  <a:pt x="23060" y="40920"/>
                </a:lnTo>
                <a:lnTo>
                  <a:pt x="23050" y="40920"/>
                </a:lnTo>
                <a:lnTo>
                  <a:pt x="23050" y="40910"/>
                </a:lnTo>
                <a:lnTo>
                  <a:pt x="23050" y="40900"/>
                </a:lnTo>
                <a:lnTo>
                  <a:pt x="23050" y="40890"/>
                </a:lnTo>
                <a:lnTo>
                  <a:pt x="23060" y="40860"/>
                </a:lnTo>
                <a:lnTo>
                  <a:pt x="23070" y="40860"/>
                </a:lnTo>
                <a:lnTo>
                  <a:pt x="23080" y="40860"/>
                </a:lnTo>
                <a:lnTo>
                  <a:pt x="23090" y="40850"/>
                </a:lnTo>
                <a:lnTo>
                  <a:pt x="23100" y="40850"/>
                </a:lnTo>
                <a:lnTo>
                  <a:pt x="23110" y="40840"/>
                </a:lnTo>
                <a:lnTo>
                  <a:pt x="23120" y="40840"/>
                </a:lnTo>
                <a:lnTo>
                  <a:pt x="23130" y="40830"/>
                </a:lnTo>
                <a:lnTo>
                  <a:pt x="23130" y="40820"/>
                </a:lnTo>
                <a:lnTo>
                  <a:pt x="23140" y="40820"/>
                </a:lnTo>
                <a:lnTo>
                  <a:pt x="23140" y="40810"/>
                </a:lnTo>
                <a:lnTo>
                  <a:pt x="23140" y="40800"/>
                </a:lnTo>
                <a:lnTo>
                  <a:pt x="23150" y="40790"/>
                </a:lnTo>
                <a:lnTo>
                  <a:pt x="23170" y="40770"/>
                </a:lnTo>
                <a:lnTo>
                  <a:pt x="23190" y="40730"/>
                </a:lnTo>
                <a:lnTo>
                  <a:pt x="23210" y="40710"/>
                </a:lnTo>
                <a:lnTo>
                  <a:pt x="23230" y="40680"/>
                </a:lnTo>
                <a:lnTo>
                  <a:pt x="23260" y="40670"/>
                </a:lnTo>
                <a:lnTo>
                  <a:pt x="23280" y="40660"/>
                </a:lnTo>
                <a:lnTo>
                  <a:pt x="23300" y="40660"/>
                </a:lnTo>
                <a:lnTo>
                  <a:pt x="23310" y="40660"/>
                </a:lnTo>
                <a:lnTo>
                  <a:pt x="23330" y="40670"/>
                </a:lnTo>
                <a:lnTo>
                  <a:pt x="23340" y="40670"/>
                </a:lnTo>
                <a:lnTo>
                  <a:pt x="23350" y="40670"/>
                </a:lnTo>
                <a:lnTo>
                  <a:pt x="23370" y="40670"/>
                </a:lnTo>
                <a:lnTo>
                  <a:pt x="23470" y="40640"/>
                </a:lnTo>
                <a:lnTo>
                  <a:pt x="23540" y="40620"/>
                </a:lnTo>
                <a:lnTo>
                  <a:pt x="23550" y="40600"/>
                </a:lnTo>
                <a:lnTo>
                  <a:pt x="23540" y="40560"/>
                </a:lnTo>
                <a:lnTo>
                  <a:pt x="23530" y="40540"/>
                </a:lnTo>
                <a:lnTo>
                  <a:pt x="23500" y="40510"/>
                </a:lnTo>
                <a:lnTo>
                  <a:pt x="23480" y="40500"/>
                </a:lnTo>
                <a:lnTo>
                  <a:pt x="23460" y="40480"/>
                </a:lnTo>
                <a:lnTo>
                  <a:pt x="23450" y="40460"/>
                </a:lnTo>
                <a:lnTo>
                  <a:pt x="23440" y="40450"/>
                </a:lnTo>
                <a:lnTo>
                  <a:pt x="23450" y="40440"/>
                </a:lnTo>
                <a:lnTo>
                  <a:pt x="23450" y="40430"/>
                </a:lnTo>
                <a:lnTo>
                  <a:pt x="23450" y="40420"/>
                </a:lnTo>
                <a:lnTo>
                  <a:pt x="23450" y="40410"/>
                </a:lnTo>
                <a:lnTo>
                  <a:pt x="23440" y="40400"/>
                </a:lnTo>
                <a:lnTo>
                  <a:pt x="23430" y="40390"/>
                </a:lnTo>
                <a:lnTo>
                  <a:pt x="23420" y="40380"/>
                </a:lnTo>
                <a:lnTo>
                  <a:pt x="23410" y="40380"/>
                </a:lnTo>
                <a:lnTo>
                  <a:pt x="23410" y="40370"/>
                </a:lnTo>
                <a:lnTo>
                  <a:pt x="23400" y="40370"/>
                </a:lnTo>
                <a:lnTo>
                  <a:pt x="23400" y="40360"/>
                </a:lnTo>
                <a:lnTo>
                  <a:pt x="23390" y="40350"/>
                </a:lnTo>
                <a:lnTo>
                  <a:pt x="23390" y="40340"/>
                </a:lnTo>
                <a:lnTo>
                  <a:pt x="23390" y="40330"/>
                </a:lnTo>
                <a:lnTo>
                  <a:pt x="23390" y="40320"/>
                </a:lnTo>
                <a:lnTo>
                  <a:pt x="23380" y="40310"/>
                </a:lnTo>
                <a:lnTo>
                  <a:pt x="23380" y="40300"/>
                </a:lnTo>
                <a:lnTo>
                  <a:pt x="23380" y="40290"/>
                </a:lnTo>
                <a:lnTo>
                  <a:pt x="23370" y="40270"/>
                </a:lnTo>
                <a:lnTo>
                  <a:pt x="23360" y="40270"/>
                </a:lnTo>
                <a:lnTo>
                  <a:pt x="23350" y="40260"/>
                </a:lnTo>
                <a:lnTo>
                  <a:pt x="23350" y="40250"/>
                </a:lnTo>
                <a:lnTo>
                  <a:pt x="23350" y="40240"/>
                </a:lnTo>
                <a:lnTo>
                  <a:pt x="23360" y="40230"/>
                </a:lnTo>
                <a:lnTo>
                  <a:pt x="23370" y="40210"/>
                </a:lnTo>
                <a:lnTo>
                  <a:pt x="23390" y="40200"/>
                </a:lnTo>
                <a:lnTo>
                  <a:pt x="23400" y="40190"/>
                </a:lnTo>
                <a:lnTo>
                  <a:pt x="23400" y="40180"/>
                </a:lnTo>
                <a:lnTo>
                  <a:pt x="23410" y="40180"/>
                </a:lnTo>
                <a:lnTo>
                  <a:pt x="23410" y="40170"/>
                </a:lnTo>
                <a:lnTo>
                  <a:pt x="23420" y="40170"/>
                </a:lnTo>
                <a:lnTo>
                  <a:pt x="23420" y="40160"/>
                </a:lnTo>
                <a:lnTo>
                  <a:pt x="23430" y="40150"/>
                </a:lnTo>
                <a:lnTo>
                  <a:pt x="23440" y="40140"/>
                </a:lnTo>
                <a:lnTo>
                  <a:pt x="23440" y="40130"/>
                </a:lnTo>
                <a:lnTo>
                  <a:pt x="23450" y="40130"/>
                </a:lnTo>
                <a:lnTo>
                  <a:pt x="23450" y="40120"/>
                </a:lnTo>
                <a:lnTo>
                  <a:pt x="23460" y="40120"/>
                </a:lnTo>
                <a:lnTo>
                  <a:pt x="23470" y="40110"/>
                </a:lnTo>
                <a:lnTo>
                  <a:pt x="23480" y="40100"/>
                </a:lnTo>
                <a:lnTo>
                  <a:pt x="23490" y="40100"/>
                </a:lnTo>
                <a:lnTo>
                  <a:pt x="23500" y="40090"/>
                </a:lnTo>
                <a:lnTo>
                  <a:pt x="23580" y="40060"/>
                </a:lnTo>
                <a:lnTo>
                  <a:pt x="23600" y="40050"/>
                </a:lnTo>
                <a:lnTo>
                  <a:pt x="23620" y="40030"/>
                </a:lnTo>
                <a:lnTo>
                  <a:pt x="23640" y="40020"/>
                </a:lnTo>
                <a:lnTo>
                  <a:pt x="23670" y="40000"/>
                </a:lnTo>
                <a:lnTo>
                  <a:pt x="23680" y="39990"/>
                </a:lnTo>
                <a:lnTo>
                  <a:pt x="23690" y="39980"/>
                </a:lnTo>
                <a:lnTo>
                  <a:pt x="23700" y="39970"/>
                </a:lnTo>
                <a:lnTo>
                  <a:pt x="23710" y="39960"/>
                </a:lnTo>
                <a:lnTo>
                  <a:pt x="23730" y="39960"/>
                </a:lnTo>
                <a:lnTo>
                  <a:pt x="23750" y="39960"/>
                </a:lnTo>
                <a:lnTo>
                  <a:pt x="23760" y="39960"/>
                </a:lnTo>
                <a:lnTo>
                  <a:pt x="23770" y="39950"/>
                </a:lnTo>
                <a:lnTo>
                  <a:pt x="23780" y="39950"/>
                </a:lnTo>
                <a:lnTo>
                  <a:pt x="23780" y="39940"/>
                </a:lnTo>
                <a:lnTo>
                  <a:pt x="23790" y="39940"/>
                </a:lnTo>
                <a:lnTo>
                  <a:pt x="23800" y="39940"/>
                </a:lnTo>
                <a:lnTo>
                  <a:pt x="23810" y="39940"/>
                </a:lnTo>
                <a:lnTo>
                  <a:pt x="23820" y="39940"/>
                </a:lnTo>
                <a:lnTo>
                  <a:pt x="23830" y="39940"/>
                </a:lnTo>
                <a:lnTo>
                  <a:pt x="23840" y="39940"/>
                </a:lnTo>
                <a:lnTo>
                  <a:pt x="23850" y="39940"/>
                </a:lnTo>
                <a:lnTo>
                  <a:pt x="23860" y="39940"/>
                </a:lnTo>
                <a:lnTo>
                  <a:pt x="23870" y="39940"/>
                </a:lnTo>
                <a:lnTo>
                  <a:pt x="23880" y="39940"/>
                </a:lnTo>
                <a:lnTo>
                  <a:pt x="23890" y="39940"/>
                </a:lnTo>
                <a:lnTo>
                  <a:pt x="23900" y="39940"/>
                </a:lnTo>
                <a:lnTo>
                  <a:pt x="23910" y="39940"/>
                </a:lnTo>
                <a:lnTo>
                  <a:pt x="23920" y="39940"/>
                </a:lnTo>
                <a:lnTo>
                  <a:pt x="23930" y="39940"/>
                </a:lnTo>
                <a:lnTo>
                  <a:pt x="23930" y="39930"/>
                </a:lnTo>
                <a:lnTo>
                  <a:pt x="23940" y="39930"/>
                </a:lnTo>
                <a:lnTo>
                  <a:pt x="23950" y="39930"/>
                </a:lnTo>
                <a:lnTo>
                  <a:pt x="23960" y="39920"/>
                </a:lnTo>
                <a:lnTo>
                  <a:pt x="23970" y="39910"/>
                </a:lnTo>
                <a:lnTo>
                  <a:pt x="23980" y="39910"/>
                </a:lnTo>
                <a:lnTo>
                  <a:pt x="23980" y="39900"/>
                </a:lnTo>
                <a:lnTo>
                  <a:pt x="23990" y="39900"/>
                </a:lnTo>
                <a:lnTo>
                  <a:pt x="24000" y="39890"/>
                </a:lnTo>
                <a:lnTo>
                  <a:pt x="24010" y="39890"/>
                </a:lnTo>
                <a:lnTo>
                  <a:pt x="24020" y="39890"/>
                </a:lnTo>
                <a:lnTo>
                  <a:pt x="24030" y="39890"/>
                </a:lnTo>
                <a:lnTo>
                  <a:pt x="24040" y="39890"/>
                </a:lnTo>
                <a:lnTo>
                  <a:pt x="24050" y="39890"/>
                </a:lnTo>
                <a:lnTo>
                  <a:pt x="24060" y="39890"/>
                </a:lnTo>
                <a:lnTo>
                  <a:pt x="24070" y="39900"/>
                </a:lnTo>
                <a:lnTo>
                  <a:pt x="24080" y="39900"/>
                </a:lnTo>
                <a:lnTo>
                  <a:pt x="24090" y="39900"/>
                </a:lnTo>
                <a:lnTo>
                  <a:pt x="24100" y="39900"/>
                </a:lnTo>
                <a:lnTo>
                  <a:pt x="24110" y="39900"/>
                </a:lnTo>
                <a:lnTo>
                  <a:pt x="24110" y="39910"/>
                </a:lnTo>
                <a:lnTo>
                  <a:pt x="24120" y="39910"/>
                </a:lnTo>
                <a:lnTo>
                  <a:pt x="24130" y="39910"/>
                </a:lnTo>
                <a:lnTo>
                  <a:pt x="24130" y="39920"/>
                </a:lnTo>
                <a:lnTo>
                  <a:pt x="24140" y="39930"/>
                </a:lnTo>
                <a:lnTo>
                  <a:pt x="24150" y="39930"/>
                </a:lnTo>
                <a:lnTo>
                  <a:pt x="24150" y="39940"/>
                </a:lnTo>
                <a:lnTo>
                  <a:pt x="24160" y="39940"/>
                </a:lnTo>
                <a:lnTo>
                  <a:pt x="24170" y="39940"/>
                </a:lnTo>
                <a:lnTo>
                  <a:pt x="24170" y="39950"/>
                </a:lnTo>
                <a:lnTo>
                  <a:pt x="24180" y="39950"/>
                </a:lnTo>
                <a:lnTo>
                  <a:pt x="24190" y="39940"/>
                </a:lnTo>
                <a:lnTo>
                  <a:pt x="24200" y="39940"/>
                </a:lnTo>
                <a:lnTo>
                  <a:pt x="24210" y="39940"/>
                </a:lnTo>
                <a:lnTo>
                  <a:pt x="24220" y="39930"/>
                </a:lnTo>
                <a:lnTo>
                  <a:pt x="24230" y="39930"/>
                </a:lnTo>
                <a:lnTo>
                  <a:pt x="24240" y="39930"/>
                </a:lnTo>
                <a:lnTo>
                  <a:pt x="24240" y="39920"/>
                </a:lnTo>
                <a:lnTo>
                  <a:pt x="24250" y="39920"/>
                </a:lnTo>
                <a:lnTo>
                  <a:pt x="24260" y="39920"/>
                </a:lnTo>
                <a:lnTo>
                  <a:pt x="24270" y="39920"/>
                </a:lnTo>
                <a:lnTo>
                  <a:pt x="24280" y="39920"/>
                </a:lnTo>
                <a:lnTo>
                  <a:pt x="24290" y="39930"/>
                </a:lnTo>
                <a:lnTo>
                  <a:pt x="24300" y="39930"/>
                </a:lnTo>
                <a:lnTo>
                  <a:pt x="24310" y="39930"/>
                </a:lnTo>
                <a:lnTo>
                  <a:pt x="24320" y="39940"/>
                </a:lnTo>
                <a:lnTo>
                  <a:pt x="24330" y="39940"/>
                </a:lnTo>
                <a:lnTo>
                  <a:pt x="24340" y="39940"/>
                </a:lnTo>
                <a:lnTo>
                  <a:pt x="24350" y="39940"/>
                </a:lnTo>
                <a:lnTo>
                  <a:pt x="24360" y="39940"/>
                </a:lnTo>
                <a:lnTo>
                  <a:pt x="24370" y="39940"/>
                </a:lnTo>
                <a:lnTo>
                  <a:pt x="24380" y="39940"/>
                </a:lnTo>
                <a:lnTo>
                  <a:pt x="24390" y="39930"/>
                </a:lnTo>
                <a:lnTo>
                  <a:pt x="24390" y="39920"/>
                </a:lnTo>
                <a:lnTo>
                  <a:pt x="24400" y="39920"/>
                </a:lnTo>
                <a:lnTo>
                  <a:pt x="24410" y="39910"/>
                </a:lnTo>
                <a:lnTo>
                  <a:pt x="24420" y="39900"/>
                </a:lnTo>
                <a:lnTo>
                  <a:pt x="24430" y="39890"/>
                </a:lnTo>
                <a:lnTo>
                  <a:pt x="24440" y="39890"/>
                </a:lnTo>
                <a:lnTo>
                  <a:pt x="24440" y="39880"/>
                </a:lnTo>
                <a:lnTo>
                  <a:pt x="24440" y="39870"/>
                </a:lnTo>
                <a:lnTo>
                  <a:pt x="24450" y="39870"/>
                </a:lnTo>
                <a:lnTo>
                  <a:pt x="24450" y="39860"/>
                </a:lnTo>
                <a:lnTo>
                  <a:pt x="24460" y="39850"/>
                </a:lnTo>
                <a:lnTo>
                  <a:pt x="24470" y="39840"/>
                </a:lnTo>
                <a:lnTo>
                  <a:pt x="24480" y="39830"/>
                </a:lnTo>
                <a:lnTo>
                  <a:pt x="24490" y="39820"/>
                </a:lnTo>
                <a:lnTo>
                  <a:pt x="24500" y="39810"/>
                </a:lnTo>
                <a:lnTo>
                  <a:pt x="24500" y="39800"/>
                </a:lnTo>
                <a:lnTo>
                  <a:pt x="24510" y="39800"/>
                </a:lnTo>
                <a:lnTo>
                  <a:pt x="24510" y="39790"/>
                </a:lnTo>
                <a:lnTo>
                  <a:pt x="24520" y="39780"/>
                </a:lnTo>
                <a:lnTo>
                  <a:pt x="24530" y="39740"/>
                </a:lnTo>
                <a:lnTo>
                  <a:pt x="24530" y="39700"/>
                </a:lnTo>
                <a:lnTo>
                  <a:pt x="24520" y="39700"/>
                </a:lnTo>
                <a:lnTo>
                  <a:pt x="24510" y="39700"/>
                </a:lnTo>
                <a:lnTo>
                  <a:pt x="24500" y="39690"/>
                </a:lnTo>
                <a:lnTo>
                  <a:pt x="24490" y="39690"/>
                </a:lnTo>
                <a:lnTo>
                  <a:pt x="24480" y="39690"/>
                </a:lnTo>
                <a:lnTo>
                  <a:pt x="24470" y="39690"/>
                </a:lnTo>
                <a:lnTo>
                  <a:pt x="24460" y="39690"/>
                </a:lnTo>
                <a:lnTo>
                  <a:pt x="24450" y="39690"/>
                </a:lnTo>
                <a:lnTo>
                  <a:pt x="24440" y="39680"/>
                </a:lnTo>
                <a:lnTo>
                  <a:pt x="24430" y="39680"/>
                </a:lnTo>
                <a:lnTo>
                  <a:pt x="24420" y="39680"/>
                </a:lnTo>
                <a:lnTo>
                  <a:pt x="24410" y="39680"/>
                </a:lnTo>
                <a:lnTo>
                  <a:pt x="24400" y="39670"/>
                </a:lnTo>
                <a:lnTo>
                  <a:pt x="24390" y="39670"/>
                </a:lnTo>
                <a:lnTo>
                  <a:pt x="24380" y="39670"/>
                </a:lnTo>
                <a:lnTo>
                  <a:pt x="24370" y="39670"/>
                </a:lnTo>
                <a:lnTo>
                  <a:pt x="24360" y="39670"/>
                </a:lnTo>
                <a:lnTo>
                  <a:pt x="24350" y="39670"/>
                </a:lnTo>
                <a:lnTo>
                  <a:pt x="24340" y="39670"/>
                </a:lnTo>
                <a:lnTo>
                  <a:pt x="24330" y="39670"/>
                </a:lnTo>
                <a:lnTo>
                  <a:pt x="24270" y="39660"/>
                </a:lnTo>
                <a:lnTo>
                  <a:pt x="24260" y="39660"/>
                </a:lnTo>
                <a:lnTo>
                  <a:pt x="24250" y="39660"/>
                </a:lnTo>
                <a:lnTo>
                  <a:pt x="24240" y="39660"/>
                </a:lnTo>
                <a:lnTo>
                  <a:pt x="24230" y="39660"/>
                </a:lnTo>
                <a:lnTo>
                  <a:pt x="24220" y="39660"/>
                </a:lnTo>
                <a:lnTo>
                  <a:pt x="24210" y="39660"/>
                </a:lnTo>
                <a:lnTo>
                  <a:pt x="24200" y="39660"/>
                </a:lnTo>
                <a:lnTo>
                  <a:pt x="24190" y="39660"/>
                </a:lnTo>
                <a:lnTo>
                  <a:pt x="24190" y="39650"/>
                </a:lnTo>
                <a:lnTo>
                  <a:pt x="24180" y="39650"/>
                </a:lnTo>
                <a:lnTo>
                  <a:pt x="24170" y="39650"/>
                </a:lnTo>
                <a:lnTo>
                  <a:pt x="24170" y="39640"/>
                </a:lnTo>
                <a:lnTo>
                  <a:pt x="24160" y="39640"/>
                </a:lnTo>
                <a:lnTo>
                  <a:pt x="24150" y="39630"/>
                </a:lnTo>
                <a:lnTo>
                  <a:pt x="24140" y="39620"/>
                </a:lnTo>
                <a:lnTo>
                  <a:pt x="24140" y="39610"/>
                </a:lnTo>
                <a:lnTo>
                  <a:pt x="24130" y="39600"/>
                </a:lnTo>
                <a:lnTo>
                  <a:pt x="24130" y="39590"/>
                </a:lnTo>
                <a:lnTo>
                  <a:pt x="24130" y="39580"/>
                </a:lnTo>
                <a:lnTo>
                  <a:pt x="24120" y="39580"/>
                </a:lnTo>
                <a:lnTo>
                  <a:pt x="24120" y="39570"/>
                </a:lnTo>
                <a:lnTo>
                  <a:pt x="24120" y="39560"/>
                </a:lnTo>
                <a:lnTo>
                  <a:pt x="24120" y="39550"/>
                </a:lnTo>
                <a:lnTo>
                  <a:pt x="24120" y="39540"/>
                </a:lnTo>
                <a:lnTo>
                  <a:pt x="24120" y="39530"/>
                </a:lnTo>
                <a:lnTo>
                  <a:pt x="24110" y="39520"/>
                </a:lnTo>
                <a:lnTo>
                  <a:pt x="24110" y="39510"/>
                </a:lnTo>
                <a:lnTo>
                  <a:pt x="24110" y="39500"/>
                </a:lnTo>
                <a:lnTo>
                  <a:pt x="24110" y="39490"/>
                </a:lnTo>
                <a:lnTo>
                  <a:pt x="24110" y="39480"/>
                </a:lnTo>
                <a:lnTo>
                  <a:pt x="24110" y="39470"/>
                </a:lnTo>
                <a:lnTo>
                  <a:pt x="24110" y="39460"/>
                </a:lnTo>
                <a:lnTo>
                  <a:pt x="24110" y="39450"/>
                </a:lnTo>
                <a:lnTo>
                  <a:pt x="24110" y="39440"/>
                </a:lnTo>
                <a:lnTo>
                  <a:pt x="24110" y="39430"/>
                </a:lnTo>
                <a:lnTo>
                  <a:pt x="24120" y="39420"/>
                </a:lnTo>
                <a:lnTo>
                  <a:pt x="24120" y="39410"/>
                </a:lnTo>
                <a:lnTo>
                  <a:pt x="24120" y="39400"/>
                </a:lnTo>
                <a:lnTo>
                  <a:pt x="24120" y="39390"/>
                </a:lnTo>
                <a:lnTo>
                  <a:pt x="24130" y="39380"/>
                </a:lnTo>
                <a:lnTo>
                  <a:pt x="24130" y="39370"/>
                </a:lnTo>
                <a:lnTo>
                  <a:pt x="24140" y="39360"/>
                </a:lnTo>
                <a:lnTo>
                  <a:pt x="24140" y="39350"/>
                </a:lnTo>
                <a:lnTo>
                  <a:pt x="24150" y="39340"/>
                </a:lnTo>
                <a:lnTo>
                  <a:pt x="24150" y="39330"/>
                </a:lnTo>
                <a:lnTo>
                  <a:pt x="24150" y="39320"/>
                </a:lnTo>
                <a:lnTo>
                  <a:pt x="24160" y="39310"/>
                </a:lnTo>
                <a:lnTo>
                  <a:pt x="24170" y="39300"/>
                </a:lnTo>
                <a:lnTo>
                  <a:pt x="24180" y="39300"/>
                </a:lnTo>
                <a:lnTo>
                  <a:pt x="24190" y="39290"/>
                </a:lnTo>
                <a:lnTo>
                  <a:pt x="24200" y="39290"/>
                </a:lnTo>
                <a:lnTo>
                  <a:pt x="24210" y="39290"/>
                </a:lnTo>
                <a:lnTo>
                  <a:pt x="24210" y="39300"/>
                </a:lnTo>
                <a:lnTo>
                  <a:pt x="24220" y="39300"/>
                </a:lnTo>
                <a:lnTo>
                  <a:pt x="24230" y="39300"/>
                </a:lnTo>
                <a:lnTo>
                  <a:pt x="24240" y="39290"/>
                </a:lnTo>
                <a:lnTo>
                  <a:pt x="24250" y="39290"/>
                </a:lnTo>
                <a:lnTo>
                  <a:pt x="24260" y="39280"/>
                </a:lnTo>
                <a:lnTo>
                  <a:pt x="24260" y="39270"/>
                </a:lnTo>
                <a:lnTo>
                  <a:pt x="24260" y="39260"/>
                </a:lnTo>
                <a:lnTo>
                  <a:pt x="24270" y="39260"/>
                </a:lnTo>
                <a:lnTo>
                  <a:pt x="24280" y="39260"/>
                </a:lnTo>
                <a:lnTo>
                  <a:pt x="24290" y="39260"/>
                </a:lnTo>
                <a:lnTo>
                  <a:pt x="24300" y="39250"/>
                </a:lnTo>
                <a:lnTo>
                  <a:pt x="24310" y="39240"/>
                </a:lnTo>
                <a:lnTo>
                  <a:pt x="24320" y="39240"/>
                </a:lnTo>
                <a:lnTo>
                  <a:pt x="24330" y="39230"/>
                </a:lnTo>
                <a:lnTo>
                  <a:pt x="24340" y="39230"/>
                </a:lnTo>
                <a:lnTo>
                  <a:pt x="24350" y="39240"/>
                </a:lnTo>
                <a:lnTo>
                  <a:pt x="24360" y="39240"/>
                </a:lnTo>
                <a:lnTo>
                  <a:pt x="24370" y="39240"/>
                </a:lnTo>
                <a:lnTo>
                  <a:pt x="24380" y="39240"/>
                </a:lnTo>
                <a:lnTo>
                  <a:pt x="24390" y="39240"/>
                </a:lnTo>
                <a:lnTo>
                  <a:pt x="24400" y="39240"/>
                </a:lnTo>
                <a:lnTo>
                  <a:pt x="24410" y="39230"/>
                </a:lnTo>
                <a:lnTo>
                  <a:pt x="24420" y="39230"/>
                </a:lnTo>
                <a:lnTo>
                  <a:pt x="24420" y="39220"/>
                </a:lnTo>
                <a:lnTo>
                  <a:pt x="24420" y="39210"/>
                </a:lnTo>
                <a:lnTo>
                  <a:pt x="24430" y="39210"/>
                </a:lnTo>
                <a:lnTo>
                  <a:pt x="24430" y="39200"/>
                </a:lnTo>
                <a:lnTo>
                  <a:pt x="24440" y="39190"/>
                </a:lnTo>
                <a:lnTo>
                  <a:pt x="24440" y="39180"/>
                </a:lnTo>
                <a:lnTo>
                  <a:pt x="24450" y="39180"/>
                </a:lnTo>
                <a:lnTo>
                  <a:pt x="24450" y="39170"/>
                </a:lnTo>
                <a:lnTo>
                  <a:pt x="24460" y="39160"/>
                </a:lnTo>
                <a:lnTo>
                  <a:pt x="24470" y="39150"/>
                </a:lnTo>
                <a:lnTo>
                  <a:pt x="24470" y="39140"/>
                </a:lnTo>
                <a:lnTo>
                  <a:pt x="24480" y="39140"/>
                </a:lnTo>
                <a:lnTo>
                  <a:pt x="24480" y="39130"/>
                </a:lnTo>
                <a:lnTo>
                  <a:pt x="24490" y="39120"/>
                </a:lnTo>
                <a:lnTo>
                  <a:pt x="24500" y="39110"/>
                </a:lnTo>
                <a:lnTo>
                  <a:pt x="24500" y="39100"/>
                </a:lnTo>
                <a:lnTo>
                  <a:pt x="24510" y="39100"/>
                </a:lnTo>
                <a:lnTo>
                  <a:pt x="24510" y="39090"/>
                </a:lnTo>
                <a:lnTo>
                  <a:pt x="24510" y="39080"/>
                </a:lnTo>
                <a:lnTo>
                  <a:pt x="24510" y="39070"/>
                </a:lnTo>
                <a:lnTo>
                  <a:pt x="24510" y="39060"/>
                </a:lnTo>
                <a:lnTo>
                  <a:pt x="24510" y="39050"/>
                </a:lnTo>
                <a:lnTo>
                  <a:pt x="24510" y="39040"/>
                </a:lnTo>
                <a:lnTo>
                  <a:pt x="24500" y="39030"/>
                </a:lnTo>
                <a:lnTo>
                  <a:pt x="24500" y="39020"/>
                </a:lnTo>
                <a:lnTo>
                  <a:pt x="24500" y="39010"/>
                </a:lnTo>
                <a:lnTo>
                  <a:pt x="24490" y="39010"/>
                </a:lnTo>
                <a:lnTo>
                  <a:pt x="24490" y="39000"/>
                </a:lnTo>
                <a:lnTo>
                  <a:pt x="24480" y="38990"/>
                </a:lnTo>
                <a:lnTo>
                  <a:pt x="24480" y="38980"/>
                </a:lnTo>
                <a:lnTo>
                  <a:pt x="24470" y="38970"/>
                </a:lnTo>
                <a:lnTo>
                  <a:pt x="24460" y="38970"/>
                </a:lnTo>
                <a:lnTo>
                  <a:pt x="24460" y="38960"/>
                </a:lnTo>
                <a:lnTo>
                  <a:pt x="24450" y="38960"/>
                </a:lnTo>
                <a:lnTo>
                  <a:pt x="24440" y="38950"/>
                </a:lnTo>
                <a:lnTo>
                  <a:pt x="24430" y="38950"/>
                </a:lnTo>
                <a:lnTo>
                  <a:pt x="24430" y="38940"/>
                </a:lnTo>
                <a:lnTo>
                  <a:pt x="24420" y="38930"/>
                </a:lnTo>
                <a:lnTo>
                  <a:pt x="24410" y="38920"/>
                </a:lnTo>
                <a:lnTo>
                  <a:pt x="24400" y="38910"/>
                </a:lnTo>
                <a:lnTo>
                  <a:pt x="24400" y="38900"/>
                </a:lnTo>
                <a:lnTo>
                  <a:pt x="24400" y="38890"/>
                </a:lnTo>
                <a:lnTo>
                  <a:pt x="24400" y="38880"/>
                </a:lnTo>
                <a:lnTo>
                  <a:pt x="24400" y="38870"/>
                </a:lnTo>
                <a:lnTo>
                  <a:pt x="24410" y="38830"/>
                </a:lnTo>
                <a:lnTo>
                  <a:pt x="24440" y="38830"/>
                </a:lnTo>
                <a:lnTo>
                  <a:pt x="24440" y="38820"/>
                </a:lnTo>
                <a:lnTo>
                  <a:pt x="24450" y="38820"/>
                </a:lnTo>
                <a:lnTo>
                  <a:pt x="24460" y="38830"/>
                </a:lnTo>
                <a:lnTo>
                  <a:pt x="24470" y="38830"/>
                </a:lnTo>
                <a:lnTo>
                  <a:pt x="24480" y="38830"/>
                </a:lnTo>
                <a:lnTo>
                  <a:pt x="24490" y="38830"/>
                </a:lnTo>
                <a:lnTo>
                  <a:pt x="24500" y="38840"/>
                </a:lnTo>
                <a:lnTo>
                  <a:pt x="24510" y="38840"/>
                </a:lnTo>
                <a:lnTo>
                  <a:pt x="24520" y="38840"/>
                </a:lnTo>
                <a:lnTo>
                  <a:pt x="24530" y="38840"/>
                </a:lnTo>
                <a:lnTo>
                  <a:pt x="24540" y="38840"/>
                </a:lnTo>
                <a:lnTo>
                  <a:pt x="24550" y="38840"/>
                </a:lnTo>
                <a:lnTo>
                  <a:pt x="24560" y="38840"/>
                </a:lnTo>
                <a:lnTo>
                  <a:pt x="24570" y="38840"/>
                </a:lnTo>
                <a:lnTo>
                  <a:pt x="24580" y="38840"/>
                </a:lnTo>
                <a:lnTo>
                  <a:pt x="24590" y="38850"/>
                </a:lnTo>
                <a:lnTo>
                  <a:pt x="24600" y="38850"/>
                </a:lnTo>
                <a:lnTo>
                  <a:pt x="24610" y="38850"/>
                </a:lnTo>
                <a:lnTo>
                  <a:pt x="24610" y="38860"/>
                </a:lnTo>
                <a:lnTo>
                  <a:pt x="24620" y="38860"/>
                </a:lnTo>
                <a:lnTo>
                  <a:pt x="24630" y="38860"/>
                </a:lnTo>
                <a:lnTo>
                  <a:pt x="24630" y="38870"/>
                </a:lnTo>
                <a:lnTo>
                  <a:pt x="24640" y="38870"/>
                </a:lnTo>
                <a:lnTo>
                  <a:pt x="24650" y="38880"/>
                </a:lnTo>
                <a:lnTo>
                  <a:pt x="24660" y="38890"/>
                </a:lnTo>
                <a:lnTo>
                  <a:pt x="24670" y="38890"/>
                </a:lnTo>
                <a:lnTo>
                  <a:pt x="24680" y="38900"/>
                </a:lnTo>
                <a:lnTo>
                  <a:pt x="24690" y="38900"/>
                </a:lnTo>
                <a:lnTo>
                  <a:pt x="24700" y="38910"/>
                </a:lnTo>
                <a:lnTo>
                  <a:pt x="24710" y="38910"/>
                </a:lnTo>
                <a:lnTo>
                  <a:pt x="24720" y="38910"/>
                </a:lnTo>
                <a:lnTo>
                  <a:pt x="24720" y="38920"/>
                </a:lnTo>
                <a:lnTo>
                  <a:pt x="24730" y="38920"/>
                </a:lnTo>
                <a:lnTo>
                  <a:pt x="24740" y="38930"/>
                </a:lnTo>
                <a:lnTo>
                  <a:pt x="24750" y="38940"/>
                </a:lnTo>
                <a:lnTo>
                  <a:pt x="24760" y="38950"/>
                </a:lnTo>
                <a:lnTo>
                  <a:pt x="24770" y="38950"/>
                </a:lnTo>
                <a:lnTo>
                  <a:pt x="24780" y="38940"/>
                </a:lnTo>
                <a:lnTo>
                  <a:pt x="24790" y="38940"/>
                </a:lnTo>
                <a:lnTo>
                  <a:pt x="24800" y="38940"/>
                </a:lnTo>
                <a:lnTo>
                  <a:pt x="24810" y="38940"/>
                </a:lnTo>
                <a:lnTo>
                  <a:pt x="24820" y="38940"/>
                </a:lnTo>
                <a:lnTo>
                  <a:pt x="24830" y="38940"/>
                </a:lnTo>
                <a:lnTo>
                  <a:pt x="24840" y="38940"/>
                </a:lnTo>
                <a:lnTo>
                  <a:pt x="24850" y="38940"/>
                </a:lnTo>
                <a:lnTo>
                  <a:pt x="24860" y="38940"/>
                </a:lnTo>
                <a:lnTo>
                  <a:pt x="24870" y="38930"/>
                </a:lnTo>
                <a:lnTo>
                  <a:pt x="24880" y="38920"/>
                </a:lnTo>
                <a:lnTo>
                  <a:pt x="24870" y="38920"/>
                </a:lnTo>
                <a:lnTo>
                  <a:pt x="24870" y="38910"/>
                </a:lnTo>
                <a:lnTo>
                  <a:pt x="24870" y="38900"/>
                </a:lnTo>
                <a:lnTo>
                  <a:pt x="24870" y="38890"/>
                </a:lnTo>
                <a:lnTo>
                  <a:pt x="24880" y="38880"/>
                </a:lnTo>
                <a:lnTo>
                  <a:pt x="24880" y="38870"/>
                </a:lnTo>
                <a:lnTo>
                  <a:pt x="24890" y="38870"/>
                </a:lnTo>
                <a:lnTo>
                  <a:pt x="24890" y="38860"/>
                </a:lnTo>
                <a:lnTo>
                  <a:pt x="24900" y="38860"/>
                </a:lnTo>
                <a:lnTo>
                  <a:pt x="24900" y="38850"/>
                </a:lnTo>
                <a:lnTo>
                  <a:pt x="24910" y="38840"/>
                </a:lnTo>
                <a:lnTo>
                  <a:pt x="24920" y="38830"/>
                </a:lnTo>
                <a:lnTo>
                  <a:pt x="24920" y="38820"/>
                </a:lnTo>
                <a:lnTo>
                  <a:pt x="24930" y="38810"/>
                </a:lnTo>
                <a:lnTo>
                  <a:pt x="24940" y="38810"/>
                </a:lnTo>
                <a:lnTo>
                  <a:pt x="24940" y="38800"/>
                </a:lnTo>
                <a:lnTo>
                  <a:pt x="24940" y="38790"/>
                </a:lnTo>
                <a:lnTo>
                  <a:pt x="24940" y="38780"/>
                </a:lnTo>
                <a:lnTo>
                  <a:pt x="24940" y="38770"/>
                </a:lnTo>
                <a:lnTo>
                  <a:pt x="24940" y="38760"/>
                </a:lnTo>
                <a:lnTo>
                  <a:pt x="24940" y="38750"/>
                </a:lnTo>
                <a:lnTo>
                  <a:pt x="24940" y="38740"/>
                </a:lnTo>
                <a:lnTo>
                  <a:pt x="24940" y="38730"/>
                </a:lnTo>
                <a:lnTo>
                  <a:pt x="24940" y="38720"/>
                </a:lnTo>
                <a:lnTo>
                  <a:pt x="24940" y="38710"/>
                </a:lnTo>
                <a:lnTo>
                  <a:pt x="24940" y="38690"/>
                </a:lnTo>
                <a:lnTo>
                  <a:pt x="24940" y="38680"/>
                </a:lnTo>
                <a:lnTo>
                  <a:pt x="24950" y="38670"/>
                </a:lnTo>
                <a:lnTo>
                  <a:pt x="24950" y="38650"/>
                </a:lnTo>
                <a:lnTo>
                  <a:pt x="24950" y="38630"/>
                </a:lnTo>
                <a:lnTo>
                  <a:pt x="24950" y="38610"/>
                </a:lnTo>
                <a:lnTo>
                  <a:pt x="24950" y="38600"/>
                </a:lnTo>
                <a:lnTo>
                  <a:pt x="24960" y="38580"/>
                </a:lnTo>
                <a:lnTo>
                  <a:pt x="24960" y="38570"/>
                </a:lnTo>
                <a:lnTo>
                  <a:pt x="24960" y="38560"/>
                </a:lnTo>
                <a:lnTo>
                  <a:pt x="24970" y="38540"/>
                </a:lnTo>
                <a:lnTo>
                  <a:pt x="24970" y="38530"/>
                </a:lnTo>
                <a:lnTo>
                  <a:pt x="24980" y="38530"/>
                </a:lnTo>
                <a:lnTo>
                  <a:pt x="24990" y="38540"/>
                </a:lnTo>
                <a:lnTo>
                  <a:pt x="25000" y="38540"/>
                </a:lnTo>
                <a:lnTo>
                  <a:pt x="25010" y="38540"/>
                </a:lnTo>
                <a:lnTo>
                  <a:pt x="25020" y="38540"/>
                </a:lnTo>
                <a:lnTo>
                  <a:pt x="25030" y="38540"/>
                </a:lnTo>
                <a:lnTo>
                  <a:pt x="25040" y="38540"/>
                </a:lnTo>
                <a:lnTo>
                  <a:pt x="25050" y="38540"/>
                </a:lnTo>
                <a:lnTo>
                  <a:pt x="25060" y="38540"/>
                </a:lnTo>
                <a:lnTo>
                  <a:pt x="25070" y="38540"/>
                </a:lnTo>
                <a:lnTo>
                  <a:pt x="25080" y="38530"/>
                </a:lnTo>
                <a:lnTo>
                  <a:pt x="25090" y="38530"/>
                </a:lnTo>
                <a:lnTo>
                  <a:pt x="25100" y="38530"/>
                </a:lnTo>
                <a:lnTo>
                  <a:pt x="25110" y="38530"/>
                </a:lnTo>
                <a:lnTo>
                  <a:pt x="25110" y="38520"/>
                </a:lnTo>
                <a:lnTo>
                  <a:pt x="25120" y="38520"/>
                </a:lnTo>
                <a:lnTo>
                  <a:pt x="25130" y="38510"/>
                </a:lnTo>
                <a:lnTo>
                  <a:pt x="25140" y="38510"/>
                </a:lnTo>
                <a:lnTo>
                  <a:pt x="25150" y="38500"/>
                </a:lnTo>
                <a:lnTo>
                  <a:pt x="25160" y="38500"/>
                </a:lnTo>
                <a:lnTo>
                  <a:pt x="25170" y="38490"/>
                </a:lnTo>
                <a:lnTo>
                  <a:pt x="25180" y="38490"/>
                </a:lnTo>
                <a:lnTo>
                  <a:pt x="25190" y="38490"/>
                </a:lnTo>
                <a:lnTo>
                  <a:pt x="25190" y="38480"/>
                </a:lnTo>
                <a:lnTo>
                  <a:pt x="25200" y="38480"/>
                </a:lnTo>
                <a:lnTo>
                  <a:pt x="25210" y="38480"/>
                </a:lnTo>
                <a:lnTo>
                  <a:pt x="25220" y="38480"/>
                </a:lnTo>
                <a:lnTo>
                  <a:pt x="25230" y="38470"/>
                </a:lnTo>
                <a:lnTo>
                  <a:pt x="25240" y="38470"/>
                </a:lnTo>
                <a:lnTo>
                  <a:pt x="25250" y="38470"/>
                </a:lnTo>
                <a:lnTo>
                  <a:pt x="25260" y="38460"/>
                </a:lnTo>
                <a:lnTo>
                  <a:pt x="25270" y="38460"/>
                </a:lnTo>
                <a:lnTo>
                  <a:pt x="25280" y="38460"/>
                </a:lnTo>
                <a:lnTo>
                  <a:pt x="25290" y="38460"/>
                </a:lnTo>
                <a:lnTo>
                  <a:pt x="25300" y="38460"/>
                </a:lnTo>
                <a:lnTo>
                  <a:pt x="25310" y="38460"/>
                </a:lnTo>
                <a:lnTo>
                  <a:pt x="25320" y="38460"/>
                </a:lnTo>
                <a:lnTo>
                  <a:pt x="25330" y="38460"/>
                </a:lnTo>
                <a:lnTo>
                  <a:pt x="25340" y="38450"/>
                </a:lnTo>
                <a:lnTo>
                  <a:pt x="25350" y="38450"/>
                </a:lnTo>
                <a:lnTo>
                  <a:pt x="25360" y="38440"/>
                </a:lnTo>
                <a:lnTo>
                  <a:pt x="25370" y="38440"/>
                </a:lnTo>
                <a:lnTo>
                  <a:pt x="25370" y="38430"/>
                </a:lnTo>
                <a:lnTo>
                  <a:pt x="25380" y="38430"/>
                </a:lnTo>
                <a:lnTo>
                  <a:pt x="25380" y="38420"/>
                </a:lnTo>
                <a:lnTo>
                  <a:pt x="25380" y="38410"/>
                </a:lnTo>
                <a:lnTo>
                  <a:pt x="25390" y="38410"/>
                </a:lnTo>
                <a:lnTo>
                  <a:pt x="25390" y="38400"/>
                </a:lnTo>
                <a:lnTo>
                  <a:pt x="25390" y="38390"/>
                </a:lnTo>
                <a:lnTo>
                  <a:pt x="25390" y="38380"/>
                </a:lnTo>
                <a:lnTo>
                  <a:pt x="25400" y="38370"/>
                </a:lnTo>
                <a:lnTo>
                  <a:pt x="25400" y="38360"/>
                </a:lnTo>
                <a:lnTo>
                  <a:pt x="25410" y="38350"/>
                </a:lnTo>
                <a:lnTo>
                  <a:pt x="25410" y="38340"/>
                </a:lnTo>
                <a:lnTo>
                  <a:pt x="25410" y="38330"/>
                </a:lnTo>
                <a:lnTo>
                  <a:pt x="25420" y="38330"/>
                </a:lnTo>
                <a:lnTo>
                  <a:pt x="25420" y="38320"/>
                </a:lnTo>
                <a:lnTo>
                  <a:pt x="25430" y="38310"/>
                </a:lnTo>
                <a:lnTo>
                  <a:pt x="25430" y="38300"/>
                </a:lnTo>
                <a:lnTo>
                  <a:pt x="25440" y="38290"/>
                </a:lnTo>
                <a:lnTo>
                  <a:pt x="25450" y="38280"/>
                </a:lnTo>
                <a:lnTo>
                  <a:pt x="25460" y="38280"/>
                </a:lnTo>
                <a:lnTo>
                  <a:pt x="25470" y="38270"/>
                </a:lnTo>
                <a:lnTo>
                  <a:pt x="25480" y="38270"/>
                </a:lnTo>
                <a:lnTo>
                  <a:pt x="25490" y="38260"/>
                </a:lnTo>
                <a:lnTo>
                  <a:pt x="25500" y="38260"/>
                </a:lnTo>
                <a:lnTo>
                  <a:pt x="25510" y="38260"/>
                </a:lnTo>
                <a:lnTo>
                  <a:pt x="25520" y="38250"/>
                </a:lnTo>
                <a:lnTo>
                  <a:pt x="25530" y="38250"/>
                </a:lnTo>
                <a:lnTo>
                  <a:pt x="25540" y="38250"/>
                </a:lnTo>
                <a:lnTo>
                  <a:pt x="25550" y="38250"/>
                </a:lnTo>
                <a:lnTo>
                  <a:pt x="25560" y="38250"/>
                </a:lnTo>
                <a:lnTo>
                  <a:pt x="25570" y="38250"/>
                </a:lnTo>
                <a:lnTo>
                  <a:pt x="25580" y="38250"/>
                </a:lnTo>
                <a:lnTo>
                  <a:pt x="25590" y="38250"/>
                </a:lnTo>
                <a:lnTo>
                  <a:pt x="25600" y="38250"/>
                </a:lnTo>
                <a:lnTo>
                  <a:pt x="25610" y="38260"/>
                </a:lnTo>
                <a:lnTo>
                  <a:pt x="25630" y="38260"/>
                </a:lnTo>
                <a:lnTo>
                  <a:pt x="25650" y="38260"/>
                </a:lnTo>
                <a:lnTo>
                  <a:pt x="25660" y="38260"/>
                </a:lnTo>
                <a:lnTo>
                  <a:pt x="25670" y="38260"/>
                </a:lnTo>
                <a:lnTo>
                  <a:pt x="25670" y="38270"/>
                </a:lnTo>
                <a:lnTo>
                  <a:pt x="25680" y="38270"/>
                </a:lnTo>
                <a:lnTo>
                  <a:pt x="25690" y="38270"/>
                </a:lnTo>
                <a:lnTo>
                  <a:pt x="25700" y="38280"/>
                </a:lnTo>
                <a:lnTo>
                  <a:pt x="25710" y="38280"/>
                </a:lnTo>
                <a:lnTo>
                  <a:pt x="25720" y="38280"/>
                </a:lnTo>
                <a:lnTo>
                  <a:pt x="25720" y="38290"/>
                </a:lnTo>
                <a:lnTo>
                  <a:pt x="25730" y="38290"/>
                </a:lnTo>
                <a:lnTo>
                  <a:pt x="25740" y="38290"/>
                </a:lnTo>
                <a:lnTo>
                  <a:pt x="25750" y="38300"/>
                </a:lnTo>
                <a:lnTo>
                  <a:pt x="25760" y="38300"/>
                </a:lnTo>
                <a:lnTo>
                  <a:pt x="25770" y="38310"/>
                </a:lnTo>
                <a:lnTo>
                  <a:pt x="25790" y="38320"/>
                </a:lnTo>
                <a:lnTo>
                  <a:pt x="25800" y="38330"/>
                </a:lnTo>
                <a:lnTo>
                  <a:pt x="25820" y="38340"/>
                </a:lnTo>
                <a:lnTo>
                  <a:pt x="25830" y="38340"/>
                </a:lnTo>
                <a:lnTo>
                  <a:pt x="25830" y="38350"/>
                </a:lnTo>
                <a:lnTo>
                  <a:pt x="25840" y="38350"/>
                </a:lnTo>
                <a:lnTo>
                  <a:pt x="25850" y="38350"/>
                </a:lnTo>
                <a:lnTo>
                  <a:pt x="25860" y="38350"/>
                </a:lnTo>
                <a:lnTo>
                  <a:pt x="25860" y="38360"/>
                </a:lnTo>
                <a:lnTo>
                  <a:pt x="25870" y="38360"/>
                </a:lnTo>
                <a:lnTo>
                  <a:pt x="25880" y="38360"/>
                </a:lnTo>
                <a:lnTo>
                  <a:pt x="25890" y="38360"/>
                </a:lnTo>
                <a:lnTo>
                  <a:pt x="25900" y="38360"/>
                </a:lnTo>
                <a:lnTo>
                  <a:pt x="26030" y="38340"/>
                </a:lnTo>
                <a:lnTo>
                  <a:pt x="26170" y="38260"/>
                </a:lnTo>
                <a:lnTo>
                  <a:pt x="26240" y="38230"/>
                </a:lnTo>
                <a:lnTo>
                  <a:pt x="26440" y="38160"/>
                </a:lnTo>
                <a:lnTo>
                  <a:pt x="26450" y="38160"/>
                </a:lnTo>
                <a:lnTo>
                  <a:pt x="26450" y="38150"/>
                </a:lnTo>
                <a:lnTo>
                  <a:pt x="26460" y="38150"/>
                </a:lnTo>
                <a:lnTo>
                  <a:pt x="26470" y="38150"/>
                </a:lnTo>
                <a:lnTo>
                  <a:pt x="26470" y="38140"/>
                </a:lnTo>
                <a:lnTo>
                  <a:pt x="26480" y="38140"/>
                </a:lnTo>
                <a:lnTo>
                  <a:pt x="26490" y="38130"/>
                </a:lnTo>
                <a:lnTo>
                  <a:pt x="26500" y="38130"/>
                </a:lnTo>
                <a:lnTo>
                  <a:pt x="26510" y="38120"/>
                </a:lnTo>
                <a:lnTo>
                  <a:pt x="26520" y="38120"/>
                </a:lnTo>
                <a:lnTo>
                  <a:pt x="26530" y="38120"/>
                </a:lnTo>
                <a:lnTo>
                  <a:pt x="26540" y="38120"/>
                </a:lnTo>
                <a:lnTo>
                  <a:pt x="26550" y="38120"/>
                </a:lnTo>
                <a:lnTo>
                  <a:pt x="26560" y="38120"/>
                </a:lnTo>
                <a:lnTo>
                  <a:pt x="26570" y="38120"/>
                </a:lnTo>
                <a:lnTo>
                  <a:pt x="26580" y="38120"/>
                </a:lnTo>
                <a:lnTo>
                  <a:pt x="26590" y="38110"/>
                </a:lnTo>
                <a:lnTo>
                  <a:pt x="26600" y="38110"/>
                </a:lnTo>
                <a:lnTo>
                  <a:pt x="26610" y="38110"/>
                </a:lnTo>
                <a:lnTo>
                  <a:pt x="26620" y="38110"/>
                </a:lnTo>
                <a:lnTo>
                  <a:pt x="26630" y="38110"/>
                </a:lnTo>
                <a:lnTo>
                  <a:pt x="26640" y="38110"/>
                </a:lnTo>
                <a:lnTo>
                  <a:pt x="26650" y="38110"/>
                </a:lnTo>
                <a:lnTo>
                  <a:pt x="26660" y="38110"/>
                </a:lnTo>
                <a:lnTo>
                  <a:pt x="26670" y="38110"/>
                </a:lnTo>
                <a:lnTo>
                  <a:pt x="26680" y="38100"/>
                </a:lnTo>
                <a:lnTo>
                  <a:pt x="26690" y="38100"/>
                </a:lnTo>
                <a:lnTo>
                  <a:pt x="26700" y="38100"/>
                </a:lnTo>
                <a:lnTo>
                  <a:pt x="26710" y="38090"/>
                </a:lnTo>
                <a:lnTo>
                  <a:pt x="26720" y="38090"/>
                </a:lnTo>
                <a:lnTo>
                  <a:pt x="26730" y="38090"/>
                </a:lnTo>
                <a:lnTo>
                  <a:pt x="26730" y="38080"/>
                </a:lnTo>
                <a:lnTo>
                  <a:pt x="26740" y="38080"/>
                </a:lnTo>
                <a:lnTo>
                  <a:pt x="26750" y="38080"/>
                </a:lnTo>
                <a:lnTo>
                  <a:pt x="26760" y="38080"/>
                </a:lnTo>
                <a:lnTo>
                  <a:pt x="26770" y="38080"/>
                </a:lnTo>
                <a:lnTo>
                  <a:pt x="26780" y="38080"/>
                </a:lnTo>
                <a:lnTo>
                  <a:pt x="26790" y="38090"/>
                </a:lnTo>
                <a:lnTo>
                  <a:pt x="26800" y="38090"/>
                </a:lnTo>
                <a:lnTo>
                  <a:pt x="26810" y="38090"/>
                </a:lnTo>
                <a:lnTo>
                  <a:pt x="26820" y="38090"/>
                </a:lnTo>
                <a:lnTo>
                  <a:pt x="26830" y="38090"/>
                </a:lnTo>
                <a:lnTo>
                  <a:pt x="26840" y="38080"/>
                </a:lnTo>
                <a:lnTo>
                  <a:pt x="26850" y="38080"/>
                </a:lnTo>
                <a:lnTo>
                  <a:pt x="26860" y="38080"/>
                </a:lnTo>
                <a:lnTo>
                  <a:pt x="26870" y="38080"/>
                </a:lnTo>
                <a:lnTo>
                  <a:pt x="26880" y="38080"/>
                </a:lnTo>
                <a:lnTo>
                  <a:pt x="26890" y="38080"/>
                </a:lnTo>
                <a:lnTo>
                  <a:pt x="26900" y="38080"/>
                </a:lnTo>
                <a:lnTo>
                  <a:pt x="26910" y="38080"/>
                </a:lnTo>
                <a:lnTo>
                  <a:pt x="26920" y="38080"/>
                </a:lnTo>
                <a:lnTo>
                  <a:pt x="26930" y="38080"/>
                </a:lnTo>
                <a:lnTo>
                  <a:pt x="26940" y="38080"/>
                </a:lnTo>
                <a:lnTo>
                  <a:pt x="26950" y="38080"/>
                </a:lnTo>
                <a:lnTo>
                  <a:pt x="26960" y="38080"/>
                </a:lnTo>
                <a:lnTo>
                  <a:pt x="26970" y="38080"/>
                </a:lnTo>
                <a:lnTo>
                  <a:pt x="26980" y="38080"/>
                </a:lnTo>
                <a:lnTo>
                  <a:pt x="26990" y="38080"/>
                </a:lnTo>
                <a:lnTo>
                  <a:pt x="27000" y="38090"/>
                </a:lnTo>
                <a:lnTo>
                  <a:pt x="27010" y="38090"/>
                </a:lnTo>
                <a:lnTo>
                  <a:pt x="27090" y="38130"/>
                </a:lnTo>
                <a:lnTo>
                  <a:pt x="27140" y="38150"/>
                </a:lnTo>
                <a:lnTo>
                  <a:pt x="27280" y="38220"/>
                </a:lnTo>
                <a:lnTo>
                  <a:pt x="27320" y="38310"/>
                </a:lnTo>
                <a:lnTo>
                  <a:pt x="27350" y="38380"/>
                </a:lnTo>
                <a:lnTo>
                  <a:pt x="27360" y="38390"/>
                </a:lnTo>
                <a:lnTo>
                  <a:pt x="27390" y="38430"/>
                </a:lnTo>
                <a:lnTo>
                  <a:pt x="27420" y="38450"/>
                </a:lnTo>
                <a:lnTo>
                  <a:pt x="27570" y="38540"/>
                </a:lnTo>
                <a:lnTo>
                  <a:pt x="27670" y="38600"/>
                </a:lnTo>
                <a:lnTo>
                  <a:pt x="27710" y="38670"/>
                </a:lnTo>
                <a:lnTo>
                  <a:pt x="27730" y="38750"/>
                </a:lnTo>
                <a:lnTo>
                  <a:pt x="27770" y="38780"/>
                </a:lnTo>
                <a:lnTo>
                  <a:pt x="27790" y="38950"/>
                </a:lnTo>
                <a:lnTo>
                  <a:pt x="27730" y="39000"/>
                </a:lnTo>
                <a:lnTo>
                  <a:pt x="27740" y="39060"/>
                </a:lnTo>
                <a:lnTo>
                  <a:pt x="27710" y="39120"/>
                </a:lnTo>
                <a:lnTo>
                  <a:pt x="27770" y="39140"/>
                </a:lnTo>
                <a:lnTo>
                  <a:pt x="27780" y="39140"/>
                </a:lnTo>
                <a:lnTo>
                  <a:pt x="27880" y="39160"/>
                </a:lnTo>
                <a:lnTo>
                  <a:pt x="27960" y="39170"/>
                </a:lnTo>
                <a:lnTo>
                  <a:pt x="28050" y="39160"/>
                </a:lnTo>
                <a:lnTo>
                  <a:pt x="28140" y="39190"/>
                </a:lnTo>
                <a:lnTo>
                  <a:pt x="28180" y="39230"/>
                </a:lnTo>
                <a:lnTo>
                  <a:pt x="28210" y="39270"/>
                </a:lnTo>
                <a:lnTo>
                  <a:pt x="28210" y="39290"/>
                </a:lnTo>
                <a:lnTo>
                  <a:pt x="28220" y="39300"/>
                </a:lnTo>
                <a:lnTo>
                  <a:pt x="28220" y="39310"/>
                </a:lnTo>
                <a:lnTo>
                  <a:pt x="28230" y="39320"/>
                </a:lnTo>
                <a:lnTo>
                  <a:pt x="28230" y="39330"/>
                </a:lnTo>
                <a:lnTo>
                  <a:pt x="28240" y="39340"/>
                </a:lnTo>
                <a:lnTo>
                  <a:pt x="28250" y="39350"/>
                </a:lnTo>
                <a:lnTo>
                  <a:pt x="28260" y="39360"/>
                </a:lnTo>
                <a:lnTo>
                  <a:pt x="28270" y="39360"/>
                </a:lnTo>
                <a:lnTo>
                  <a:pt x="28320" y="39400"/>
                </a:lnTo>
                <a:lnTo>
                  <a:pt x="28360" y="39440"/>
                </a:lnTo>
                <a:lnTo>
                  <a:pt x="28370" y="39530"/>
                </a:lnTo>
                <a:lnTo>
                  <a:pt x="28390" y="39600"/>
                </a:lnTo>
                <a:lnTo>
                  <a:pt x="28390" y="39650"/>
                </a:lnTo>
                <a:lnTo>
                  <a:pt x="28390" y="39920"/>
                </a:lnTo>
                <a:lnTo>
                  <a:pt x="28390" y="39980"/>
                </a:lnTo>
                <a:lnTo>
                  <a:pt x="28370" y="39970"/>
                </a:lnTo>
                <a:lnTo>
                  <a:pt x="28360" y="39970"/>
                </a:lnTo>
                <a:lnTo>
                  <a:pt x="28350" y="39970"/>
                </a:lnTo>
                <a:lnTo>
                  <a:pt x="28340" y="39970"/>
                </a:lnTo>
                <a:lnTo>
                  <a:pt x="28340" y="39980"/>
                </a:lnTo>
                <a:lnTo>
                  <a:pt x="28330" y="39980"/>
                </a:lnTo>
                <a:lnTo>
                  <a:pt x="28320" y="39990"/>
                </a:lnTo>
                <a:lnTo>
                  <a:pt x="28320" y="40000"/>
                </a:lnTo>
                <a:lnTo>
                  <a:pt x="28320" y="40010"/>
                </a:lnTo>
                <a:lnTo>
                  <a:pt x="28310" y="40000"/>
                </a:lnTo>
                <a:lnTo>
                  <a:pt x="28300" y="40000"/>
                </a:lnTo>
                <a:lnTo>
                  <a:pt x="28290" y="40000"/>
                </a:lnTo>
                <a:lnTo>
                  <a:pt x="28290" y="40010"/>
                </a:lnTo>
                <a:lnTo>
                  <a:pt x="28290" y="40020"/>
                </a:lnTo>
                <a:lnTo>
                  <a:pt x="28290" y="40030"/>
                </a:lnTo>
                <a:lnTo>
                  <a:pt x="28290" y="40040"/>
                </a:lnTo>
                <a:lnTo>
                  <a:pt x="28290" y="40050"/>
                </a:lnTo>
                <a:lnTo>
                  <a:pt x="28280" y="40040"/>
                </a:lnTo>
                <a:lnTo>
                  <a:pt x="28270" y="40040"/>
                </a:lnTo>
                <a:lnTo>
                  <a:pt x="28270" y="40030"/>
                </a:lnTo>
                <a:lnTo>
                  <a:pt x="28260" y="40030"/>
                </a:lnTo>
                <a:lnTo>
                  <a:pt x="28250" y="40030"/>
                </a:lnTo>
                <a:lnTo>
                  <a:pt x="28240" y="40030"/>
                </a:lnTo>
                <a:lnTo>
                  <a:pt x="28240" y="40040"/>
                </a:lnTo>
                <a:lnTo>
                  <a:pt x="28230" y="40050"/>
                </a:lnTo>
                <a:lnTo>
                  <a:pt x="28220" y="40060"/>
                </a:lnTo>
                <a:lnTo>
                  <a:pt x="28220" y="40070"/>
                </a:lnTo>
                <a:lnTo>
                  <a:pt x="28230" y="40070"/>
                </a:lnTo>
                <a:lnTo>
                  <a:pt x="28240" y="40070"/>
                </a:lnTo>
                <a:lnTo>
                  <a:pt x="28250" y="40080"/>
                </a:lnTo>
                <a:lnTo>
                  <a:pt x="28260" y="40080"/>
                </a:lnTo>
                <a:lnTo>
                  <a:pt x="28260" y="40090"/>
                </a:lnTo>
                <a:lnTo>
                  <a:pt x="28260" y="40100"/>
                </a:lnTo>
                <a:lnTo>
                  <a:pt x="28250" y="40100"/>
                </a:lnTo>
                <a:lnTo>
                  <a:pt x="28250" y="40110"/>
                </a:lnTo>
                <a:lnTo>
                  <a:pt x="28250" y="40120"/>
                </a:lnTo>
                <a:lnTo>
                  <a:pt x="28250" y="40130"/>
                </a:lnTo>
                <a:lnTo>
                  <a:pt x="28240" y="40130"/>
                </a:lnTo>
                <a:lnTo>
                  <a:pt x="28240" y="40140"/>
                </a:lnTo>
                <a:lnTo>
                  <a:pt x="28240" y="40150"/>
                </a:lnTo>
                <a:lnTo>
                  <a:pt x="28240" y="40160"/>
                </a:lnTo>
                <a:lnTo>
                  <a:pt x="28230" y="40170"/>
                </a:lnTo>
                <a:lnTo>
                  <a:pt x="28230" y="40180"/>
                </a:lnTo>
                <a:lnTo>
                  <a:pt x="28230" y="40190"/>
                </a:lnTo>
                <a:lnTo>
                  <a:pt x="28230" y="40200"/>
                </a:lnTo>
                <a:lnTo>
                  <a:pt x="28230" y="40210"/>
                </a:lnTo>
                <a:lnTo>
                  <a:pt x="28230" y="40220"/>
                </a:lnTo>
                <a:lnTo>
                  <a:pt x="28230" y="40230"/>
                </a:lnTo>
                <a:lnTo>
                  <a:pt x="28230" y="40240"/>
                </a:lnTo>
                <a:lnTo>
                  <a:pt x="28230" y="40250"/>
                </a:lnTo>
                <a:lnTo>
                  <a:pt x="28230" y="40260"/>
                </a:lnTo>
                <a:lnTo>
                  <a:pt x="28230" y="40270"/>
                </a:lnTo>
                <a:lnTo>
                  <a:pt x="28230" y="40280"/>
                </a:lnTo>
                <a:lnTo>
                  <a:pt x="28230" y="40290"/>
                </a:lnTo>
                <a:lnTo>
                  <a:pt x="28230" y="40300"/>
                </a:lnTo>
                <a:lnTo>
                  <a:pt x="28230" y="40310"/>
                </a:lnTo>
                <a:lnTo>
                  <a:pt x="28220" y="40310"/>
                </a:lnTo>
                <a:lnTo>
                  <a:pt x="28220" y="40320"/>
                </a:lnTo>
                <a:lnTo>
                  <a:pt x="28220" y="40330"/>
                </a:lnTo>
                <a:lnTo>
                  <a:pt x="28220" y="40340"/>
                </a:lnTo>
                <a:lnTo>
                  <a:pt x="28220" y="40350"/>
                </a:lnTo>
                <a:lnTo>
                  <a:pt x="28210" y="40360"/>
                </a:lnTo>
                <a:lnTo>
                  <a:pt x="28210" y="40370"/>
                </a:lnTo>
                <a:lnTo>
                  <a:pt x="28210" y="40380"/>
                </a:lnTo>
                <a:lnTo>
                  <a:pt x="28210" y="40390"/>
                </a:lnTo>
                <a:lnTo>
                  <a:pt x="28200" y="40400"/>
                </a:lnTo>
                <a:lnTo>
                  <a:pt x="28200" y="40410"/>
                </a:lnTo>
                <a:lnTo>
                  <a:pt x="28200" y="40420"/>
                </a:lnTo>
                <a:lnTo>
                  <a:pt x="28200" y="40430"/>
                </a:lnTo>
                <a:lnTo>
                  <a:pt x="28190" y="40430"/>
                </a:lnTo>
                <a:lnTo>
                  <a:pt x="28190" y="40440"/>
                </a:lnTo>
                <a:lnTo>
                  <a:pt x="28190" y="40450"/>
                </a:lnTo>
                <a:lnTo>
                  <a:pt x="28190" y="40460"/>
                </a:lnTo>
                <a:lnTo>
                  <a:pt x="28180" y="40460"/>
                </a:lnTo>
                <a:lnTo>
                  <a:pt x="28180" y="40470"/>
                </a:lnTo>
                <a:lnTo>
                  <a:pt x="28180" y="40480"/>
                </a:lnTo>
                <a:lnTo>
                  <a:pt x="28180" y="40490"/>
                </a:lnTo>
                <a:lnTo>
                  <a:pt x="28180" y="40500"/>
                </a:lnTo>
                <a:lnTo>
                  <a:pt x="28170" y="40510"/>
                </a:lnTo>
                <a:lnTo>
                  <a:pt x="28160" y="40510"/>
                </a:lnTo>
                <a:lnTo>
                  <a:pt x="28150" y="40510"/>
                </a:lnTo>
                <a:lnTo>
                  <a:pt x="28150" y="40520"/>
                </a:lnTo>
                <a:lnTo>
                  <a:pt x="28160" y="40530"/>
                </a:lnTo>
                <a:lnTo>
                  <a:pt x="28170" y="40530"/>
                </a:lnTo>
                <a:lnTo>
                  <a:pt x="28180" y="40530"/>
                </a:lnTo>
                <a:lnTo>
                  <a:pt x="28190" y="40540"/>
                </a:lnTo>
                <a:lnTo>
                  <a:pt x="28190" y="40550"/>
                </a:lnTo>
                <a:lnTo>
                  <a:pt x="28190" y="40560"/>
                </a:lnTo>
                <a:lnTo>
                  <a:pt x="28180" y="40570"/>
                </a:lnTo>
                <a:lnTo>
                  <a:pt x="28170" y="40570"/>
                </a:lnTo>
                <a:lnTo>
                  <a:pt x="28160" y="40580"/>
                </a:lnTo>
                <a:lnTo>
                  <a:pt x="28160" y="40590"/>
                </a:lnTo>
                <a:lnTo>
                  <a:pt x="28150" y="40590"/>
                </a:lnTo>
                <a:lnTo>
                  <a:pt x="28130" y="40590"/>
                </a:lnTo>
                <a:lnTo>
                  <a:pt x="28130" y="40600"/>
                </a:lnTo>
                <a:lnTo>
                  <a:pt x="28120" y="40600"/>
                </a:lnTo>
                <a:lnTo>
                  <a:pt x="28120" y="40610"/>
                </a:lnTo>
                <a:lnTo>
                  <a:pt x="28110" y="40620"/>
                </a:lnTo>
                <a:lnTo>
                  <a:pt x="28100" y="40630"/>
                </a:lnTo>
                <a:lnTo>
                  <a:pt x="28100" y="40640"/>
                </a:lnTo>
                <a:lnTo>
                  <a:pt x="28090" y="40640"/>
                </a:lnTo>
                <a:lnTo>
                  <a:pt x="28090" y="40650"/>
                </a:lnTo>
                <a:lnTo>
                  <a:pt x="28090" y="40660"/>
                </a:lnTo>
                <a:lnTo>
                  <a:pt x="28090" y="40670"/>
                </a:lnTo>
                <a:lnTo>
                  <a:pt x="28090" y="40680"/>
                </a:lnTo>
                <a:lnTo>
                  <a:pt x="28080" y="40690"/>
                </a:lnTo>
                <a:lnTo>
                  <a:pt x="28080" y="40700"/>
                </a:lnTo>
                <a:lnTo>
                  <a:pt x="28070" y="40700"/>
                </a:lnTo>
                <a:lnTo>
                  <a:pt x="28070" y="40710"/>
                </a:lnTo>
                <a:lnTo>
                  <a:pt x="28060" y="40720"/>
                </a:lnTo>
                <a:lnTo>
                  <a:pt x="28050" y="40730"/>
                </a:lnTo>
                <a:lnTo>
                  <a:pt x="28040" y="40740"/>
                </a:lnTo>
                <a:lnTo>
                  <a:pt x="28040" y="40750"/>
                </a:lnTo>
                <a:lnTo>
                  <a:pt x="28040" y="40760"/>
                </a:lnTo>
                <a:lnTo>
                  <a:pt x="28040" y="40770"/>
                </a:lnTo>
                <a:lnTo>
                  <a:pt x="28040" y="40780"/>
                </a:lnTo>
                <a:lnTo>
                  <a:pt x="28040" y="40790"/>
                </a:lnTo>
                <a:lnTo>
                  <a:pt x="28040" y="40800"/>
                </a:lnTo>
                <a:lnTo>
                  <a:pt x="28040" y="40810"/>
                </a:lnTo>
                <a:lnTo>
                  <a:pt x="28040" y="40820"/>
                </a:lnTo>
                <a:lnTo>
                  <a:pt x="28040" y="40830"/>
                </a:lnTo>
                <a:lnTo>
                  <a:pt x="28030" y="40840"/>
                </a:lnTo>
                <a:lnTo>
                  <a:pt x="28020" y="40840"/>
                </a:lnTo>
                <a:lnTo>
                  <a:pt x="28010" y="40840"/>
                </a:lnTo>
                <a:lnTo>
                  <a:pt x="28010" y="40850"/>
                </a:lnTo>
                <a:lnTo>
                  <a:pt x="28010" y="40880"/>
                </a:lnTo>
                <a:lnTo>
                  <a:pt x="28000" y="40910"/>
                </a:lnTo>
                <a:lnTo>
                  <a:pt x="27990" y="40930"/>
                </a:lnTo>
                <a:lnTo>
                  <a:pt x="27970" y="40990"/>
                </a:lnTo>
                <a:lnTo>
                  <a:pt x="27930" y="41080"/>
                </a:lnTo>
                <a:lnTo>
                  <a:pt x="27920" y="41080"/>
                </a:lnTo>
                <a:lnTo>
                  <a:pt x="27910" y="41090"/>
                </a:lnTo>
                <a:lnTo>
                  <a:pt x="27900" y="41090"/>
                </a:lnTo>
                <a:lnTo>
                  <a:pt x="27900" y="41100"/>
                </a:lnTo>
                <a:lnTo>
                  <a:pt x="27890" y="41110"/>
                </a:lnTo>
                <a:lnTo>
                  <a:pt x="27880" y="41120"/>
                </a:lnTo>
                <a:lnTo>
                  <a:pt x="27880" y="41130"/>
                </a:lnTo>
                <a:lnTo>
                  <a:pt x="27880" y="41140"/>
                </a:lnTo>
                <a:lnTo>
                  <a:pt x="27880" y="41150"/>
                </a:lnTo>
                <a:lnTo>
                  <a:pt x="27880" y="41160"/>
                </a:lnTo>
                <a:lnTo>
                  <a:pt x="27880" y="41170"/>
                </a:lnTo>
                <a:lnTo>
                  <a:pt x="27880" y="41180"/>
                </a:lnTo>
                <a:lnTo>
                  <a:pt x="27870" y="41190"/>
                </a:lnTo>
                <a:lnTo>
                  <a:pt x="27870" y="41200"/>
                </a:lnTo>
                <a:lnTo>
                  <a:pt x="27870" y="41210"/>
                </a:lnTo>
                <a:lnTo>
                  <a:pt x="27860" y="41220"/>
                </a:lnTo>
                <a:lnTo>
                  <a:pt x="27850" y="41220"/>
                </a:lnTo>
                <a:lnTo>
                  <a:pt x="27840" y="41220"/>
                </a:lnTo>
                <a:lnTo>
                  <a:pt x="27840" y="41230"/>
                </a:lnTo>
                <a:lnTo>
                  <a:pt x="27830" y="41230"/>
                </a:lnTo>
                <a:lnTo>
                  <a:pt x="27790" y="41240"/>
                </a:lnTo>
                <a:lnTo>
                  <a:pt x="27740" y="41240"/>
                </a:lnTo>
                <a:lnTo>
                  <a:pt x="27690" y="41250"/>
                </a:lnTo>
                <a:lnTo>
                  <a:pt x="27640" y="41270"/>
                </a:lnTo>
                <a:lnTo>
                  <a:pt x="27620" y="41280"/>
                </a:lnTo>
                <a:lnTo>
                  <a:pt x="27610" y="41280"/>
                </a:lnTo>
                <a:lnTo>
                  <a:pt x="27600" y="41280"/>
                </a:lnTo>
                <a:lnTo>
                  <a:pt x="27590" y="41280"/>
                </a:lnTo>
                <a:lnTo>
                  <a:pt x="27580" y="41280"/>
                </a:lnTo>
                <a:lnTo>
                  <a:pt x="27560" y="41290"/>
                </a:lnTo>
                <a:lnTo>
                  <a:pt x="27550" y="41290"/>
                </a:lnTo>
                <a:lnTo>
                  <a:pt x="27540" y="41290"/>
                </a:lnTo>
                <a:lnTo>
                  <a:pt x="27530" y="41290"/>
                </a:lnTo>
                <a:lnTo>
                  <a:pt x="27520" y="41300"/>
                </a:lnTo>
                <a:lnTo>
                  <a:pt x="27510" y="41300"/>
                </a:lnTo>
                <a:lnTo>
                  <a:pt x="27500" y="41300"/>
                </a:lnTo>
                <a:lnTo>
                  <a:pt x="27490" y="41310"/>
                </a:lnTo>
                <a:lnTo>
                  <a:pt x="27480" y="41310"/>
                </a:lnTo>
                <a:lnTo>
                  <a:pt x="27470" y="41310"/>
                </a:lnTo>
                <a:lnTo>
                  <a:pt x="27460" y="41310"/>
                </a:lnTo>
                <a:lnTo>
                  <a:pt x="27450" y="41310"/>
                </a:lnTo>
                <a:lnTo>
                  <a:pt x="27440" y="41310"/>
                </a:lnTo>
                <a:lnTo>
                  <a:pt x="27430" y="41310"/>
                </a:lnTo>
                <a:lnTo>
                  <a:pt x="27430" y="41320"/>
                </a:lnTo>
                <a:lnTo>
                  <a:pt x="27420" y="41320"/>
                </a:lnTo>
                <a:lnTo>
                  <a:pt x="27410" y="41320"/>
                </a:lnTo>
                <a:lnTo>
                  <a:pt x="27400" y="41320"/>
                </a:lnTo>
                <a:lnTo>
                  <a:pt x="27390" y="41330"/>
                </a:lnTo>
                <a:lnTo>
                  <a:pt x="27380" y="41330"/>
                </a:lnTo>
                <a:lnTo>
                  <a:pt x="27370" y="41340"/>
                </a:lnTo>
                <a:lnTo>
                  <a:pt x="27360" y="41340"/>
                </a:lnTo>
                <a:lnTo>
                  <a:pt x="27350" y="41340"/>
                </a:lnTo>
                <a:lnTo>
                  <a:pt x="27340" y="41340"/>
                </a:lnTo>
                <a:lnTo>
                  <a:pt x="27340" y="41350"/>
                </a:lnTo>
                <a:lnTo>
                  <a:pt x="27330" y="41350"/>
                </a:lnTo>
                <a:lnTo>
                  <a:pt x="27320" y="41350"/>
                </a:lnTo>
                <a:lnTo>
                  <a:pt x="27310" y="41350"/>
                </a:lnTo>
                <a:lnTo>
                  <a:pt x="27300" y="41350"/>
                </a:lnTo>
                <a:lnTo>
                  <a:pt x="27290" y="41360"/>
                </a:lnTo>
                <a:lnTo>
                  <a:pt x="27280" y="41360"/>
                </a:lnTo>
                <a:lnTo>
                  <a:pt x="27270" y="41360"/>
                </a:lnTo>
                <a:lnTo>
                  <a:pt x="27260" y="41360"/>
                </a:lnTo>
                <a:lnTo>
                  <a:pt x="27260" y="41370"/>
                </a:lnTo>
                <a:lnTo>
                  <a:pt x="27250" y="41380"/>
                </a:lnTo>
                <a:lnTo>
                  <a:pt x="27240" y="41380"/>
                </a:lnTo>
                <a:lnTo>
                  <a:pt x="27240" y="41390"/>
                </a:lnTo>
                <a:lnTo>
                  <a:pt x="27230" y="41400"/>
                </a:lnTo>
                <a:lnTo>
                  <a:pt x="27220" y="41400"/>
                </a:lnTo>
                <a:lnTo>
                  <a:pt x="27220" y="41410"/>
                </a:lnTo>
                <a:lnTo>
                  <a:pt x="27210" y="41410"/>
                </a:lnTo>
                <a:lnTo>
                  <a:pt x="27210" y="41420"/>
                </a:lnTo>
                <a:lnTo>
                  <a:pt x="27200" y="41430"/>
                </a:lnTo>
                <a:lnTo>
                  <a:pt x="27190" y="41440"/>
                </a:lnTo>
                <a:lnTo>
                  <a:pt x="27180" y="41450"/>
                </a:lnTo>
                <a:lnTo>
                  <a:pt x="27180" y="41460"/>
                </a:lnTo>
                <a:lnTo>
                  <a:pt x="27170" y="41470"/>
                </a:lnTo>
                <a:lnTo>
                  <a:pt x="27160" y="41480"/>
                </a:lnTo>
                <a:lnTo>
                  <a:pt x="27150" y="41490"/>
                </a:lnTo>
                <a:lnTo>
                  <a:pt x="27140" y="41490"/>
                </a:lnTo>
                <a:lnTo>
                  <a:pt x="27130" y="41490"/>
                </a:lnTo>
                <a:lnTo>
                  <a:pt x="27120" y="41500"/>
                </a:lnTo>
                <a:lnTo>
                  <a:pt x="27110" y="41500"/>
                </a:lnTo>
                <a:lnTo>
                  <a:pt x="27100" y="41510"/>
                </a:lnTo>
                <a:lnTo>
                  <a:pt x="27090" y="41510"/>
                </a:lnTo>
                <a:lnTo>
                  <a:pt x="27080" y="41520"/>
                </a:lnTo>
                <a:lnTo>
                  <a:pt x="27070" y="41520"/>
                </a:lnTo>
                <a:lnTo>
                  <a:pt x="27060" y="41520"/>
                </a:lnTo>
                <a:lnTo>
                  <a:pt x="27050" y="41530"/>
                </a:lnTo>
                <a:lnTo>
                  <a:pt x="27040" y="41530"/>
                </a:lnTo>
                <a:lnTo>
                  <a:pt x="27030" y="41540"/>
                </a:lnTo>
                <a:lnTo>
                  <a:pt x="27020" y="41540"/>
                </a:lnTo>
                <a:lnTo>
                  <a:pt x="27020" y="41550"/>
                </a:lnTo>
                <a:lnTo>
                  <a:pt x="27020" y="41560"/>
                </a:lnTo>
                <a:lnTo>
                  <a:pt x="27010" y="41560"/>
                </a:lnTo>
                <a:lnTo>
                  <a:pt x="27010" y="41570"/>
                </a:lnTo>
                <a:lnTo>
                  <a:pt x="27010" y="41580"/>
                </a:lnTo>
                <a:lnTo>
                  <a:pt x="27010" y="41590"/>
                </a:lnTo>
                <a:lnTo>
                  <a:pt x="27000" y="41590"/>
                </a:lnTo>
                <a:lnTo>
                  <a:pt x="27000" y="41600"/>
                </a:lnTo>
                <a:lnTo>
                  <a:pt x="27000" y="41610"/>
                </a:lnTo>
                <a:lnTo>
                  <a:pt x="26990" y="41620"/>
                </a:lnTo>
                <a:lnTo>
                  <a:pt x="26990" y="41630"/>
                </a:lnTo>
                <a:lnTo>
                  <a:pt x="26980" y="41640"/>
                </a:lnTo>
                <a:lnTo>
                  <a:pt x="26980" y="41650"/>
                </a:lnTo>
                <a:lnTo>
                  <a:pt x="26970" y="41650"/>
                </a:lnTo>
                <a:lnTo>
                  <a:pt x="26970" y="41660"/>
                </a:lnTo>
                <a:lnTo>
                  <a:pt x="26960" y="41670"/>
                </a:lnTo>
                <a:lnTo>
                  <a:pt x="26950" y="41680"/>
                </a:lnTo>
                <a:lnTo>
                  <a:pt x="26940" y="41690"/>
                </a:lnTo>
                <a:lnTo>
                  <a:pt x="26930" y="41700"/>
                </a:lnTo>
                <a:lnTo>
                  <a:pt x="26920" y="41700"/>
                </a:lnTo>
                <a:lnTo>
                  <a:pt x="26920" y="41710"/>
                </a:lnTo>
                <a:lnTo>
                  <a:pt x="26910" y="41710"/>
                </a:lnTo>
                <a:lnTo>
                  <a:pt x="26900" y="41710"/>
                </a:lnTo>
                <a:lnTo>
                  <a:pt x="26890" y="41710"/>
                </a:lnTo>
                <a:lnTo>
                  <a:pt x="26880" y="41720"/>
                </a:lnTo>
                <a:lnTo>
                  <a:pt x="26870" y="41730"/>
                </a:lnTo>
                <a:lnTo>
                  <a:pt x="26860" y="41740"/>
                </a:lnTo>
                <a:lnTo>
                  <a:pt x="26850" y="41740"/>
                </a:lnTo>
                <a:lnTo>
                  <a:pt x="26840" y="41740"/>
                </a:lnTo>
                <a:lnTo>
                  <a:pt x="26830" y="41730"/>
                </a:lnTo>
                <a:lnTo>
                  <a:pt x="26820" y="41730"/>
                </a:lnTo>
                <a:lnTo>
                  <a:pt x="26810" y="41730"/>
                </a:lnTo>
                <a:lnTo>
                  <a:pt x="26800" y="41720"/>
                </a:lnTo>
                <a:lnTo>
                  <a:pt x="26790" y="41720"/>
                </a:lnTo>
                <a:lnTo>
                  <a:pt x="26780" y="41720"/>
                </a:lnTo>
                <a:lnTo>
                  <a:pt x="26770" y="41720"/>
                </a:lnTo>
                <a:lnTo>
                  <a:pt x="26760" y="41720"/>
                </a:lnTo>
                <a:lnTo>
                  <a:pt x="26750" y="41720"/>
                </a:lnTo>
                <a:lnTo>
                  <a:pt x="26730" y="41720"/>
                </a:lnTo>
                <a:lnTo>
                  <a:pt x="26720" y="41720"/>
                </a:lnTo>
                <a:lnTo>
                  <a:pt x="26710" y="41720"/>
                </a:lnTo>
                <a:lnTo>
                  <a:pt x="26700" y="41730"/>
                </a:lnTo>
                <a:lnTo>
                  <a:pt x="26690" y="41730"/>
                </a:lnTo>
                <a:lnTo>
                  <a:pt x="26680" y="41740"/>
                </a:lnTo>
                <a:lnTo>
                  <a:pt x="26670" y="41740"/>
                </a:lnTo>
                <a:lnTo>
                  <a:pt x="26660" y="41750"/>
                </a:lnTo>
                <a:lnTo>
                  <a:pt x="26650" y="41750"/>
                </a:lnTo>
                <a:lnTo>
                  <a:pt x="26640" y="41760"/>
                </a:lnTo>
                <a:lnTo>
                  <a:pt x="26630" y="41770"/>
                </a:lnTo>
                <a:lnTo>
                  <a:pt x="26620" y="41770"/>
                </a:lnTo>
                <a:lnTo>
                  <a:pt x="26610" y="41770"/>
                </a:lnTo>
                <a:lnTo>
                  <a:pt x="26600" y="41780"/>
                </a:lnTo>
                <a:lnTo>
                  <a:pt x="26590" y="41780"/>
                </a:lnTo>
                <a:lnTo>
                  <a:pt x="26580" y="41780"/>
                </a:lnTo>
                <a:lnTo>
                  <a:pt x="26570" y="41780"/>
                </a:lnTo>
                <a:lnTo>
                  <a:pt x="26560" y="41780"/>
                </a:lnTo>
                <a:lnTo>
                  <a:pt x="26550" y="41780"/>
                </a:lnTo>
                <a:lnTo>
                  <a:pt x="26550" y="41790"/>
                </a:lnTo>
                <a:lnTo>
                  <a:pt x="26540" y="41790"/>
                </a:lnTo>
                <a:lnTo>
                  <a:pt x="26530" y="41800"/>
                </a:lnTo>
                <a:lnTo>
                  <a:pt x="26520" y="41800"/>
                </a:lnTo>
                <a:lnTo>
                  <a:pt x="26520" y="41810"/>
                </a:lnTo>
                <a:lnTo>
                  <a:pt x="26510" y="41810"/>
                </a:lnTo>
                <a:lnTo>
                  <a:pt x="26510" y="41820"/>
                </a:lnTo>
                <a:lnTo>
                  <a:pt x="26510" y="41830"/>
                </a:lnTo>
                <a:lnTo>
                  <a:pt x="26500" y="41830"/>
                </a:lnTo>
                <a:lnTo>
                  <a:pt x="26500" y="41840"/>
                </a:lnTo>
                <a:lnTo>
                  <a:pt x="26500" y="41850"/>
                </a:lnTo>
                <a:lnTo>
                  <a:pt x="26490" y="41860"/>
                </a:lnTo>
                <a:lnTo>
                  <a:pt x="26490" y="41870"/>
                </a:lnTo>
                <a:lnTo>
                  <a:pt x="26480" y="41880"/>
                </a:lnTo>
                <a:lnTo>
                  <a:pt x="26480" y="41890"/>
                </a:lnTo>
                <a:lnTo>
                  <a:pt x="26480" y="41900"/>
                </a:lnTo>
                <a:lnTo>
                  <a:pt x="26470" y="41910"/>
                </a:lnTo>
                <a:lnTo>
                  <a:pt x="26460" y="41920"/>
                </a:lnTo>
                <a:lnTo>
                  <a:pt x="26450" y="41920"/>
                </a:lnTo>
                <a:lnTo>
                  <a:pt x="26450" y="41930"/>
                </a:lnTo>
                <a:lnTo>
                  <a:pt x="26440" y="41930"/>
                </a:lnTo>
                <a:lnTo>
                  <a:pt x="26430" y="41940"/>
                </a:lnTo>
                <a:lnTo>
                  <a:pt x="26420" y="41940"/>
                </a:lnTo>
                <a:lnTo>
                  <a:pt x="26410" y="41940"/>
                </a:lnTo>
                <a:lnTo>
                  <a:pt x="26410" y="41950"/>
                </a:lnTo>
                <a:lnTo>
                  <a:pt x="26400" y="41950"/>
                </a:lnTo>
                <a:lnTo>
                  <a:pt x="26390" y="41950"/>
                </a:lnTo>
                <a:lnTo>
                  <a:pt x="26380" y="41950"/>
                </a:lnTo>
                <a:lnTo>
                  <a:pt x="26370" y="41950"/>
                </a:lnTo>
                <a:lnTo>
                  <a:pt x="26360" y="41950"/>
                </a:lnTo>
                <a:lnTo>
                  <a:pt x="26350" y="41950"/>
                </a:lnTo>
                <a:lnTo>
                  <a:pt x="26340" y="41950"/>
                </a:lnTo>
                <a:lnTo>
                  <a:pt x="26330" y="41940"/>
                </a:lnTo>
                <a:lnTo>
                  <a:pt x="26310" y="41940"/>
                </a:lnTo>
                <a:lnTo>
                  <a:pt x="26310" y="41930"/>
                </a:lnTo>
                <a:lnTo>
                  <a:pt x="26300" y="41930"/>
                </a:lnTo>
                <a:lnTo>
                  <a:pt x="26300" y="41920"/>
                </a:lnTo>
                <a:lnTo>
                  <a:pt x="26290" y="41910"/>
                </a:lnTo>
                <a:lnTo>
                  <a:pt x="26280" y="41910"/>
                </a:lnTo>
                <a:lnTo>
                  <a:pt x="26280" y="41900"/>
                </a:lnTo>
                <a:lnTo>
                  <a:pt x="26280" y="41890"/>
                </a:lnTo>
                <a:lnTo>
                  <a:pt x="26270" y="41890"/>
                </a:lnTo>
                <a:lnTo>
                  <a:pt x="26260" y="41880"/>
                </a:lnTo>
                <a:lnTo>
                  <a:pt x="26260" y="41870"/>
                </a:lnTo>
                <a:lnTo>
                  <a:pt x="26250" y="41870"/>
                </a:lnTo>
                <a:lnTo>
                  <a:pt x="26250" y="41860"/>
                </a:lnTo>
                <a:lnTo>
                  <a:pt x="26240" y="41860"/>
                </a:lnTo>
                <a:lnTo>
                  <a:pt x="26230" y="41850"/>
                </a:lnTo>
                <a:lnTo>
                  <a:pt x="26220" y="41840"/>
                </a:lnTo>
                <a:lnTo>
                  <a:pt x="26210" y="41830"/>
                </a:lnTo>
                <a:lnTo>
                  <a:pt x="26200" y="41830"/>
                </a:lnTo>
                <a:lnTo>
                  <a:pt x="26190" y="41820"/>
                </a:lnTo>
                <a:lnTo>
                  <a:pt x="26180" y="41810"/>
                </a:lnTo>
                <a:lnTo>
                  <a:pt x="26170" y="41810"/>
                </a:lnTo>
                <a:lnTo>
                  <a:pt x="26170" y="41800"/>
                </a:lnTo>
                <a:lnTo>
                  <a:pt x="26160" y="41800"/>
                </a:lnTo>
                <a:lnTo>
                  <a:pt x="26150" y="41790"/>
                </a:lnTo>
                <a:lnTo>
                  <a:pt x="26140" y="41780"/>
                </a:lnTo>
                <a:lnTo>
                  <a:pt x="26130" y="41780"/>
                </a:lnTo>
                <a:lnTo>
                  <a:pt x="26120" y="41780"/>
                </a:lnTo>
                <a:lnTo>
                  <a:pt x="26110" y="41770"/>
                </a:lnTo>
                <a:lnTo>
                  <a:pt x="26100" y="41770"/>
                </a:lnTo>
                <a:lnTo>
                  <a:pt x="26090" y="41770"/>
                </a:lnTo>
                <a:lnTo>
                  <a:pt x="26080" y="41770"/>
                </a:lnTo>
                <a:lnTo>
                  <a:pt x="26070" y="41770"/>
                </a:lnTo>
                <a:lnTo>
                  <a:pt x="26060" y="41770"/>
                </a:lnTo>
                <a:lnTo>
                  <a:pt x="26050" y="41770"/>
                </a:lnTo>
                <a:lnTo>
                  <a:pt x="26040" y="41770"/>
                </a:lnTo>
                <a:lnTo>
                  <a:pt x="26030" y="41780"/>
                </a:lnTo>
                <a:lnTo>
                  <a:pt x="26020" y="41780"/>
                </a:lnTo>
                <a:lnTo>
                  <a:pt x="26010" y="41780"/>
                </a:lnTo>
                <a:lnTo>
                  <a:pt x="26000" y="41780"/>
                </a:lnTo>
                <a:lnTo>
                  <a:pt x="25990" y="41790"/>
                </a:lnTo>
                <a:lnTo>
                  <a:pt x="25980" y="41790"/>
                </a:lnTo>
                <a:lnTo>
                  <a:pt x="25970" y="41790"/>
                </a:lnTo>
                <a:lnTo>
                  <a:pt x="25960" y="41790"/>
                </a:lnTo>
                <a:lnTo>
                  <a:pt x="25960" y="41800"/>
                </a:lnTo>
                <a:lnTo>
                  <a:pt x="25950" y="41800"/>
                </a:lnTo>
                <a:lnTo>
                  <a:pt x="25940" y="41800"/>
                </a:lnTo>
                <a:lnTo>
                  <a:pt x="25940" y="41810"/>
                </a:lnTo>
                <a:lnTo>
                  <a:pt x="25930" y="41820"/>
                </a:lnTo>
                <a:lnTo>
                  <a:pt x="25920" y="41820"/>
                </a:lnTo>
                <a:lnTo>
                  <a:pt x="25920" y="41830"/>
                </a:lnTo>
                <a:lnTo>
                  <a:pt x="25930" y="41840"/>
                </a:lnTo>
                <a:lnTo>
                  <a:pt x="25930" y="41880"/>
                </a:lnTo>
                <a:lnTo>
                  <a:pt x="25940" y="41920"/>
                </a:lnTo>
                <a:lnTo>
                  <a:pt x="25950" y="41940"/>
                </a:lnTo>
                <a:lnTo>
                  <a:pt x="25970" y="41970"/>
                </a:lnTo>
                <a:lnTo>
                  <a:pt x="26000" y="42000"/>
                </a:lnTo>
                <a:lnTo>
                  <a:pt x="26020" y="42030"/>
                </a:lnTo>
                <a:lnTo>
                  <a:pt x="26030" y="42070"/>
                </a:lnTo>
                <a:lnTo>
                  <a:pt x="26030" y="42150"/>
                </a:lnTo>
                <a:lnTo>
                  <a:pt x="26030" y="42200"/>
                </a:lnTo>
                <a:lnTo>
                  <a:pt x="26040" y="42270"/>
                </a:lnTo>
                <a:lnTo>
                  <a:pt x="26040" y="42330"/>
                </a:lnTo>
                <a:lnTo>
                  <a:pt x="26050" y="42370"/>
                </a:lnTo>
                <a:lnTo>
                  <a:pt x="26050" y="42410"/>
                </a:lnTo>
                <a:lnTo>
                  <a:pt x="26060" y="42440"/>
                </a:lnTo>
                <a:lnTo>
                  <a:pt x="26080" y="42490"/>
                </a:lnTo>
                <a:lnTo>
                  <a:pt x="26090" y="42540"/>
                </a:lnTo>
                <a:lnTo>
                  <a:pt x="26090" y="42550"/>
                </a:lnTo>
                <a:lnTo>
                  <a:pt x="26100" y="42560"/>
                </a:lnTo>
                <a:lnTo>
                  <a:pt x="26100" y="42570"/>
                </a:lnTo>
                <a:lnTo>
                  <a:pt x="26100" y="42580"/>
                </a:lnTo>
                <a:lnTo>
                  <a:pt x="26110" y="42590"/>
                </a:lnTo>
                <a:lnTo>
                  <a:pt x="26110" y="42600"/>
                </a:lnTo>
                <a:lnTo>
                  <a:pt x="26110" y="42610"/>
                </a:lnTo>
                <a:lnTo>
                  <a:pt x="26120" y="42620"/>
                </a:lnTo>
                <a:lnTo>
                  <a:pt x="26120" y="42630"/>
                </a:lnTo>
                <a:lnTo>
                  <a:pt x="26120" y="42640"/>
                </a:lnTo>
                <a:lnTo>
                  <a:pt x="26120" y="42650"/>
                </a:lnTo>
                <a:lnTo>
                  <a:pt x="26120" y="42660"/>
                </a:lnTo>
                <a:lnTo>
                  <a:pt x="26120" y="42670"/>
                </a:lnTo>
                <a:lnTo>
                  <a:pt x="26120" y="42680"/>
                </a:lnTo>
                <a:lnTo>
                  <a:pt x="26120" y="42690"/>
                </a:lnTo>
                <a:lnTo>
                  <a:pt x="26120" y="42700"/>
                </a:lnTo>
                <a:lnTo>
                  <a:pt x="26110" y="42710"/>
                </a:lnTo>
                <a:lnTo>
                  <a:pt x="26110" y="42720"/>
                </a:lnTo>
                <a:lnTo>
                  <a:pt x="26120" y="42730"/>
                </a:lnTo>
                <a:lnTo>
                  <a:pt x="26120" y="42760"/>
                </a:lnTo>
                <a:lnTo>
                  <a:pt x="26120" y="42790"/>
                </a:lnTo>
                <a:lnTo>
                  <a:pt x="26100" y="42820"/>
                </a:lnTo>
                <a:lnTo>
                  <a:pt x="26080" y="42860"/>
                </a:lnTo>
                <a:lnTo>
                  <a:pt x="26050" y="42870"/>
                </a:lnTo>
                <a:lnTo>
                  <a:pt x="26040" y="42880"/>
                </a:lnTo>
                <a:lnTo>
                  <a:pt x="25950" y="42890"/>
                </a:lnTo>
                <a:lnTo>
                  <a:pt x="25940" y="42890"/>
                </a:lnTo>
                <a:lnTo>
                  <a:pt x="25930" y="42890"/>
                </a:lnTo>
                <a:lnTo>
                  <a:pt x="25920" y="42890"/>
                </a:lnTo>
                <a:lnTo>
                  <a:pt x="25910" y="42890"/>
                </a:lnTo>
                <a:lnTo>
                  <a:pt x="25900" y="42880"/>
                </a:lnTo>
                <a:lnTo>
                  <a:pt x="25890" y="42880"/>
                </a:lnTo>
                <a:lnTo>
                  <a:pt x="25890" y="42870"/>
                </a:lnTo>
                <a:lnTo>
                  <a:pt x="25880" y="42870"/>
                </a:lnTo>
                <a:lnTo>
                  <a:pt x="25640" y="42800"/>
                </a:lnTo>
                <a:lnTo>
                  <a:pt x="25580" y="42780"/>
                </a:lnTo>
                <a:lnTo>
                  <a:pt x="25550" y="42780"/>
                </a:lnTo>
                <a:lnTo>
                  <a:pt x="25540" y="42780"/>
                </a:lnTo>
                <a:lnTo>
                  <a:pt x="25520" y="42790"/>
                </a:lnTo>
                <a:lnTo>
                  <a:pt x="25510" y="42790"/>
                </a:lnTo>
                <a:lnTo>
                  <a:pt x="25510" y="42800"/>
                </a:lnTo>
                <a:lnTo>
                  <a:pt x="25500" y="42810"/>
                </a:lnTo>
                <a:lnTo>
                  <a:pt x="25500" y="42820"/>
                </a:lnTo>
                <a:lnTo>
                  <a:pt x="25500" y="42830"/>
                </a:lnTo>
                <a:lnTo>
                  <a:pt x="25500" y="42840"/>
                </a:lnTo>
                <a:lnTo>
                  <a:pt x="25490" y="42850"/>
                </a:lnTo>
                <a:lnTo>
                  <a:pt x="25490" y="42860"/>
                </a:lnTo>
                <a:lnTo>
                  <a:pt x="25490" y="42870"/>
                </a:lnTo>
                <a:lnTo>
                  <a:pt x="25490" y="42880"/>
                </a:lnTo>
                <a:lnTo>
                  <a:pt x="25480" y="42890"/>
                </a:lnTo>
                <a:lnTo>
                  <a:pt x="25470" y="42900"/>
                </a:lnTo>
                <a:lnTo>
                  <a:pt x="25460" y="42910"/>
                </a:lnTo>
                <a:lnTo>
                  <a:pt x="25440" y="42930"/>
                </a:lnTo>
                <a:lnTo>
                  <a:pt x="25430" y="42930"/>
                </a:lnTo>
                <a:lnTo>
                  <a:pt x="25410" y="42940"/>
                </a:lnTo>
                <a:lnTo>
                  <a:pt x="25380" y="42950"/>
                </a:lnTo>
                <a:lnTo>
                  <a:pt x="25360" y="42960"/>
                </a:lnTo>
                <a:lnTo>
                  <a:pt x="25320" y="42960"/>
                </a:lnTo>
                <a:lnTo>
                  <a:pt x="25310" y="42960"/>
                </a:lnTo>
                <a:lnTo>
                  <a:pt x="25260" y="42960"/>
                </a:lnTo>
                <a:lnTo>
                  <a:pt x="25250" y="42960"/>
                </a:lnTo>
                <a:lnTo>
                  <a:pt x="25240" y="42960"/>
                </a:lnTo>
                <a:lnTo>
                  <a:pt x="25240" y="42950"/>
                </a:lnTo>
                <a:lnTo>
                  <a:pt x="25230" y="42950"/>
                </a:lnTo>
                <a:lnTo>
                  <a:pt x="25220" y="42950"/>
                </a:lnTo>
                <a:lnTo>
                  <a:pt x="25200" y="42950"/>
                </a:lnTo>
                <a:lnTo>
                  <a:pt x="25190" y="42960"/>
                </a:lnTo>
                <a:lnTo>
                  <a:pt x="25180" y="42960"/>
                </a:lnTo>
                <a:lnTo>
                  <a:pt x="25170" y="42960"/>
                </a:lnTo>
                <a:lnTo>
                  <a:pt x="25160" y="42960"/>
                </a:lnTo>
                <a:lnTo>
                  <a:pt x="25150" y="42960"/>
                </a:lnTo>
                <a:lnTo>
                  <a:pt x="25140" y="42960"/>
                </a:lnTo>
                <a:lnTo>
                  <a:pt x="25130" y="42970"/>
                </a:lnTo>
                <a:lnTo>
                  <a:pt x="25120" y="42970"/>
                </a:lnTo>
                <a:lnTo>
                  <a:pt x="25110" y="42980"/>
                </a:lnTo>
                <a:lnTo>
                  <a:pt x="25100" y="42980"/>
                </a:lnTo>
                <a:lnTo>
                  <a:pt x="25100" y="42990"/>
                </a:lnTo>
                <a:lnTo>
                  <a:pt x="25090" y="42990"/>
                </a:lnTo>
                <a:lnTo>
                  <a:pt x="25080" y="43000"/>
                </a:lnTo>
                <a:lnTo>
                  <a:pt x="25070" y="43000"/>
                </a:lnTo>
                <a:lnTo>
                  <a:pt x="25060" y="43010"/>
                </a:lnTo>
                <a:lnTo>
                  <a:pt x="25050" y="43010"/>
                </a:lnTo>
                <a:lnTo>
                  <a:pt x="25040" y="43010"/>
                </a:lnTo>
                <a:lnTo>
                  <a:pt x="25010" y="43010"/>
                </a:lnTo>
                <a:lnTo>
                  <a:pt x="25000" y="43010"/>
                </a:lnTo>
                <a:lnTo>
                  <a:pt x="24990" y="43010"/>
                </a:lnTo>
                <a:lnTo>
                  <a:pt x="24980" y="43010"/>
                </a:lnTo>
                <a:lnTo>
                  <a:pt x="24960" y="43010"/>
                </a:lnTo>
                <a:lnTo>
                  <a:pt x="24950" y="43010"/>
                </a:lnTo>
                <a:lnTo>
                  <a:pt x="24930" y="43010"/>
                </a:lnTo>
                <a:lnTo>
                  <a:pt x="24920" y="43010"/>
                </a:lnTo>
                <a:lnTo>
                  <a:pt x="24920" y="43020"/>
                </a:lnTo>
                <a:lnTo>
                  <a:pt x="24910" y="43020"/>
                </a:lnTo>
                <a:lnTo>
                  <a:pt x="24900" y="43020"/>
                </a:lnTo>
                <a:lnTo>
                  <a:pt x="24860" y="43060"/>
                </a:lnTo>
                <a:lnTo>
                  <a:pt x="24840" y="43080"/>
                </a:lnTo>
                <a:lnTo>
                  <a:pt x="24820" y="43090"/>
                </a:lnTo>
                <a:lnTo>
                  <a:pt x="24820" y="43100"/>
                </a:lnTo>
                <a:lnTo>
                  <a:pt x="24750" y="43130"/>
                </a:lnTo>
                <a:lnTo>
                  <a:pt x="24720" y="43140"/>
                </a:lnTo>
                <a:lnTo>
                  <a:pt x="24650" y="43170"/>
                </a:lnTo>
                <a:lnTo>
                  <a:pt x="24650" y="43180"/>
                </a:lnTo>
                <a:lnTo>
                  <a:pt x="24630" y="43180"/>
                </a:lnTo>
                <a:lnTo>
                  <a:pt x="24540" y="43180"/>
                </a:lnTo>
                <a:lnTo>
                  <a:pt x="24470" y="43180"/>
                </a:lnTo>
                <a:lnTo>
                  <a:pt x="24410" y="43160"/>
                </a:lnTo>
                <a:lnTo>
                  <a:pt x="24330" y="43130"/>
                </a:lnTo>
                <a:lnTo>
                  <a:pt x="24290" y="43110"/>
                </a:lnTo>
                <a:lnTo>
                  <a:pt x="24250" y="43090"/>
                </a:lnTo>
                <a:lnTo>
                  <a:pt x="24210" y="43060"/>
                </a:lnTo>
                <a:lnTo>
                  <a:pt x="24170" y="43040"/>
                </a:lnTo>
                <a:lnTo>
                  <a:pt x="24140" y="43020"/>
                </a:lnTo>
                <a:lnTo>
                  <a:pt x="24130" y="43010"/>
                </a:lnTo>
                <a:lnTo>
                  <a:pt x="24120" y="43000"/>
                </a:lnTo>
                <a:lnTo>
                  <a:pt x="24120" y="42990"/>
                </a:lnTo>
                <a:lnTo>
                  <a:pt x="24110" y="42990"/>
                </a:lnTo>
                <a:lnTo>
                  <a:pt x="24110" y="42980"/>
                </a:lnTo>
                <a:lnTo>
                  <a:pt x="24100" y="42970"/>
                </a:lnTo>
                <a:lnTo>
                  <a:pt x="24090" y="42970"/>
                </a:lnTo>
                <a:lnTo>
                  <a:pt x="24080" y="42970"/>
                </a:lnTo>
                <a:lnTo>
                  <a:pt x="24080" y="42960"/>
                </a:lnTo>
                <a:lnTo>
                  <a:pt x="24070" y="42960"/>
                </a:lnTo>
                <a:lnTo>
                  <a:pt x="24080" y="42930"/>
                </a:lnTo>
                <a:lnTo>
                  <a:pt x="24080" y="42920"/>
                </a:lnTo>
                <a:lnTo>
                  <a:pt x="24080" y="42910"/>
                </a:lnTo>
                <a:lnTo>
                  <a:pt x="24070" y="42910"/>
                </a:lnTo>
                <a:lnTo>
                  <a:pt x="24070" y="42900"/>
                </a:lnTo>
                <a:lnTo>
                  <a:pt x="24060" y="42900"/>
                </a:lnTo>
                <a:lnTo>
                  <a:pt x="24060" y="42890"/>
                </a:lnTo>
                <a:lnTo>
                  <a:pt x="24050" y="42900"/>
                </a:lnTo>
                <a:lnTo>
                  <a:pt x="24040" y="42900"/>
                </a:lnTo>
                <a:lnTo>
                  <a:pt x="24040" y="42890"/>
                </a:lnTo>
                <a:lnTo>
                  <a:pt x="24030" y="42890"/>
                </a:lnTo>
                <a:lnTo>
                  <a:pt x="24020" y="42890"/>
                </a:lnTo>
                <a:lnTo>
                  <a:pt x="24020" y="42880"/>
                </a:lnTo>
                <a:lnTo>
                  <a:pt x="24010" y="42890"/>
                </a:lnTo>
                <a:lnTo>
                  <a:pt x="24000" y="42890"/>
                </a:lnTo>
                <a:lnTo>
                  <a:pt x="24000" y="42880"/>
                </a:lnTo>
                <a:lnTo>
                  <a:pt x="23990" y="42880"/>
                </a:lnTo>
                <a:lnTo>
                  <a:pt x="23980" y="42880"/>
                </a:lnTo>
                <a:lnTo>
                  <a:pt x="23970" y="42880"/>
                </a:lnTo>
                <a:lnTo>
                  <a:pt x="23960" y="42880"/>
                </a:lnTo>
                <a:lnTo>
                  <a:pt x="23950" y="42880"/>
                </a:lnTo>
                <a:lnTo>
                  <a:pt x="23940" y="42880"/>
                </a:lnTo>
                <a:lnTo>
                  <a:pt x="23930" y="42880"/>
                </a:lnTo>
                <a:lnTo>
                  <a:pt x="23930" y="42870"/>
                </a:lnTo>
                <a:lnTo>
                  <a:pt x="23920" y="42870"/>
                </a:lnTo>
                <a:lnTo>
                  <a:pt x="23920" y="42880"/>
                </a:lnTo>
                <a:lnTo>
                  <a:pt x="23910" y="42880"/>
                </a:lnTo>
                <a:lnTo>
                  <a:pt x="23900" y="42870"/>
                </a:lnTo>
                <a:lnTo>
                  <a:pt x="23900" y="42880"/>
                </a:lnTo>
                <a:lnTo>
                  <a:pt x="23890" y="42880"/>
                </a:lnTo>
                <a:lnTo>
                  <a:pt x="23890" y="42870"/>
                </a:lnTo>
                <a:lnTo>
                  <a:pt x="23880" y="42870"/>
                </a:lnTo>
                <a:lnTo>
                  <a:pt x="23870" y="42870"/>
                </a:lnTo>
                <a:lnTo>
                  <a:pt x="23860" y="42870"/>
                </a:lnTo>
                <a:lnTo>
                  <a:pt x="23850" y="42870"/>
                </a:lnTo>
                <a:lnTo>
                  <a:pt x="23840" y="42870"/>
                </a:lnTo>
                <a:lnTo>
                  <a:pt x="23830" y="42870"/>
                </a:lnTo>
                <a:lnTo>
                  <a:pt x="23820" y="42860"/>
                </a:lnTo>
                <a:lnTo>
                  <a:pt x="23830" y="42800"/>
                </a:lnTo>
                <a:lnTo>
                  <a:pt x="23840" y="42750"/>
                </a:lnTo>
                <a:lnTo>
                  <a:pt x="23840" y="42740"/>
                </a:lnTo>
                <a:lnTo>
                  <a:pt x="23860" y="42640"/>
                </a:lnTo>
                <a:lnTo>
                  <a:pt x="23850" y="42640"/>
                </a:lnTo>
                <a:lnTo>
                  <a:pt x="23840" y="42630"/>
                </a:lnTo>
                <a:lnTo>
                  <a:pt x="23830" y="42630"/>
                </a:lnTo>
                <a:lnTo>
                  <a:pt x="23820" y="42630"/>
                </a:lnTo>
                <a:lnTo>
                  <a:pt x="23810" y="42620"/>
                </a:lnTo>
                <a:lnTo>
                  <a:pt x="23800" y="42620"/>
                </a:lnTo>
                <a:lnTo>
                  <a:pt x="23790" y="42620"/>
                </a:lnTo>
                <a:lnTo>
                  <a:pt x="23780" y="42610"/>
                </a:lnTo>
                <a:lnTo>
                  <a:pt x="23760" y="42610"/>
                </a:lnTo>
                <a:lnTo>
                  <a:pt x="23750" y="42610"/>
                </a:lnTo>
                <a:lnTo>
                  <a:pt x="23740" y="42600"/>
                </a:lnTo>
                <a:lnTo>
                  <a:pt x="23730" y="42600"/>
                </a:lnTo>
                <a:lnTo>
                  <a:pt x="23720" y="42600"/>
                </a:lnTo>
                <a:lnTo>
                  <a:pt x="23710" y="42590"/>
                </a:lnTo>
                <a:lnTo>
                  <a:pt x="23700" y="42590"/>
                </a:lnTo>
                <a:lnTo>
                  <a:pt x="23690" y="42590"/>
                </a:lnTo>
                <a:lnTo>
                  <a:pt x="23680" y="42580"/>
                </a:lnTo>
                <a:lnTo>
                  <a:pt x="23670" y="42580"/>
                </a:lnTo>
                <a:lnTo>
                  <a:pt x="23650" y="42580"/>
                </a:lnTo>
                <a:lnTo>
                  <a:pt x="23640" y="42570"/>
                </a:lnTo>
                <a:lnTo>
                  <a:pt x="23630" y="42570"/>
                </a:lnTo>
                <a:lnTo>
                  <a:pt x="23620" y="42570"/>
                </a:lnTo>
                <a:lnTo>
                  <a:pt x="23610" y="42560"/>
                </a:lnTo>
                <a:lnTo>
                  <a:pt x="23600" y="42560"/>
                </a:lnTo>
                <a:lnTo>
                  <a:pt x="23590" y="42550"/>
                </a:lnTo>
                <a:lnTo>
                  <a:pt x="23570" y="42550"/>
                </a:lnTo>
                <a:lnTo>
                  <a:pt x="23560" y="42540"/>
                </a:lnTo>
                <a:lnTo>
                  <a:pt x="23550" y="42540"/>
                </a:lnTo>
                <a:lnTo>
                  <a:pt x="23540" y="42530"/>
                </a:lnTo>
                <a:lnTo>
                  <a:pt x="23530" y="42530"/>
                </a:lnTo>
                <a:lnTo>
                  <a:pt x="23520" y="42520"/>
                </a:lnTo>
                <a:lnTo>
                  <a:pt x="23510" y="42520"/>
                </a:lnTo>
                <a:lnTo>
                  <a:pt x="23500" y="42510"/>
                </a:lnTo>
                <a:lnTo>
                  <a:pt x="23490" y="42510"/>
                </a:lnTo>
                <a:lnTo>
                  <a:pt x="23480" y="42500"/>
                </a:lnTo>
                <a:lnTo>
                  <a:pt x="23470" y="42500"/>
                </a:lnTo>
                <a:lnTo>
                  <a:pt x="23460" y="42490"/>
                </a:lnTo>
                <a:lnTo>
                  <a:pt x="23450" y="42490"/>
                </a:lnTo>
                <a:lnTo>
                  <a:pt x="23440" y="42480"/>
                </a:lnTo>
                <a:lnTo>
                  <a:pt x="23430" y="42480"/>
                </a:lnTo>
                <a:lnTo>
                  <a:pt x="23420" y="42480"/>
                </a:lnTo>
                <a:lnTo>
                  <a:pt x="23400" y="42470"/>
                </a:lnTo>
                <a:lnTo>
                  <a:pt x="23390" y="42470"/>
                </a:lnTo>
                <a:lnTo>
                  <a:pt x="23380" y="42470"/>
                </a:lnTo>
                <a:lnTo>
                  <a:pt x="23370" y="42460"/>
                </a:lnTo>
                <a:lnTo>
                  <a:pt x="23360" y="42460"/>
                </a:lnTo>
                <a:lnTo>
                  <a:pt x="23350" y="42470"/>
                </a:lnTo>
                <a:lnTo>
                  <a:pt x="23340" y="42470"/>
                </a:lnTo>
                <a:lnTo>
                  <a:pt x="23330" y="42470"/>
                </a:lnTo>
                <a:lnTo>
                  <a:pt x="23320" y="42470"/>
                </a:lnTo>
                <a:lnTo>
                  <a:pt x="23310" y="42480"/>
                </a:lnTo>
                <a:lnTo>
                  <a:pt x="23300" y="42480"/>
                </a:lnTo>
                <a:lnTo>
                  <a:pt x="23290" y="42480"/>
                </a:lnTo>
                <a:lnTo>
                  <a:pt x="23290" y="42490"/>
                </a:lnTo>
                <a:lnTo>
                  <a:pt x="23280" y="42490"/>
                </a:lnTo>
                <a:lnTo>
                  <a:pt x="23270" y="42490"/>
                </a:lnTo>
                <a:lnTo>
                  <a:pt x="23270" y="42500"/>
                </a:lnTo>
                <a:lnTo>
                  <a:pt x="23260" y="42500"/>
                </a:lnTo>
                <a:lnTo>
                  <a:pt x="23260" y="42510"/>
                </a:lnTo>
                <a:lnTo>
                  <a:pt x="23250" y="42510"/>
                </a:lnTo>
                <a:lnTo>
                  <a:pt x="23250" y="42520"/>
                </a:lnTo>
                <a:lnTo>
                  <a:pt x="23240" y="42530"/>
                </a:lnTo>
                <a:lnTo>
                  <a:pt x="23240" y="42590"/>
                </a:lnTo>
                <a:lnTo>
                  <a:pt x="23240" y="42620"/>
                </a:lnTo>
                <a:lnTo>
                  <a:pt x="23220" y="42620"/>
                </a:lnTo>
                <a:lnTo>
                  <a:pt x="23210" y="42620"/>
                </a:lnTo>
                <a:lnTo>
                  <a:pt x="23190" y="42610"/>
                </a:lnTo>
                <a:lnTo>
                  <a:pt x="23180" y="42610"/>
                </a:lnTo>
                <a:lnTo>
                  <a:pt x="23120" y="42590"/>
                </a:lnTo>
                <a:lnTo>
                  <a:pt x="23100" y="42590"/>
                </a:lnTo>
                <a:lnTo>
                  <a:pt x="23050" y="42570"/>
                </a:lnTo>
                <a:lnTo>
                  <a:pt x="23040" y="42570"/>
                </a:lnTo>
                <a:lnTo>
                  <a:pt x="23030" y="42560"/>
                </a:lnTo>
                <a:lnTo>
                  <a:pt x="23020" y="42560"/>
                </a:lnTo>
                <a:lnTo>
                  <a:pt x="23010" y="42550"/>
                </a:lnTo>
                <a:lnTo>
                  <a:pt x="23000" y="42550"/>
                </a:lnTo>
                <a:lnTo>
                  <a:pt x="22990" y="42550"/>
                </a:lnTo>
                <a:lnTo>
                  <a:pt x="22990" y="42540"/>
                </a:lnTo>
                <a:lnTo>
                  <a:pt x="22980" y="42540"/>
                </a:lnTo>
                <a:lnTo>
                  <a:pt x="22970" y="42540"/>
                </a:lnTo>
                <a:lnTo>
                  <a:pt x="22970" y="42530"/>
                </a:lnTo>
                <a:lnTo>
                  <a:pt x="22960" y="42520"/>
                </a:lnTo>
                <a:lnTo>
                  <a:pt x="22950" y="42520"/>
                </a:lnTo>
                <a:lnTo>
                  <a:pt x="22940" y="42510"/>
                </a:lnTo>
                <a:lnTo>
                  <a:pt x="22930" y="42500"/>
                </a:lnTo>
                <a:lnTo>
                  <a:pt x="22920" y="42500"/>
                </a:lnTo>
                <a:lnTo>
                  <a:pt x="22910" y="42490"/>
                </a:lnTo>
                <a:lnTo>
                  <a:pt x="22900" y="42490"/>
                </a:lnTo>
                <a:lnTo>
                  <a:pt x="22890" y="42480"/>
                </a:lnTo>
                <a:lnTo>
                  <a:pt x="22880" y="42480"/>
                </a:lnTo>
                <a:lnTo>
                  <a:pt x="22880" y="42470"/>
                </a:lnTo>
                <a:lnTo>
                  <a:pt x="22870" y="42470"/>
                </a:lnTo>
                <a:lnTo>
                  <a:pt x="22870" y="42460"/>
                </a:lnTo>
                <a:lnTo>
                  <a:pt x="22860" y="42460"/>
                </a:lnTo>
                <a:lnTo>
                  <a:pt x="22860" y="42450"/>
                </a:lnTo>
                <a:lnTo>
                  <a:pt x="22850" y="42450"/>
                </a:lnTo>
                <a:lnTo>
                  <a:pt x="22850" y="42440"/>
                </a:lnTo>
                <a:lnTo>
                  <a:pt x="22840" y="42430"/>
                </a:lnTo>
                <a:lnTo>
                  <a:pt x="22840" y="42420"/>
                </a:lnTo>
                <a:lnTo>
                  <a:pt x="22830" y="42420"/>
                </a:lnTo>
                <a:lnTo>
                  <a:pt x="22830" y="42410"/>
                </a:lnTo>
                <a:lnTo>
                  <a:pt x="22830" y="42400"/>
                </a:lnTo>
                <a:lnTo>
                  <a:pt x="22830" y="42390"/>
                </a:lnTo>
                <a:lnTo>
                  <a:pt x="22830" y="42380"/>
                </a:lnTo>
                <a:lnTo>
                  <a:pt x="22830" y="42370"/>
                </a:lnTo>
                <a:lnTo>
                  <a:pt x="22830" y="42360"/>
                </a:lnTo>
                <a:lnTo>
                  <a:pt x="22830" y="42350"/>
                </a:lnTo>
                <a:lnTo>
                  <a:pt x="22830" y="42340"/>
                </a:lnTo>
                <a:lnTo>
                  <a:pt x="22830" y="42330"/>
                </a:lnTo>
                <a:lnTo>
                  <a:pt x="22830" y="42320"/>
                </a:lnTo>
                <a:lnTo>
                  <a:pt x="22840" y="42310"/>
                </a:lnTo>
                <a:lnTo>
                  <a:pt x="22840" y="42300"/>
                </a:lnTo>
                <a:lnTo>
                  <a:pt x="22850" y="42290"/>
                </a:lnTo>
                <a:lnTo>
                  <a:pt x="22850" y="42280"/>
                </a:lnTo>
                <a:lnTo>
                  <a:pt x="22850" y="42270"/>
                </a:lnTo>
                <a:lnTo>
                  <a:pt x="22860" y="42270"/>
                </a:lnTo>
                <a:lnTo>
                  <a:pt x="22860" y="42260"/>
                </a:lnTo>
                <a:lnTo>
                  <a:pt x="22860" y="42250"/>
                </a:lnTo>
                <a:lnTo>
                  <a:pt x="22870" y="42250"/>
                </a:lnTo>
                <a:lnTo>
                  <a:pt x="22870" y="42240"/>
                </a:lnTo>
                <a:lnTo>
                  <a:pt x="22880" y="42240"/>
                </a:lnTo>
                <a:lnTo>
                  <a:pt x="22880" y="42230"/>
                </a:lnTo>
                <a:lnTo>
                  <a:pt x="22890" y="42230"/>
                </a:lnTo>
                <a:lnTo>
                  <a:pt x="22890" y="42220"/>
                </a:lnTo>
                <a:lnTo>
                  <a:pt x="22900" y="42210"/>
                </a:lnTo>
                <a:lnTo>
                  <a:pt x="22910" y="42200"/>
                </a:lnTo>
                <a:lnTo>
                  <a:pt x="22920" y="42190"/>
                </a:lnTo>
                <a:lnTo>
                  <a:pt x="22920" y="42180"/>
                </a:lnTo>
                <a:lnTo>
                  <a:pt x="22930" y="42180"/>
                </a:lnTo>
                <a:lnTo>
                  <a:pt x="22940" y="42170"/>
                </a:lnTo>
                <a:lnTo>
                  <a:pt x="22950" y="42160"/>
                </a:lnTo>
                <a:lnTo>
                  <a:pt x="22960" y="42150"/>
                </a:lnTo>
                <a:lnTo>
                  <a:pt x="22990" y="42120"/>
                </a:lnTo>
                <a:lnTo>
                  <a:pt x="22990" y="42110"/>
                </a:lnTo>
                <a:lnTo>
                  <a:pt x="23010" y="42090"/>
                </a:lnTo>
                <a:lnTo>
                  <a:pt x="23010" y="42080"/>
                </a:lnTo>
                <a:lnTo>
                  <a:pt x="23020" y="42070"/>
                </a:lnTo>
                <a:lnTo>
                  <a:pt x="23020" y="42060"/>
                </a:lnTo>
                <a:lnTo>
                  <a:pt x="23010" y="42050"/>
                </a:lnTo>
                <a:lnTo>
                  <a:pt x="23010" y="42030"/>
                </a:lnTo>
                <a:lnTo>
                  <a:pt x="23010" y="42020"/>
                </a:lnTo>
                <a:lnTo>
                  <a:pt x="23010" y="42010"/>
                </a:lnTo>
                <a:lnTo>
                  <a:pt x="23000" y="42010"/>
                </a:lnTo>
                <a:lnTo>
                  <a:pt x="22990" y="42010"/>
                </a:lnTo>
                <a:lnTo>
                  <a:pt x="22980" y="42000"/>
                </a:lnTo>
                <a:lnTo>
                  <a:pt x="22980" y="41990"/>
                </a:lnTo>
                <a:lnTo>
                  <a:pt x="22990" y="41970"/>
                </a:lnTo>
                <a:lnTo>
                  <a:pt x="23000" y="41940"/>
                </a:lnTo>
                <a:lnTo>
                  <a:pt x="23010" y="41930"/>
                </a:lnTo>
                <a:lnTo>
                  <a:pt x="23020" y="41930"/>
                </a:lnTo>
                <a:lnTo>
                  <a:pt x="23040" y="41920"/>
                </a:lnTo>
                <a:lnTo>
                  <a:pt x="23050" y="41920"/>
                </a:lnTo>
                <a:lnTo>
                  <a:pt x="23060" y="41910"/>
                </a:lnTo>
                <a:lnTo>
                  <a:pt x="23070" y="41900"/>
                </a:lnTo>
                <a:lnTo>
                  <a:pt x="23070" y="41890"/>
                </a:lnTo>
                <a:lnTo>
                  <a:pt x="23070" y="41880"/>
                </a:lnTo>
                <a:lnTo>
                  <a:pt x="23070" y="41870"/>
                </a:lnTo>
                <a:lnTo>
                  <a:pt x="23060" y="41860"/>
                </a:lnTo>
                <a:lnTo>
                  <a:pt x="23060" y="41850"/>
                </a:lnTo>
                <a:lnTo>
                  <a:pt x="23050" y="41840"/>
                </a:lnTo>
                <a:lnTo>
                  <a:pt x="23040" y="41800"/>
                </a:lnTo>
                <a:lnTo>
                  <a:pt x="23030" y="41780"/>
                </a:lnTo>
                <a:lnTo>
                  <a:pt x="23020" y="41760"/>
                </a:lnTo>
                <a:lnTo>
                  <a:pt x="23010" y="41750"/>
                </a:lnTo>
                <a:lnTo>
                  <a:pt x="23000" y="41730"/>
                </a:lnTo>
                <a:lnTo>
                  <a:pt x="23000" y="41710"/>
                </a:lnTo>
                <a:lnTo>
                  <a:pt x="22990" y="41680"/>
                </a:lnTo>
                <a:lnTo>
                  <a:pt x="22980" y="41650"/>
                </a:lnTo>
                <a:lnTo>
                  <a:pt x="22980" y="41630"/>
                </a:lnTo>
                <a:lnTo>
                  <a:pt x="22970" y="41610"/>
                </a:lnTo>
                <a:lnTo>
                  <a:pt x="22960" y="41590"/>
                </a:lnTo>
                <a:lnTo>
                  <a:pt x="22950" y="41580"/>
                </a:lnTo>
                <a:lnTo>
                  <a:pt x="22920" y="41560"/>
                </a:lnTo>
                <a:lnTo>
                  <a:pt x="22910" y="41560"/>
                </a:lnTo>
                <a:lnTo>
                  <a:pt x="22880" y="41540"/>
                </a:lnTo>
                <a:lnTo>
                  <a:pt x="22870" y="41540"/>
                </a:lnTo>
                <a:lnTo>
                  <a:pt x="22860" y="41540"/>
                </a:lnTo>
                <a:lnTo>
                  <a:pt x="22850" y="41540"/>
                </a:lnTo>
                <a:lnTo>
                  <a:pt x="22840" y="41540"/>
                </a:lnTo>
                <a:lnTo>
                  <a:pt x="22830" y="41530"/>
                </a:lnTo>
                <a:lnTo>
                  <a:pt x="22810" y="41530"/>
                </a:lnTo>
                <a:close/>
                <a:moveTo>
                  <a:pt x="25350" y="38710"/>
                </a:moveTo>
                <a:lnTo>
                  <a:pt x="25360" y="38710"/>
                </a:lnTo>
                <a:lnTo>
                  <a:pt x="25380" y="38690"/>
                </a:lnTo>
                <a:lnTo>
                  <a:pt x="25390" y="38690"/>
                </a:lnTo>
                <a:lnTo>
                  <a:pt x="25390" y="38680"/>
                </a:lnTo>
                <a:lnTo>
                  <a:pt x="25410" y="38670"/>
                </a:lnTo>
                <a:lnTo>
                  <a:pt x="25420" y="38650"/>
                </a:lnTo>
                <a:lnTo>
                  <a:pt x="25420" y="38640"/>
                </a:lnTo>
                <a:lnTo>
                  <a:pt x="25410" y="38630"/>
                </a:lnTo>
                <a:lnTo>
                  <a:pt x="25400" y="38620"/>
                </a:lnTo>
                <a:lnTo>
                  <a:pt x="25370" y="38640"/>
                </a:lnTo>
                <a:lnTo>
                  <a:pt x="25370" y="38660"/>
                </a:lnTo>
                <a:lnTo>
                  <a:pt x="25370" y="38680"/>
                </a:lnTo>
                <a:lnTo>
                  <a:pt x="25360" y="38690"/>
                </a:lnTo>
                <a:lnTo>
                  <a:pt x="25350" y="38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