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Abyan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Yemen • State Map | Fully Editable Vector Shape</a:t>
            </a:r>
          </a:p>
        </p:txBody>
      </p:sp>
      <p:sp>
        <p:nvSpPr>
          <p:cNvPr id="101" name="Abyan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42960" y="42770"/>
                </a:moveTo>
                <a:lnTo>
                  <a:pt x="42900" y="42780"/>
                </a:lnTo>
                <a:lnTo>
                  <a:pt x="42880" y="42780"/>
                </a:lnTo>
                <a:lnTo>
                  <a:pt x="42850" y="42790"/>
                </a:lnTo>
                <a:lnTo>
                  <a:pt x="42830" y="42790"/>
                </a:lnTo>
                <a:lnTo>
                  <a:pt x="42820" y="42790"/>
                </a:lnTo>
                <a:lnTo>
                  <a:pt x="42800" y="42790"/>
                </a:lnTo>
                <a:lnTo>
                  <a:pt x="42790" y="42800"/>
                </a:lnTo>
                <a:lnTo>
                  <a:pt x="42770" y="42800"/>
                </a:lnTo>
                <a:lnTo>
                  <a:pt x="42740" y="42810"/>
                </a:lnTo>
                <a:lnTo>
                  <a:pt x="42730" y="42810"/>
                </a:lnTo>
                <a:lnTo>
                  <a:pt x="42710" y="42820"/>
                </a:lnTo>
                <a:lnTo>
                  <a:pt x="42690" y="42820"/>
                </a:lnTo>
                <a:lnTo>
                  <a:pt x="42680" y="42830"/>
                </a:lnTo>
                <a:lnTo>
                  <a:pt x="42640" y="42840"/>
                </a:lnTo>
                <a:lnTo>
                  <a:pt x="42600" y="42850"/>
                </a:lnTo>
                <a:lnTo>
                  <a:pt x="42560" y="42860"/>
                </a:lnTo>
                <a:lnTo>
                  <a:pt x="42540" y="42860"/>
                </a:lnTo>
                <a:lnTo>
                  <a:pt x="42500" y="42870"/>
                </a:lnTo>
                <a:lnTo>
                  <a:pt x="42480" y="42870"/>
                </a:lnTo>
                <a:lnTo>
                  <a:pt x="42460" y="42880"/>
                </a:lnTo>
                <a:lnTo>
                  <a:pt x="42430" y="42890"/>
                </a:lnTo>
                <a:lnTo>
                  <a:pt x="42420" y="42890"/>
                </a:lnTo>
                <a:lnTo>
                  <a:pt x="42390" y="42890"/>
                </a:lnTo>
                <a:lnTo>
                  <a:pt x="42370" y="42910"/>
                </a:lnTo>
                <a:lnTo>
                  <a:pt x="42340" y="42910"/>
                </a:lnTo>
                <a:lnTo>
                  <a:pt x="42300" y="42930"/>
                </a:lnTo>
                <a:lnTo>
                  <a:pt x="42260" y="42950"/>
                </a:lnTo>
                <a:lnTo>
                  <a:pt x="42240" y="42950"/>
                </a:lnTo>
                <a:lnTo>
                  <a:pt x="42230" y="42960"/>
                </a:lnTo>
                <a:lnTo>
                  <a:pt x="42220" y="42970"/>
                </a:lnTo>
                <a:lnTo>
                  <a:pt x="42200" y="42980"/>
                </a:lnTo>
                <a:lnTo>
                  <a:pt x="42180" y="42990"/>
                </a:lnTo>
                <a:lnTo>
                  <a:pt x="42160" y="42990"/>
                </a:lnTo>
                <a:lnTo>
                  <a:pt x="42140" y="42990"/>
                </a:lnTo>
                <a:lnTo>
                  <a:pt x="42110" y="43000"/>
                </a:lnTo>
                <a:lnTo>
                  <a:pt x="42100" y="43000"/>
                </a:lnTo>
                <a:lnTo>
                  <a:pt x="42000" y="43010"/>
                </a:lnTo>
                <a:lnTo>
                  <a:pt x="41980" y="43010"/>
                </a:lnTo>
                <a:lnTo>
                  <a:pt x="41970" y="43010"/>
                </a:lnTo>
                <a:lnTo>
                  <a:pt x="41940" y="43010"/>
                </a:lnTo>
                <a:lnTo>
                  <a:pt x="41920" y="43010"/>
                </a:lnTo>
                <a:lnTo>
                  <a:pt x="41900" y="43020"/>
                </a:lnTo>
                <a:lnTo>
                  <a:pt x="41890" y="43020"/>
                </a:lnTo>
                <a:lnTo>
                  <a:pt x="41810" y="43050"/>
                </a:lnTo>
                <a:lnTo>
                  <a:pt x="41730" y="43070"/>
                </a:lnTo>
                <a:lnTo>
                  <a:pt x="41680" y="43080"/>
                </a:lnTo>
                <a:lnTo>
                  <a:pt x="41640" y="43090"/>
                </a:lnTo>
                <a:lnTo>
                  <a:pt x="41620" y="43090"/>
                </a:lnTo>
                <a:lnTo>
                  <a:pt x="41560" y="43100"/>
                </a:lnTo>
                <a:lnTo>
                  <a:pt x="41530" y="43100"/>
                </a:lnTo>
                <a:lnTo>
                  <a:pt x="41500" y="43110"/>
                </a:lnTo>
                <a:lnTo>
                  <a:pt x="41480" y="43110"/>
                </a:lnTo>
                <a:lnTo>
                  <a:pt x="41460" y="43120"/>
                </a:lnTo>
                <a:lnTo>
                  <a:pt x="41440" y="43120"/>
                </a:lnTo>
                <a:lnTo>
                  <a:pt x="41420" y="43130"/>
                </a:lnTo>
                <a:lnTo>
                  <a:pt x="41410" y="43130"/>
                </a:lnTo>
                <a:lnTo>
                  <a:pt x="41400" y="43130"/>
                </a:lnTo>
                <a:lnTo>
                  <a:pt x="41380" y="43140"/>
                </a:lnTo>
                <a:lnTo>
                  <a:pt x="41370" y="43140"/>
                </a:lnTo>
                <a:lnTo>
                  <a:pt x="41370" y="43150"/>
                </a:lnTo>
                <a:lnTo>
                  <a:pt x="41350" y="43150"/>
                </a:lnTo>
                <a:lnTo>
                  <a:pt x="41330" y="43150"/>
                </a:lnTo>
                <a:lnTo>
                  <a:pt x="41320" y="43150"/>
                </a:lnTo>
                <a:lnTo>
                  <a:pt x="41310" y="43150"/>
                </a:lnTo>
                <a:lnTo>
                  <a:pt x="41300" y="43150"/>
                </a:lnTo>
                <a:lnTo>
                  <a:pt x="41290" y="43160"/>
                </a:lnTo>
                <a:lnTo>
                  <a:pt x="41270" y="43160"/>
                </a:lnTo>
                <a:lnTo>
                  <a:pt x="41260" y="43160"/>
                </a:lnTo>
                <a:lnTo>
                  <a:pt x="41230" y="43170"/>
                </a:lnTo>
                <a:lnTo>
                  <a:pt x="41210" y="43170"/>
                </a:lnTo>
                <a:lnTo>
                  <a:pt x="41180" y="43180"/>
                </a:lnTo>
                <a:lnTo>
                  <a:pt x="41170" y="43180"/>
                </a:lnTo>
                <a:lnTo>
                  <a:pt x="41160" y="43190"/>
                </a:lnTo>
                <a:lnTo>
                  <a:pt x="41140" y="43190"/>
                </a:lnTo>
                <a:lnTo>
                  <a:pt x="41100" y="43200"/>
                </a:lnTo>
                <a:lnTo>
                  <a:pt x="41070" y="43210"/>
                </a:lnTo>
                <a:lnTo>
                  <a:pt x="41060" y="43210"/>
                </a:lnTo>
                <a:lnTo>
                  <a:pt x="41030" y="43230"/>
                </a:lnTo>
                <a:lnTo>
                  <a:pt x="40990" y="43240"/>
                </a:lnTo>
                <a:lnTo>
                  <a:pt x="40970" y="43250"/>
                </a:lnTo>
                <a:lnTo>
                  <a:pt x="40950" y="43260"/>
                </a:lnTo>
                <a:lnTo>
                  <a:pt x="40940" y="43260"/>
                </a:lnTo>
                <a:lnTo>
                  <a:pt x="40930" y="43270"/>
                </a:lnTo>
                <a:lnTo>
                  <a:pt x="40910" y="43270"/>
                </a:lnTo>
                <a:lnTo>
                  <a:pt x="40880" y="43290"/>
                </a:lnTo>
                <a:lnTo>
                  <a:pt x="40840" y="43320"/>
                </a:lnTo>
                <a:lnTo>
                  <a:pt x="40820" y="43330"/>
                </a:lnTo>
                <a:lnTo>
                  <a:pt x="40810" y="43330"/>
                </a:lnTo>
                <a:lnTo>
                  <a:pt x="40800" y="43340"/>
                </a:lnTo>
                <a:lnTo>
                  <a:pt x="40790" y="43340"/>
                </a:lnTo>
                <a:lnTo>
                  <a:pt x="40710" y="43410"/>
                </a:lnTo>
                <a:lnTo>
                  <a:pt x="40620" y="43470"/>
                </a:lnTo>
                <a:lnTo>
                  <a:pt x="40520" y="43550"/>
                </a:lnTo>
                <a:lnTo>
                  <a:pt x="40440" y="43600"/>
                </a:lnTo>
                <a:lnTo>
                  <a:pt x="40380" y="43630"/>
                </a:lnTo>
                <a:lnTo>
                  <a:pt x="40300" y="43670"/>
                </a:lnTo>
                <a:lnTo>
                  <a:pt x="40270" y="43690"/>
                </a:lnTo>
                <a:lnTo>
                  <a:pt x="40240" y="43700"/>
                </a:lnTo>
                <a:lnTo>
                  <a:pt x="40170" y="43720"/>
                </a:lnTo>
                <a:lnTo>
                  <a:pt x="40120" y="43740"/>
                </a:lnTo>
                <a:lnTo>
                  <a:pt x="40110" y="43750"/>
                </a:lnTo>
                <a:lnTo>
                  <a:pt x="40090" y="43760"/>
                </a:lnTo>
                <a:lnTo>
                  <a:pt x="40060" y="43770"/>
                </a:lnTo>
                <a:lnTo>
                  <a:pt x="40020" y="43780"/>
                </a:lnTo>
                <a:lnTo>
                  <a:pt x="39980" y="43800"/>
                </a:lnTo>
                <a:lnTo>
                  <a:pt x="39960" y="43800"/>
                </a:lnTo>
                <a:lnTo>
                  <a:pt x="39900" y="43830"/>
                </a:lnTo>
                <a:lnTo>
                  <a:pt x="39870" y="43840"/>
                </a:lnTo>
                <a:lnTo>
                  <a:pt x="39840" y="43850"/>
                </a:lnTo>
                <a:lnTo>
                  <a:pt x="39810" y="43860"/>
                </a:lnTo>
                <a:lnTo>
                  <a:pt x="39780" y="43880"/>
                </a:lnTo>
                <a:lnTo>
                  <a:pt x="39750" y="43890"/>
                </a:lnTo>
                <a:lnTo>
                  <a:pt x="39730" y="43900"/>
                </a:lnTo>
                <a:lnTo>
                  <a:pt x="39710" y="43910"/>
                </a:lnTo>
                <a:lnTo>
                  <a:pt x="39700" y="43910"/>
                </a:lnTo>
                <a:lnTo>
                  <a:pt x="39690" y="43920"/>
                </a:lnTo>
                <a:lnTo>
                  <a:pt x="39660" y="43920"/>
                </a:lnTo>
                <a:lnTo>
                  <a:pt x="39640" y="43940"/>
                </a:lnTo>
                <a:lnTo>
                  <a:pt x="39630" y="43940"/>
                </a:lnTo>
                <a:lnTo>
                  <a:pt x="39620" y="43950"/>
                </a:lnTo>
                <a:lnTo>
                  <a:pt x="39580" y="43970"/>
                </a:lnTo>
                <a:lnTo>
                  <a:pt x="39510" y="44000"/>
                </a:lnTo>
                <a:lnTo>
                  <a:pt x="39480" y="44020"/>
                </a:lnTo>
                <a:lnTo>
                  <a:pt x="39470" y="44020"/>
                </a:lnTo>
                <a:lnTo>
                  <a:pt x="39460" y="44030"/>
                </a:lnTo>
                <a:lnTo>
                  <a:pt x="39450" y="44030"/>
                </a:lnTo>
                <a:lnTo>
                  <a:pt x="39450" y="44040"/>
                </a:lnTo>
                <a:lnTo>
                  <a:pt x="39440" y="44030"/>
                </a:lnTo>
                <a:lnTo>
                  <a:pt x="39440" y="44040"/>
                </a:lnTo>
                <a:lnTo>
                  <a:pt x="39420" y="44040"/>
                </a:lnTo>
                <a:lnTo>
                  <a:pt x="39370" y="44050"/>
                </a:lnTo>
                <a:lnTo>
                  <a:pt x="39360" y="44050"/>
                </a:lnTo>
                <a:lnTo>
                  <a:pt x="39350" y="44050"/>
                </a:lnTo>
                <a:lnTo>
                  <a:pt x="39330" y="44050"/>
                </a:lnTo>
                <a:lnTo>
                  <a:pt x="39320" y="44050"/>
                </a:lnTo>
                <a:lnTo>
                  <a:pt x="39320" y="44040"/>
                </a:lnTo>
                <a:lnTo>
                  <a:pt x="39310" y="44050"/>
                </a:lnTo>
                <a:lnTo>
                  <a:pt x="39280" y="44040"/>
                </a:lnTo>
                <a:lnTo>
                  <a:pt x="39250" y="44030"/>
                </a:lnTo>
                <a:lnTo>
                  <a:pt x="39220" y="44020"/>
                </a:lnTo>
                <a:lnTo>
                  <a:pt x="39210" y="44010"/>
                </a:lnTo>
                <a:lnTo>
                  <a:pt x="39190" y="44010"/>
                </a:lnTo>
                <a:lnTo>
                  <a:pt x="39170" y="44000"/>
                </a:lnTo>
                <a:lnTo>
                  <a:pt x="39160" y="44000"/>
                </a:lnTo>
                <a:lnTo>
                  <a:pt x="39150" y="44000"/>
                </a:lnTo>
                <a:lnTo>
                  <a:pt x="39140" y="43990"/>
                </a:lnTo>
                <a:lnTo>
                  <a:pt x="39130" y="43990"/>
                </a:lnTo>
                <a:lnTo>
                  <a:pt x="39120" y="43990"/>
                </a:lnTo>
                <a:lnTo>
                  <a:pt x="39080" y="43980"/>
                </a:lnTo>
                <a:lnTo>
                  <a:pt x="39030" y="43970"/>
                </a:lnTo>
                <a:lnTo>
                  <a:pt x="38990" y="43970"/>
                </a:lnTo>
                <a:lnTo>
                  <a:pt x="38970" y="43970"/>
                </a:lnTo>
                <a:lnTo>
                  <a:pt x="38940" y="43970"/>
                </a:lnTo>
                <a:lnTo>
                  <a:pt x="38900" y="43960"/>
                </a:lnTo>
                <a:lnTo>
                  <a:pt x="38880" y="43970"/>
                </a:lnTo>
                <a:lnTo>
                  <a:pt x="38880" y="43960"/>
                </a:lnTo>
                <a:lnTo>
                  <a:pt x="38870" y="43960"/>
                </a:lnTo>
                <a:lnTo>
                  <a:pt x="38860" y="43960"/>
                </a:lnTo>
                <a:lnTo>
                  <a:pt x="38850" y="43960"/>
                </a:lnTo>
                <a:lnTo>
                  <a:pt x="38840" y="43960"/>
                </a:lnTo>
                <a:lnTo>
                  <a:pt x="38820" y="43970"/>
                </a:lnTo>
                <a:lnTo>
                  <a:pt x="38810" y="43960"/>
                </a:lnTo>
                <a:lnTo>
                  <a:pt x="38800" y="43970"/>
                </a:lnTo>
                <a:lnTo>
                  <a:pt x="38790" y="43970"/>
                </a:lnTo>
                <a:lnTo>
                  <a:pt x="38760" y="43970"/>
                </a:lnTo>
                <a:lnTo>
                  <a:pt x="38740" y="43970"/>
                </a:lnTo>
                <a:lnTo>
                  <a:pt x="38730" y="43970"/>
                </a:lnTo>
                <a:lnTo>
                  <a:pt x="38720" y="43980"/>
                </a:lnTo>
                <a:lnTo>
                  <a:pt x="38710" y="43980"/>
                </a:lnTo>
                <a:lnTo>
                  <a:pt x="38700" y="43980"/>
                </a:lnTo>
                <a:lnTo>
                  <a:pt x="38690" y="43980"/>
                </a:lnTo>
                <a:lnTo>
                  <a:pt x="38680" y="43990"/>
                </a:lnTo>
                <a:lnTo>
                  <a:pt x="38660" y="43990"/>
                </a:lnTo>
                <a:lnTo>
                  <a:pt x="38610" y="44000"/>
                </a:lnTo>
                <a:lnTo>
                  <a:pt x="38580" y="44010"/>
                </a:lnTo>
                <a:lnTo>
                  <a:pt x="38560" y="44010"/>
                </a:lnTo>
                <a:lnTo>
                  <a:pt x="38550" y="44010"/>
                </a:lnTo>
                <a:lnTo>
                  <a:pt x="38510" y="44020"/>
                </a:lnTo>
                <a:lnTo>
                  <a:pt x="38500" y="44020"/>
                </a:lnTo>
                <a:lnTo>
                  <a:pt x="38480" y="44030"/>
                </a:lnTo>
                <a:lnTo>
                  <a:pt x="38460" y="44030"/>
                </a:lnTo>
                <a:lnTo>
                  <a:pt x="38420" y="44040"/>
                </a:lnTo>
                <a:lnTo>
                  <a:pt x="38360" y="44050"/>
                </a:lnTo>
                <a:lnTo>
                  <a:pt x="38360" y="44060"/>
                </a:lnTo>
                <a:lnTo>
                  <a:pt x="38350" y="44060"/>
                </a:lnTo>
                <a:lnTo>
                  <a:pt x="38340" y="44070"/>
                </a:lnTo>
                <a:lnTo>
                  <a:pt x="38320" y="44070"/>
                </a:lnTo>
                <a:lnTo>
                  <a:pt x="38300" y="44070"/>
                </a:lnTo>
                <a:lnTo>
                  <a:pt x="38290" y="44080"/>
                </a:lnTo>
                <a:lnTo>
                  <a:pt x="38280" y="44080"/>
                </a:lnTo>
                <a:lnTo>
                  <a:pt x="38270" y="44080"/>
                </a:lnTo>
                <a:lnTo>
                  <a:pt x="38260" y="44090"/>
                </a:lnTo>
                <a:lnTo>
                  <a:pt x="38240" y="44090"/>
                </a:lnTo>
                <a:lnTo>
                  <a:pt x="38240" y="44100"/>
                </a:lnTo>
                <a:lnTo>
                  <a:pt x="38230" y="44100"/>
                </a:lnTo>
                <a:lnTo>
                  <a:pt x="38230" y="44090"/>
                </a:lnTo>
                <a:lnTo>
                  <a:pt x="38220" y="44090"/>
                </a:lnTo>
                <a:lnTo>
                  <a:pt x="38210" y="44090"/>
                </a:lnTo>
                <a:lnTo>
                  <a:pt x="38200" y="44100"/>
                </a:lnTo>
                <a:lnTo>
                  <a:pt x="38190" y="44100"/>
                </a:lnTo>
                <a:lnTo>
                  <a:pt x="38180" y="44100"/>
                </a:lnTo>
                <a:lnTo>
                  <a:pt x="38160" y="44110"/>
                </a:lnTo>
                <a:lnTo>
                  <a:pt x="38150" y="44110"/>
                </a:lnTo>
                <a:lnTo>
                  <a:pt x="38130" y="44110"/>
                </a:lnTo>
                <a:lnTo>
                  <a:pt x="38120" y="44120"/>
                </a:lnTo>
                <a:lnTo>
                  <a:pt x="38110" y="44110"/>
                </a:lnTo>
                <a:lnTo>
                  <a:pt x="38080" y="44120"/>
                </a:lnTo>
                <a:lnTo>
                  <a:pt x="38070" y="44130"/>
                </a:lnTo>
                <a:lnTo>
                  <a:pt x="38020" y="44130"/>
                </a:lnTo>
                <a:lnTo>
                  <a:pt x="38000" y="44130"/>
                </a:lnTo>
                <a:lnTo>
                  <a:pt x="37960" y="44130"/>
                </a:lnTo>
                <a:lnTo>
                  <a:pt x="37940" y="44130"/>
                </a:lnTo>
                <a:lnTo>
                  <a:pt x="37930" y="44130"/>
                </a:lnTo>
                <a:lnTo>
                  <a:pt x="37930" y="44140"/>
                </a:lnTo>
                <a:lnTo>
                  <a:pt x="37920" y="44130"/>
                </a:lnTo>
                <a:lnTo>
                  <a:pt x="37910" y="44130"/>
                </a:lnTo>
                <a:lnTo>
                  <a:pt x="37900" y="44130"/>
                </a:lnTo>
                <a:lnTo>
                  <a:pt x="37890" y="44130"/>
                </a:lnTo>
                <a:lnTo>
                  <a:pt x="37850" y="44140"/>
                </a:lnTo>
                <a:lnTo>
                  <a:pt x="37810" y="44140"/>
                </a:lnTo>
                <a:lnTo>
                  <a:pt x="37780" y="44150"/>
                </a:lnTo>
                <a:lnTo>
                  <a:pt x="37760" y="44150"/>
                </a:lnTo>
                <a:lnTo>
                  <a:pt x="37740" y="44160"/>
                </a:lnTo>
                <a:lnTo>
                  <a:pt x="37720" y="44160"/>
                </a:lnTo>
                <a:lnTo>
                  <a:pt x="37700" y="44160"/>
                </a:lnTo>
                <a:lnTo>
                  <a:pt x="37680" y="44170"/>
                </a:lnTo>
                <a:lnTo>
                  <a:pt x="37660" y="44180"/>
                </a:lnTo>
                <a:lnTo>
                  <a:pt x="37640" y="44180"/>
                </a:lnTo>
                <a:lnTo>
                  <a:pt x="37630" y="44190"/>
                </a:lnTo>
                <a:lnTo>
                  <a:pt x="37620" y="44200"/>
                </a:lnTo>
                <a:lnTo>
                  <a:pt x="37620" y="44190"/>
                </a:lnTo>
                <a:lnTo>
                  <a:pt x="37610" y="44190"/>
                </a:lnTo>
                <a:lnTo>
                  <a:pt x="37600" y="44180"/>
                </a:lnTo>
                <a:lnTo>
                  <a:pt x="37580" y="44180"/>
                </a:lnTo>
                <a:lnTo>
                  <a:pt x="37580" y="44170"/>
                </a:lnTo>
                <a:lnTo>
                  <a:pt x="37560" y="44170"/>
                </a:lnTo>
                <a:lnTo>
                  <a:pt x="37550" y="44160"/>
                </a:lnTo>
                <a:lnTo>
                  <a:pt x="37540" y="44160"/>
                </a:lnTo>
                <a:lnTo>
                  <a:pt x="37540" y="44150"/>
                </a:lnTo>
                <a:lnTo>
                  <a:pt x="37540" y="44140"/>
                </a:lnTo>
                <a:lnTo>
                  <a:pt x="37530" y="44130"/>
                </a:lnTo>
                <a:lnTo>
                  <a:pt x="37510" y="44130"/>
                </a:lnTo>
                <a:lnTo>
                  <a:pt x="37490" y="44130"/>
                </a:lnTo>
                <a:lnTo>
                  <a:pt x="37470" y="44120"/>
                </a:lnTo>
                <a:lnTo>
                  <a:pt x="37460" y="44120"/>
                </a:lnTo>
                <a:lnTo>
                  <a:pt x="37440" y="44110"/>
                </a:lnTo>
                <a:lnTo>
                  <a:pt x="37430" y="44110"/>
                </a:lnTo>
                <a:lnTo>
                  <a:pt x="37340" y="44110"/>
                </a:lnTo>
                <a:lnTo>
                  <a:pt x="37330" y="44110"/>
                </a:lnTo>
                <a:lnTo>
                  <a:pt x="37320" y="44110"/>
                </a:lnTo>
                <a:lnTo>
                  <a:pt x="37290" y="44110"/>
                </a:lnTo>
                <a:lnTo>
                  <a:pt x="37260" y="44120"/>
                </a:lnTo>
                <a:lnTo>
                  <a:pt x="37250" y="44120"/>
                </a:lnTo>
                <a:lnTo>
                  <a:pt x="37220" y="44120"/>
                </a:lnTo>
                <a:lnTo>
                  <a:pt x="37210" y="44130"/>
                </a:lnTo>
                <a:lnTo>
                  <a:pt x="37200" y="44130"/>
                </a:lnTo>
                <a:lnTo>
                  <a:pt x="37190" y="44140"/>
                </a:lnTo>
                <a:lnTo>
                  <a:pt x="37170" y="44140"/>
                </a:lnTo>
                <a:lnTo>
                  <a:pt x="37150" y="44140"/>
                </a:lnTo>
                <a:lnTo>
                  <a:pt x="37140" y="44140"/>
                </a:lnTo>
                <a:lnTo>
                  <a:pt x="37130" y="44140"/>
                </a:lnTo>
                <a:lnTo>
                  <a:pt x="37130" y="44150"/>
                </a:lnTo>
                <a:lnTo>
                  <a:pt x="37120" y="44160"/>
                </a:lnTo>
                <a:lnTo>
                  <a:pt x="37110" y="44160"/>
                </a:lnTo>
                <a:lnTo>
                  <a:pt x="37110" y="44150"/>
                </a:lnTo>
                <a:lnTo>
                  <a:pt x="37120" y="44150"/>
                </a:lnTo>
                <a:lnTo>
                  <a:pt x="37110" y="44150"/>
                </a:lnTo>
                <a:lnTo>
                  <a:pt x="37120" y="44140"/>
                </a:lnTo>
                <a:lnTo>
                  <a:pt x="37110" y="44140"/>
                </a:lnTo>
                <a:lnTo>
                  <a:pt x="37100" y="44130"/>
                </a:lnTo>
                <a:lnTo>
                  <a:pt x="37080" y="44130"/>
                </a:lnTo>
                <a:lnTo>
                  <a:pt x="37070" y="44130"/>
                </a:lnTo>
                <a:lnTo>
                  <a:pt x="37060" y="44130"/>
                </a:lnTo>
                <a:lnTo>
                  <a:pt x="37050" y="44130"/>
                </a:lnTo>
                <a:lnTo>
                  <a:pt x="37040" y="44130"/>
                </a:lnTo>
                <a:lnTo>
                  <a:pt x="37030" y="44130"/>
                </a:lnTo>
                <a:lnTo>
                  <a:pt x="37020" y="44130"/>
                </a:lnTo>
                <a:lnTo>
                  <a:pt x="37010" y="44140"/>
                </a:lnTo>
                <a:lnTo>
                  <a:pt x="37000" y="44140"/>
                </a:lnTo>
                <a:lnTo>
                  <a:pt x="37000" y="44150"/>
                </a:lnTo>
                <a:lnTo>
                  <a:pt x="36990" y="44140"/>
                </a:lnTo>
                <a:lnTo>
                  <a:pt x="36980" y="44140"/>
                </a:lnTo>
                <a:lnTo>
                  <a:pt x="36970" y="44140"/>
                </a:lnTo>
                <a:lnTo>
                  <a:pt x="36960" y="44140"/>
                </a:lnTo>
                <a:lnTo>
                  <a:pt x="36960" y="44130"/>
                </a:lnTo>
                <a:lnTo>
                  <a:pt x="36960" y="44120"/>
                </a:lnTo>
                <a:lnTo>
                  <a:pt x="36950" y="44120"/>
                </a:lnTo>
                <a:lnTo>
                  <a:pt x="36940" y="44110"/>
                </a:lnTo>
                <a:lnTo>
                  <a:pt x="36920" y="44110"/>
                </a:lnTo>
                <a:lnTo>
                  <a:pt x="36910" y="44110"/>
                </a:lnTo>
                <a:lnTo>
                  <a:pt x="36900" y="44110"/>
                </a:lnTo>
                <a:lnTo>
                  <a:pt x="36890" y="44120"/>
                </a:lnTo>
                <a:lnTo>
                  <a:pt x="36890" y="44110"/>
                </a:lnTo>
                <a:lnTo>
                  <a:pt x="36880" y="44110"/>
                </a:lnTo>
                <a:lnTo>
                  <a:pt x="36880" y="44100"/>
                </a:lnTo>
                <a:lnTo>
                  <a:pt x="36870" y="44100"/>
                </a:lnTo>
                <a:lnTo>
                  <a:pt x="36850" y="44100"/>
                </a:lnTo>
                <a:lnTo>
                  <a:pt x="36840" y="44100"/>
                </a:lnTo>
                <a:lnTo>
                  <a:pt x="36830" y="44100"/>
                </a:lnTo>
                <a:lnTo>
                  <a:pt x="36810" y="44090"/>
                </a:lnTo>
                <a:lnTo>
                  <a:pt x="36800" y="44090"/>
                </a:lnTo>
                <a:lnTo>
                  <a:pt x="36790" y="44080"/>
                </a:lnTo>
                <a:lnTo>
                  <a:pt x="36780" y="44080"/>
                </a:lnTo>
                <a:lnTo>
                  <a:pt x="36740" y="44070"/>
                </a:lnTo>
                <a:lnTo>
                  <a:pt x="36730" y="44070"/>
                </a:lnTo>
                <a:lnTo>
                  <a:pt x="36720" y="44070"/>
                </a:lnTo>
                <a:lnTo>
                  <a:pt x="36700" y="44060"/>
                </a:lnTo>
                <a:lnTo>
                  <a:pt x="36690" y="44060"/>
                </a:lnTo>
                <a:lnTo>
                  <a:pt x="36650" y="44060"/>
                </a:lnTo>
                <a:lnTo>
                  <a:pt x="36630" y="44060"/>
                </a:lnTo>
                <a:lnTo>
                  <a:pt x="36590" y="44060"/>
                </a:lnTo>
                <a:lnTo>
                  <a:pt x="36580" y="44060"/>
                </a:lnTo>
                <a:lnTo>
                  <a:pt x="36580" y="44070"/>
                </a:lnTo>
                <a:lnTo>
                  <a:pt x="36570" y="44070"/>
                </a:lnTo>
                <a:lnTo>
                  <a:pt x="36560" y="44060"/>
                </a:lnTo>
                <a:lnTo>
                  <a:pt x="36550" y="44060"/>
                </a:lnTo>
                <a:lnTo>
                  <a:pt x="36550" y="44050"/>
                </a:lnTo>
                <a:lnTo>
                  <a:pt x="36540" y="44050"/>
                </a:lnTo>
                <a:lnTo>
                  <a:pt x="36530" y="44050"/>
                </a:lnTo>
                <a:lnTo>
                  <a:pt x="36520" y="44050"/>
                </a:lnTo>
                <a:lnTo>
                  <a:pt x="36520" y="44040"/>
                </a:lnTo>
                <a:lnTo>
                  <a:pt x="36510" y="44040"/>
                </a:lnTo>
                <a:lnTo>
                  <a:pt x="36500" y="44040"/>
                </a:lnTo>
                <a:lnTo>
                  <a:pt x="36490" y="44040"/>
                </a:lnTo>
                <a:lnTo>
                  <a:pt x="36480" y="44030"/>
                </a:lnTo>
                <a:lnTo>
                  <a:pt x="36470" y="44030"/>
                </a:lnTo>
                <a:lnTo>
                  <a:pt x="36460" y="44030"/>
                </a:lnTo>
                <a:lnTo>
                  <a:pt x="36460" y="44020"/>
                </a:lnTo>
                <a:lnTo>
                  <a:pt x="36450" y="44020"/>
                </a:lnTo>
                <a:lnTo>
                  <a:pt x="36440" y="44020"/>
                </a:lnTo>
                <a:lnTo>
                  <a:pt x="36430" y="44010"/>
                </a:lnTo>
                <a:lnTo>
                  <a:pt x="36420" y="44010"/>
                </a:lnTo>
                <a:lnTo>
                  <a:pt x="36410" y="44010"/>
                </a:lnTo>
                <a:lnTo>
                  <a:pt x="36400" y="44010"/>
                </a:lnTo>
                <a:lnTo>
                  <a:pt x="36380" y="44010"/>
                </a:lnTo>
                <a:lnTo>
                  <a:pt x="36370" y="44010"/>
                </a:lnTo>
                <a:lnTo>
                  <a:pt x="36340" y="44010"/>
                </a:lnTo>
                <a:lnTo>
                  <a:pt x="36310" y="44010"/>
                </a:lnTo>
                <a:lnTo>
                  <a:pt x="36300" y="44000"/>
                </a:lnTo>
                <a:lnTo>
                  <a:pt x="36290" y="44000"/>
                </a:lnTo>
                <a:lnTo>
                  <a:pt x="36270" y="44000"/>
                </a:lnTo>
                <a:lnTo>
                  <a:pt x="36230" y="44000"/>
                </a:lnTo>
                <a:lnTo>
                  <a:pt x="36200" y="44000"/>
                </a:lnTo>
                <a:lnTo>
                  <a:pt x="36190" y="44000"/>
                </a:lnTo>
                <a:lnTo>
                  <a:pt x="36160" y="44000"/>
                </a:lnTo>
                <a:lnTo>
                  <a:pt x="36130" y="44010"/>
                </a:lnTo>
                <a:lnTo>
                  <a:pt x="36120" y="44010"/>
                </a:lnTo>
                <a:lnTo>
                  <a:pt x="36110" y="44010"/>
                </a:lnTo>
                <a:lnTo>
                  <a:pt x="36050" y="44010"/>
                </a:lnTo>
                <a:lnTo>
                  <a:pt x="36010" y="44020"/>
                </a:lnTo>
                <a:lnTo>
                  <a:pt x="35970" y="44030"/>
                </a:lnTo>
                <a:lnTo>
                  <a:pt x="35930" y="44050"/>
                </a:lnTo>
                <a:lnTo>
                  <a:pt x="35920" y="44050"/>
                </a:lnTo>
                <a:lnTo>
                  <a:pt x="35910" y="44050"/>
                </a:lnTo>
                <a:lnTo>
                  <a:pt x="35870" y="44050"/>
                </a:lnTo>
                <a:lnTo>
                  <a:pt x="35860" y="44050"/>
                </a:lnTo>
                <a:lnTo>
                  <a:pt x="35850" y="44050"/>
                </a:lnTo>
                <a:lnTo>
                  <a:pt x="35840" y="44050"/>
                </a:lnTo>
                <a:lnTo>
                  <a:pt x="35830" y="44050"/>
                </a:lnTo>
                <a:lnTo>
                  <a:pt x="35820" y="44060"/>
                </a:lnTo>
                <a:lnTo>
                  <a:pt x="35810" y="44060"/>
                </a:lnTo>
                <a:lnTo>
                  <a:pt x="35800" y="44060"/>
                </a:lnTo>
                <a:lnTo>
                  <a:pt x="35780" y="44060"/>
                </a:lnTo>
                <a:lnTo>
                  <a:pt x="35770" y="44060"/>
                </a:lnTo>
                <a:lnTo>
                  <a:pt x="35760" y="44060"/>
                </a:lnTo>
                <a:lnTo>
                  <a:pt x="35760" y="44050"/>
                </a:lnTo>
                <a:lnTo>
                  <a:pt x="35760" y="44060"/>
                </a:lnTo>
                <a:lnTo>
                  <a:pt x="35750" y="44060"/>
                </a:lnTo>
                <a:lnTo>
                  <a:pt x="35730" y="44060"/>
                </a:lnTo>
                <a:lnTo>
                  <a:pt x="35700" y="44070"/>
                </a:lnTo>
                <a:lnTo>
                  <a:pt x="35670" y="44080"/>
                </a:lnTo>
                <a:lnTo>
                  <a:pt x="35660" y="44080"/>
                </a:lnTo>
                <a:lnTo>
                  <a:pt x="35650" y="44080"/>
                </a:lnTo>
                <a:lnTo>
                  <a:pt x="35640" y="44080"/>
                </a:lnTo>
                <a:lnTo>
                  <a:pt x="35630" y="44080"/>
                </a:lnTo>
                <a:lnTo>
                  <a:pt x="35620" y="44090"/>
                </a:lnTo>
                <a:lnTo>
                  <a:pt x="35610" y="44090"/>
                </a:lnTo>
                <a:lnTo>
                  <a:pt x="35600" y="44090"/>
                </a:lnTo>
                <a:lnTo>
                  <a:pt x="35560" y="44100"/>
                </a:lnTo>
                <a:lnTo>
                  <a:pt x="35550" y="44100"/>
                </a:lnTo>
                <a:lnTo>
                  <a:pt x="35530" y="44100"/>
                </a:lnTo>
                <a:lnTo>
                  <a:pt x="35530" y="44090"/>
                </a:lnTo>
                <a:lnTo>
                  <a:pt x="35520" y="44090"/>
                </a:lnTo>
                <a:lnTo>
                  <a:pt x="35510" y="44090"/>
                </a:lnTo>
                <a:lnTo>
                  <a:pt x="35500" y="44090"/>
                </a:lnTo>
                <a:lnTo>
                  <a:pt x="35490" y="44090"/>
                </a:lnTo>
                <a:lnTo>
                  <a:pt x="35480" y="44090"/>
                </a:lnTo>
                <a:lnTo>
                  <a:pt x="35460" y="44080"/>
                </a:lnTo>
                <a:lnTo>
                  <a:pt x="35440" y="44080"/>
                </a:lnTo>
                <a:lnTo>
                  <a:pt x="35420" y="44090"/>
                </a:lnTo>
                <a:lnTo>
                  <a:pt x="35400" y="44090"/>
                </a:lnTo>
                <a:lnTo>
                  <a:pt x="35390" y="44090"/>
                </a:lnTo>
                <a:lnTo>
                  <a:pt x="35370" y="44090"/>
                </a:lnTo>
                <a:lnTo>
                  <a:pt x="35360" y="44100"/>
                </a:lnTo>
                <a:lnTo>
                  <a:pt x="35350" y="44100"/>
                </a:lnTo>
                <a:lnTo>
                  <a:pt x="35340" y="44100"/>
                </a:lnTo>
                <a:lnTo>
                  <a:pt x="35330" y="44110"/>
                </a:lnTo>
                <a:lnTo>
                  <a:pt x="35300" y="44110"/>
                </a:lnTo>
                <a:lnTo>
                  <a:pt x="35290" y="44110"/>
                </a:lnTo>
                <a:lnTo>
                  <a:pt x="35270" y="44110"/>
                </a:lnTo>
                <a:lnTo>
                  <a:pt x="35260" y="44110"/>
                </a:lnTo>
                <a:lnTo>
                  <a:pt x="35240" y="44110"/>
                </a:lnTo>
                <a:lnTo>
                  <a:pt x="35230" y="44110"/>
                </a:lnTo>
                <a:lnTo>
                  <a:pt x="35220" y="44110"/>
                </a:lnTo>
                <a:lnTo>
                  <a:pt x="35190" y="44120"/>
                </a:lnTo>
                <a:lnTo>
                  <a:pt x="35180" y="44120"/>
                </a:lnTo>
                <a:lnTo>
                  <a:pt x="35170" y="44120"/>
                </a:lnTo>
                <a:lnTo>
                  <a:pt x="35160" y="44120"/>
                </a:lnTo>
                <a:lnTo>
                  <a:pt x="35150" y="44130"/>
                </a:lnTo>
                <a:lnTo>
                  <a:pt x="35140" y="44130"/>
                </a:lnTo>
                <a:lnTo>
                  <a:pt x="35130" y="44130"/>
                </a:lnTo>
                <a:lnTo>
                  <a:pt x="35120" y="44130"/>
                </a:lnTo>
                <a:lnTo>
                  <a:pt x="35120" y="44120"/>
                </a:lnTo>
                <a:lnTo>
                  <a:pt x="35110" y="44120"/>
                </a:lnTo>
                <a:lnTo>
                  <a:pt x="35100" y="44120"/>
                </a:lnTo>
                <a:lnTo>
                  <a:pt x="35090" y="44120"/>
                </a:lnTo>
                <a:lnTo>
                  <a:pt x="35080" y="44130"/>
                </a:lnTo>
                <a:lnTo>
                  <a:pt x="35070" y="44140"/>
                </a:lnTo>
                <a:lnTo>
                  <a:pt x="35060" y="44140"/>
                </a:lnTo>
                <a:lnTo>
                  <a:pt x="35050" y="44150"/>
                </a:lnTo>
                <a:lnTo>
                  <a:pt x="35040" y="44150"/>
                </a:lnTo>
                <a:lnTo>
                  <a:pt x="35040" y="44140"/>
                </a:lnTo>
                <a:lnTo>
                  <a:pt x="35020" y="44140"/>
                </a:lnTo>
                <a:lnTo>
                  <a:pt x="35010" y="44140"/>
                </a:lnTo>
                <a:lnTo>
                  <a:pt x="35000" y="44140"/>
                </a:lnTo>
                <a:lnTo>
                  <a:pt x="34990" y="44140"/>
                </a:lnTo>
                <a:lnTo>
                  <a:pt x="34990" y="44150"/>
                </a:lnTo>
                <a:lnTo>
                  <a:pt x="34980" y="44140"/>
                </a:lnTo>
                <a:lnTo>
                  <a:pt x="34970" y="44140"/>
                </a:lnTo>
                <a:lnTo>
                  <a:pt x="34960" y="44140"/>
                </a:lnTo>
                <a:lnTo>
                  <a:pt x="34950" y="44140"/>
                </a:lnTo>
                <a:lnTo>
                  <a:pt x="34940" y="44140"/>
                </a:lnTo>
                <a:lnTo>
                  <a:pt x="34930" y="44140"/>
                </a:lnTo>
                <a:lnTo>
                  <a:pt x="34930" y="44130"/>
                </a:lnTo>
                <a:lnTo>
                  <a:pt x="34920" y="44130"/>
                </a:lnTo>
                <a:lnTo>
                  <a:pt x="34910" y="44130"/>
                </a:lnTo>
                <a:lnTo>
                  <a:pt x="34900" y="44130"/>
                </a:lnTo>
                <a:lnTo>
                  <a:pt x="34900" y="44120"/>
                </a:lnTo>
                <a:lnTo>
                  <a:pt x="34890" y="44120"/>
                </a:lnTo>
                <a:lnTo>
                  <a:pt x="34880" y="44120"/>
                </a:lnTo>
                <a:lnTo>
                  <a:pt x="34870" y="44120"/>
                </a:lnTo>
                <a:lnTo>
                  <a:pt x="34860" y="44120"/>
                </a:lnTo>
                <a:lnTo>
                  <a:pt x="34850" y="44120"/>
                </a:lnTo>
                <a:lnTo>
                  <a:pt x="34830" y="44110"/>
                </a:lnTo>
                <a:lnTo>
                  <a:pt x="34780" y="44100"/>
                </a:lnTo>
                <a:lnTo>
                  <a:pt x="34770" y="44100"/>
                </a:lnTo>
                <a:lnTo>
                  <a:pt x="34760" y="44100"/>
                </a:lnTo>
                <a:lnTo>
                  <a:pt x="34750" y="44100"/>
                </a:lnTo>
                <a:lnTo>
                  <a:pt x="34740" y="44100"/>
                </a:lnTo>
                <a:lnTo>
                  <a:pt x="34720" y="44100"/>
                </a:lnTo>
                <a:lnTo>
                  <a:pt x="34710" y="44100"/>
                </a:lnTo>
                <a:lnTo>
                  <a:pt x="34700" y="44100"/>
                </a:lnTo>
                <a:lnTo>
                  <a:pt x="34680" y="44100"/>
                </a:lnTo>
                <a:lnTo>
                  <a:pt x="34670" y="44090"/>
                </a:lnTo>
                <a:lnTo>
                  <a:pt x="34640" y="44090"/>
                </a:lnTo>
                <a:lnTo>
                  <a:pt x="34620" y="44100"/>
                </a:lnTo>
                <a:lnTo>
                  <a:pt x="34600" y="44100"/>
                </a:lnTo>
                <a:lnTo>
                  <a:pt x="34560" y="44100"/>
                </a:lnTo>
                <a:lnTo>
                  <a:pt x="34540" y="44100"/>
                </a:lnTo>
                <a:lnTo>
                  <a:pt x="34540" y="44110"/>
                </a:lnTo>
                <a:lnTo>
                  <a:pt x="34530" y="44110"/>
                </a:lnTo>
                <a:lnTo>
                  <a:pt x="34490" y="44110"/>
                </a:lnTo>
                <a:lnTo>
                  <a:pt x="34490" y="44120"/>
                </a:lnTo>
                <a:lnTo>
                  <a:pt x="34480" y="44120"/>
                </a:lnTo>
                <a:lnTo>
                  <a:pt x="34440" y="44120"/>
                </a:lnTo>
                <a:lnTo>
                  <a:pt x="34390" y="44130"/>
                </a:lnTo>
                <a:lnTo>
                  <a:pt x="34380" y="44130"/>
                </a:lnTo>
                <a:lnTo>
                  <a:pt x="34330" y="44150"/>
                </a:lnTo>
                <a:lnTo>
                  <a:pt x="34310" y="44160"/>
                </a:lnTo>
                <a:lnTo>
                  <a:pt x="34270" y="44170"/>
                </a:lnTo>
                <a:lnTo>
                  <a:pt x="34260" y="44170"/>
                </a:lnTo>
                <a:lnTo>
                  <a:pt x="34250" y="44170"/>
                </a:lnTo>
                <a:lnTo>
                  <a:pt x="34250" y="44180"/>
                </a:lnTo>
                <a:lnTo>
                  <a:pt x="34240" y="44180"/>
                </a:lnTo>
                <a:lnTo>
                  <a:pt x="34230" y="44180"/>
                </a:lnTo>
                <a:lnTo>
                  <a:pt x="34230" y="44190"/>
                </a:lnTo>
                <a:lnTo>
                  <a:pt x="34220" y="44190"/>
                </a:lnTo>
                <a:lnTo>
                  <a:pt x="34210" y="44190"/>
                </a:lnTo>
                <a:lnTo>
                  <a:pt x="34200" y="44190"/>
                </a:lnTo>
                <a:lnTo>
                  <a:pt x="34190" y="44190"/>
                </a:lnTo>
                <a:lnTo>
                  <a:pt x="34180" y="44190"/>
                </a:lnTo>
                <a:lnTo>
                  <a:pt x="34170" y="44190"/>
                </a:lnTo>
                <a:lnTo>
                  <a:pt x="34160" y="44190"/>
                </a:lnTo>
                <a:lnTo>
                  <a:pt x="34150" y="44190"/>
                </a:lnTo>
                <a:lnTo>
                  <a:pt x="34140" y="44190"/>
                </a:lnTo>
                <a:lnTo>
                  <a:pt x="34130" y="44190"/>
                </a:lnTo>
                <a:lnTo>
                  <a:pt x="34120" y="44200"/>
                </a:lnTo>
                <a:lnTo>
                  <a:pt x="34120" y="44190"/>
                </a:lnTo>
                <a:lnTo>
                  <a:pt x="34090" y="44190"/>
                </a:lnTo>
                <a:lnTo>
                  <a:pt x="34070" y="44190"/>
                </a:lnTo>
                <a:lnTo>
                  <a:pt x="34050" y="44190"/>
                </a:lnTo>
                <a:lnTo>
                  <a:pt x="34040" y="44190"/>
                </a:lnTo>
                <a:lnTo>
                  <a:pt x="34030" y="44190"/>
                </a:lnTo>
                <a:lnTo>
                  <a:pt x="34020" y="44190"/>
                </a:lnTo>
                <a:lnTo>
                  <a:pt x="34010" y="44200"/>
                </a:lnTo>
                <a:lnTo>
                  <a:pt x="33990" y="44200"/>
                </a:lnTo>
                <a:lnTo>
                  <a:pt x="33980" y="44210"/>
                </a:lnTo>
                <a:lnTo>
                  <a:pt x="33970" y="44210"/>
                </a:lnTo>
                <a:lnTo>
                  <a:pt x="33960" y="44210"/>
                </a:lnTo>
                <a:lnTo>
                  <a:pt x="33950" y="44210"/>
                </a:lnTo>
                <a:lnTo>
                  <a:pt x="33940" y="44210"/>
                </a:lnTo>
                <a:lnTo>
                  <a:pt x="33920" y="44220"/>
                </a:lnTo>
                <a:lnTo>
                  <a:pt x="33910" y="44220"/>
                </a:lnTo>
                <a:lnTo>
                  <a:pt x="33890" y="44230"/>
                </a:lnTo>
                <a:lnTo>
                  <a:pt x="33880" y="44230"/>
                </a:lnTo>
                <a:lnTo>
                  <a:pt x="33850" y="44240"/>
                </a:lnTo>
                <a:lnTo>
                  <a:pt x="33820" y="44260"/>
                </a:lnTo>
                <a:lnTo>
                  <a:pt x="33810" y="44260"/>
                </a:lnTo>
                <a:lnTo>
                  <a:pt x="33800" y="44270"/>
                </a:lnTo>
                <a:lnTo>
                  <a:pt x="33790" y="44270"/>
                </a:lnTo>
                <a:lnTo>
                  <a:pt x="33760" y="44270"/>
                </a:lnTo>
                <a:lnTo>
                  <a:pt x="33750" y="44270"/>
                </a:lnTo>
                <a:lnTo>
                  <a:pt x="33730" y="44270"/>
                </a:lnTo>
                <a:lnTo>
                  <a:pt x="33710" y="44270"/>
                </a:lnTo>
                <a:lnTo>
                  <a:pt x="33700" y="44280"/>
                </a:lnTo>
                <a:lnTo>
                  <a:pt x="33690" y="44280"/>
                </a:lnTo>
                <a:lnTo>
                  <a:pt x="33680" y="44280"/>
                </a:lnTo>
                <a:lnTo>
                  <a:pt x="33660" y="44280"/>
                </a:lnTo>
                <a:lnTo>
                  <a:pt x="33650" y="44280"/>
                </a:lnTo>
                <a:lnTo>
                  <a:pt x="33630" y="44280"/>
                </a:lnTo>
                <a:lnTo>
                  <a:pt x="33620" y="44280"/>
                </a:lnTo>
                <a:lnTo>
                  <a:pt x="33610" y="44280"/>
                </a:lnTo>
                <a:lnTo>
                  <a:pt x="33600" y="44280"/>
                </a:lnTo>
                <a:lnTo>
                  <a:pt x="33590" y="44270"/>
                </a:lnTo>
                <a:lnTo>
                  <a:pt x="33580" y="44270"/>
                </a:lnTo>
                <a:lnTo>
                  <a:pt x="33570" y="44270"/>
                </a:lnTo>
                <a:lnTo>
                  <a:pt x="33560" y="44270"/>
                </a:lnTo>
                <a:lnTo>
                  <a:pt x="33550" y="44270"/>
                </a:lnTo>
                <a:lnTo>
                  <a:pt x="33540" y="44270"/>
                </a:lnTo>
                <a:lnTo>
                  <a:pt x="33530" y="44280"/>
                </a:lnTo>
                <a:lnTo>
                  <a:pt x="33520" y="44270"/>
                </a:lnTo>
                <a:lnTo>
                  <a:pt x="33510" y="44260"/>
                </a:lnTo>
                <a:lnTo>
                  <a:pt x="33500" y="44260"/>
                </a:lnTo>
                <a:lnTo>
                  <a:pt x="33490" y="44260"/>
                </a:lnTo>
                <a:lnTo>
                  <a:pt x="33480" y="44260"/>
                </a:lnTo>
                <a:lnTo>
                  <a:pt x="33470" y="44260"/>
                </a:lnTo>
                <a:lnTo>
                  <a:pt x="33460" y="44270"/>
                </a:lnTo>
                <a:lnTo>
                  <a:pt x="33450" y="44270"/>
                </a:lnTo>
                <a:lnTo>
                  <a:pt x="33440" y="44280"/>
                </a:lnTo>
                <a:lnTo>
                  <a:pt x="33410" y="44290"/>
                </a:lnTo>
                <a:lnTo>
                  <a:pt x="33400" y="44290"/>
                </a:lnTo>
                <a:lnTo>
                  <a:pt x="33390" y="44300"/>
                </a:lnTo>
                <a:lnTo>
                  <a:pt x="33380" y="44300"/>
                </a:lnTo>
                <a:lnTo>
                  <a:pt x="33370" y="44300"/>
                </a:lnTo>
                <a:lnTo>
                  <a:pt x="33360" y="44300"/>
                </a:lnTo>
                <a:lnTo>
                  <a:pt x="33350" y="44310"/>
                </a:lnTo>
                <a:lnTo>
                  <a:pt x="33330" y="44310"/>
                </a:lnTo>
                <a:lnTo>
                  <a:pt x="33310" y="44320"/>
                </a:lnTo>
                <a:lnTo>
                  <a:pt x="33300" y="44330"/>
                </a:lnTo>
                <a:lnTo>
                  <a:pt x="33280" y="44330"/>
                </a:lnTo>
                <a:lnTo>
                  <a:pt x="33260" y="44340"/>
                </a:lnTo>
                <a:lnTo>
                  <a:pt x="33260" y="44330"/>
                </a:lnTo>
                <a:lnTo>
                  <a:pt x="33240" y="44330"/>
                </a:lnTo>
                <a:lnTo>
                  <a:pt x="33230" y="44330"/>
                </a:lnTo>
                <a:lnTo>
                  <a:pt x="33230" y="44340"/>
                </a:lnTo>
                <a:lnTo>
                  <a:pt x="33220" y="44340"/>
                </a:lnTo>
                <a:lnTo>
                  <a:pt x="33200" y="44340"/>
                </a:lnTo>
                <a:lnTo>
                  <a:pt x="33190" y="44350"/>
                </a:lnTo>
                <a:lnTo>
                  <a:pt x="33180" y="44350"/>
                </a:lnTo>
                <a:lnTo>
                  <a:pt x="33160" y="44350"/>
                </a:lnTo>
                <a:lnTo>
                  <a:pt x="33120" y="44360"/>
                </a:lnTo>
                <a:lnTo>
                  <a:pt x="33120" y="44370"/>
                </a:lnTo>
                <a:lnTo>
                  <a:pt x="33110" y="44370"/>
                </a:lnTo>
                <a:lnTo>
                  <a:pt x="33100" y="44360"/>
                </a:lnTo>
                <a:lnTo>
                  <a:pt x="33070" y="44370"/>
                </a:lnTo>
                <a:lnTo>
                  <a:pt x="33060" y="44370"/>
                </a:lnTo>
                <a:lnTo>
                  <a:pt x="33050" y="44360"/>
                </a:lnTo>
                <a:lnTo>
                  <a:pt x="33050" y="44370"/>
                </a:lnTo>
                <a:lnTo>
                  <a:pt x="33040" y="44370"/>
                </a:lnTo>
                <a:lnTo>
                  <a:pt x="33030" y="44370"/>
                </a:lnTo>
                <a:lnTo>
                  <a:pt x="33000" y="44380"/>
                </a:lnTo>
                <a:lnTo>
                  <a:pt x="32940" y="44400"/>
                </a:lnTo>
                <a:lnTo>
                  <a:pt x="32930" y="44410"/>
                </a:lnTo>
                <a:lnTo>
                  <a:pt x="32920" y="44410"/>
                </a:lnTo>
                <a:lnTo>
                  <a:pt x="32870" y="44440"/>
                </a:lnTo>
                <a:lnTo>
                  <a:pt x="32860" y="44430"/>
                </a:lnTo>
                <a:lnTo>
                  <a:pt x="32850" y="44430"/>
                </a:lnTo>
                <a:lnTo>
                  <a:pt x="32840" y="44430"/>
                </a:lnTo>
                <a:lnTo>
                  <a:pt x="32830" y="44430"/>
                </a:lnTo>
                <a:lnTo>
                  <a:pt x="32800" y="44450"/>
                </a:lnTo>
                <a:lnTo>
                  <a:pt x="32760" y="44460"/>
                </a:lnTo>
                <a:lnTo>
                  <a:pt x="32750" y="44470"/>
                </a:lnTo>
                <a:lnTo>
                  <a:pt x="32730" y="44470"/>
                </a:lnTo>
                <a:lnTo>
                  <a:pt x="32720" y="44470"/>
                </a:lnTo>
                <a:lnTo>
                  <a:pt x="32690" y="44470"/>
                </a:lnTo>
                <a:lnTo>
                  <a:pt x="32670" y="44480"/>
                </a:lnTo>
                <a:lnTo>
                  <a:pt x="32660" y="44480"/>
                </a:lnTo>
                <a:lnTo>
                  <a:pt x="32650" y="44480"/>
                </a:lnTo>
                <a:lnTo>
                  <a:pt x="32640" y="44480"/>
                </a:lnTo>
                <a:lnTo>
                  <a:pt x="32630" y="44490"/>
                </a:lnTo>
                <a:lnTo>
                  <a:pt x="32620" y="44490"/>
                </a:lnTo>
                <a:lnTo>
                  <a:pt x="32610" y="44490"/>
                </a:lnTo>
                <a:lnTo>
                  <a:pt x="32610" y="44500"/>
                </a:lnTo>
                <a:lnTo>
                  <a:pt x="32610" y="44490"/>
                </a:lnTo>
                <a:lnTo>
                  <a:pt x="32600" y="44490"/>
                </a:lnTo>
                <a:lnTo>
                  <a:pt x="32600" y="44480"/>
                </a:lnTo>
                <a:lnTo>
                  <a:pt x="32590" y="44480"/>
                </a:lnTo>
                <a:lnTo>
                  <a:pt x="32590" y="44490"/>
                </a:lnTo>
                <a:lnTo>
                  <a:pt x="32580" y="44490"/>
                </a:lnTo>
                <a:lnTo>
                  <a:pt x="32560" y="44500"/>
                </a:lnTo>
                <a:lnTo>
                  <a:pt x="32560" y="44510"/>
                </a:lnTo>
                <a:lnTo>
                  <a:pt x="32530" y="44520"/>
                </a:lnTo>
                <a:lnTo>
                  <a:pt x="32500" y="44540"/>
                </a:lnTo>
                <a:lnTo>
                  <a:pt x="32490" y="44540"/>
                </a:lnTo>
                <a:lnTo>
                  <a:pt x="32470" y="44550"/>
                </a:lnTo>
                <a:lnTo>
                  <a:pt x="32460" y="44550"/>
                </a:lnTo>
                <a:lnTo>
                  <a:pt x="32450" y="44550"/>
                </a:lnTo>
                <a:lnTo>
                  <a:pt x="32420" y="44550"/>
                </a:lnTo>
                <a:lnTo>
                  <a:pt x="32400" y="44560"/>
                </a:lnTo>
                <a:lnTo>
                  <a:pt x="32390" y="44560"/>
                </a:lnTo>
                <a:lnTo>
                  <a:pt x="32380" y="44560"/>
                </a:lnTo>
                <a:lnTo>
                  <a:pt x="32370" y="44570"/>
                </a:lnTo>
                <a:lnTo>
                  <a:pt x="32360" y="44570"/>
                </a:lnTo>
                <a:lnTo>
                  <a:pt x="32360" y="44580"/>
                </a:lnTo>
                <a:lnTo>
                  <a:pt x="32350" y="44570"/>
                </a:lnTo>
                <a:lnTo>
                  <a:pt x="32340" y="44570"/>
                </a:lnTo>
                <a:lnTo>
                  <a:pt x="32300" y="44570"/>
                </a:lnTo>
                <a:lnTo>
                  <a:pt x="32290" y="44570"/>
                </a:lnTo>
                <a:lnTo>
                  <a:pt x="32280" y="44570"/>
                </a:lnTo>
                <a:lnTo>
                  <a:pt x="32270" y="44570"/>
                </a:lnTo>
                <a:lnTo>
                  <a:pt x="32260" y="44570"/>
                </a:lnTo>
                <a:lnTo>
                  <a:pt x="32250" y="44570"/>
                </a:lnTo>
                <a:lnTo>
                  <a:pt x="32230" y="44570"/>
                </a:lnTo>
                <a:lnTo>
                  <a:pt x="32230" y="44580"/>
                </a:lnTo>
                <a:lnTo>
                  <a:pt x="32220" y="44580"/>
                </a:lnTo>
                <a:lnTo>
                  <a:pt x="32210" y="44570"/>
                </a:lnTo>
                <a:lnTo>
                  <a:pt x="32170" y="44570"/>
                </a:lnTo>
                <a:lnTo>
                  <a:pt x="32160" y="44580"/>
                </a:lnTo>
                <a:lnTo>
                  <a:pt x="32150" y="44580"/>
                </a:lnTo>
                <a:lnTo>
                  <a:pt x="32150" y="44570"/>
                </a:lnTo>
                <a:lnTo>
                  <a:pt x="32130" y="44580"/>
                </a:lnTo>
                <a:lnTo>
                  <a:pt x="32100" y="44590"/>
                </a:lnTo>
                <a:lnTo>
                  <a:pt x="32070" y="44590"/>
                </a:lnTo>
                <a:lnTo>
                  <a:pt x="32060" y="44600"/>
                </a:lnTo>
                <a:lnTo>
                  <a:pt x="32050" y="44600"/>
                </a:lnTo>
                <a:lnTo>
                  <a:pt x="32050" y="44610"/>
                </a:lnTo>
                <a:lnTo>
                  <a:pt x="32040" y="44600"/>
                </a:lnTo>
                <a:lnTo>
                  <a:pt x="32030" y="44600"/>
                </a:lnTo>
                <a:lnTo>
                  <a:pt x="32010" y="44620"/>
                </a:lnTo>
                <a:lnTo>
                  <a:pt x="31990" y="44630"/>
                </a:lnTo>
                <a:lnTo>
                  <a:pt x="31970" y="44630"/>
                </a:lnTo>
                <a:lnTo>
                  <a:pt x="31940" y="44650"/>
                </a:lnTo>
                <a:lnTo>
                  <a:pt x="31930" y="44660"/>
                </a:lnTo>
                <a:lnTo>
                  <a:pt x="31910" y="44670"/>
                </a:lnTo>
                <a:lnTo>
                  <a:pt x="31900" y="44680"/>
                </a:lnTo>
                <a:lnTo>
                  <a:pt x="31880" y="44690"/>
                </a:lnTo>
                <a:lnTo>
                  <a:pt x="31840" y="44730"/>
                </a:lnTo>
                <a:lnTo>
                  <a:pt x="31830" y="44740"/>
                </a:lnTo>
                <a:lnTo>
                  <a:pt x="31820" y="44740"/>
                </a:lnTo>
                <a:lnTo>
                  <a:pt x="31800" y="44760"/>
                </a:lnTo>
                <a:lnTo>
                  <a:pt x="31790" y="44780"/>
                </a:lnTo>
                <a:lnTo>
                  <a:pt x="31760" y="44800"/>
                </a:lnTo>
                <a:lnTo>
                  <a:pt x="31720" y="44840"/>
                </a:lnTo>
                <a:lnTo>
                  <a:pt x="31710" y="44850"/>
                </a:lnTo>
                <a:lnTo>
                  <a:pt x="31710" y="44860"/>
                </a:lnTo>
                <a:lnTo>
                  <a:pt x="31700" y="44860"/>
                </a:lnTo>
                <a:lnTo>
                  <a:pt x="31690" y="44870"/>
                </a:lnTo>
                <a:lnTo>
                  <a:pt x="31650" y="44890"/>
                </a:lnTo>
                <a:lnTo>
                  <a:pt x="31620" y="44930"/>
                </a:lnTo>
                <a:lnTo>
                  <a:pt x="31610" y="44940"/>
                </a:lnTo>
                <a:lnTo>
                  <a:pt x="31600" y="44950"/>
                </a:lnTo>
                <a:lnTo>
                  <a:pt x="31590" y="44960"/>
                </a:lnTo>
                <a:lnTo>
                  <a:pt x="31570" y="44970"/>
                </a:lnTo>
                <a:lnTo>
                  <a:pt x="31540" y="44990"/>
                </a:lnTo>
                <a:lnTo>
                  <a:pt x="31540" y="45000"/>
                </a:lnTo>
                <a:lnTo>
                  <a:pt x="31520" y="45010"/>
                </a:lnTo>
                <a:lnTo>
                  <a:pt x="31490" y="45050"/>
                </a:lnTo>
                <a:lnTo>
                  <a:pt x="31480" y="45050"/>
                </a:lnTo>
                <a:lnTo>
                  <a:pt x="31480" y="45060"/>
                </a:lnTo>
                <a:lnTo>
                  <a:pt x="31470" y="45060"/>
                </a:lnTo>
                <a:lnTo>
                  <a:pt x="31460" y="45070"/>
                </a:lnTo>
                <a:lnTo>
                  <a:pt x="31450" y="45080"/>
                </a:lnTo>
                <a:lnTo>
                  <a:pt x="31430" y="45090"/>
                </a:lnTo>
                <a:lnTo>
                  <a:pt x="31410" y="45120"/>
                </a:lnTo>
                <a:lnTo>
                  <a:pt x="31370" y="45150"/>
                </a:lnTo>
                <a:lnTo>
                  <a:pt x="31360" y="45150"/>
                </a:lnTo>
                <a:lnTo>
                  <a:pt x="31260" y="45260"/>
                </a:lnTo>
                <a:lnTo>
                  <a:pt x="31220" y="45300"/>
                </a:lnTo>
                <a:lnTo>
                  <a:pt x="31160" y="45360"/>
                </a:lnTo>
                <a:lnTo>
                  <a:pt x="31080" y="45460"/>
                </a:lnTo>
                <a:lnTo>
                  <a:pt x="31070" y="45470"/>
                </a:lnTo>
                <a:lnTo>
                  <a:pt x="31060" y="45480"/>
                </a:lnTo>
                <a:lnTo>
                  <a:pt x="31020" y="45520"/>
                </a:lnTo>
                <a:lnTo>
                  <a:pt x="31000" y="45560"/>
                </a:lnTo>
                <a:lnTo>
                  <a:pt x="30970" y="45590"/>
                </a:lnTo>
                <a:lnTo>
                  <a:pt x="30930" y="45640"/>
                </a:lnTo>
                <a:lnTo>
                  <a:pt x="30920" y="45660"/>
                </a:lnTo>
                <a:lnTo>
                  <a:pt x="30900" y="45680"/>
                </a:lnTo>
                <a:lnTo>
                  <a:pt x="30880" y="45720"/>
                </a:lnTo>
                <a:lnTo>
                  <a:pt x="30850" y="45750"/>
                </a:lnTo>
                <a:lnTo>
                  <a:pt x="30840" y="45770"/>
                </a:lnTo>
                <a:lnTo>
                  <a:pt x="30830" y="45790"/>
                </a:lnTo>
                <a:lnTo>
                  <a:pt x="30810" y="45810"/>
                </a:lnTo>
                <a:lnTo>
                  <a:pt x="30800" y="45840"/>
                </a:lnTo>
                <a:lnTo>
                  <a:pt x="30780" y="45860"/>
                </a:lnTo>
                <a:lnTo>
                  <a:pt x="30770" y="45880"/>
                </a:lnTo>
                <a:lnTo>
                  <a:pt x="30760" y="45900"/>
                </a:lnTo>
                <a:lnTo>
                  <a:pt x="30730" y="45930"/>
                </a:lnTo>
                <a:lnTo>
                  <a:pt x="30660" y="46050"/>
                </a:lnTo>
                <a:lnTo>
                  <a:pt x="30660" y="46060"/>
                </a:lnTo>
                <a:lnTo>
                  <a:pt x="30610" y="46140"/>
                </a:lnTo>
                <a:lnTo>
                  <a:pt x="30590" y="46170"/>
                </a:lnTo>
                <a:lnTo>
                  <a:pt x="30580" y="46180"/>
                </a:lnTo>
                <a:lnTo>
                  <a:pt x="30560" y="46220"/>
                </a:lnTo>
                <a:lnTo>
                  <a:pt x="30540" y="46240"/>
                </a:lnTo>
                <a:lnTo>
                  <a:pt x="30530" y="46250"/>
                </a:lnTo>
                <a:lnTo>
                  <a:pt x="30530" y="46260"/>
                </a:lnTo>
                <a:lnTo>
                  <a:pt x="30510" y="46270"/>
                </a:lnTo>
                <a:lnTo>
                  <a:pt x="30490" y="46300"/>
                </a:lnTo>
                <a:lnTo>
                  <a:pt x="30440" y="46340"/>
                </a:lnTo>
                <a:lnTo>
                  <a:pt x="30430" y="46350"/>
                </a:lnTo>
                <a:lnTo>
                  <a:pt x="30420" y="46350"/>
                </a:lnTo>
                <a:lnTo>
                  <a:pt x="30410" y="46340"/>
                </a:lnTo>
                <a:lnTo>
                  <a:pt x="30400" y="46330"/>
                </a:lnTo>
                <a:lnTo>
                  <a:pt x="30390" y="46330"/>
                </a:lnTo>
                <a:lnTo>
                  <a:pt x="30390" y="46340"/>
                </a:lnTo>
                <a:lnTo>
                  <a:pt x="30400" y="46350"/>
                </a:lnTo>
                <a:lnTo>
                  <a:pt x="30410" y="46360"/>
                </a:lnTo>
                <a:lnTo>
                  <a:pt x="30400" y="46380"/>
                </a:lnTo>
                <a:lnTo>
                  <a:pt x="30390" y="46390"/>
                </a:lnTo>
                <a:lnTo>
                  <a:pt x="30380" y="46400"/>
                </a:lnTo>
                <a:lnTo>
                  <a:pt x="30360" y="46420"/>
                </a:lnTo>
                <a:lnTo>
                  <a:pt x="30350" y="46430"/>
                </a:lnTo>
                <a:lnTo>
                  <a:pt x="30320" y="46460"/>
                </a:lnTo>
                <a:lnTo>
                  <a:pt x="30290" y="46490"/>
                </a:lnTo>
                <a:lnTo>
                  <a:pt x="30290" y="46500"/>
                </a:lnTo>
                <a:lnTo>
                  <a:pt x="30270" y="46520"/>
                </a:lnTo>
                <a:lnTo>
                  <a:pt x="30260" y="46530"/>
                </a:lnTo>
                <a:lnTo>
                  <a:pt x="30240" y="46550"/>
                </a:lnTo>
                <a:lnTo>
                  <a:pt x="30240" y="46560"/>
                </a:lnTo>
                <a:lnTo>
                  <a:pt x="30230" y="46570"/>
                </a:lnTo>
                <a:lnTo>
                  <a:pt x="30220" y="46580"/>
                </a:lnTo>
                <a:lnTo>
                  <a:pt x="30200" y="46610"/>
                </a:lnTo>
                <a:lnTo>
                  <a:pt x="30190" y="46610"/>
                </a:lnTo>
                <a:lnTo>
                  <a:pt x="30160" y="46650"/>
                </a:lnTo>
                <a:lnTo>
                  <a:pt x="30150" y="46660"/>
                </a:lnTo>
                <a:lnTo>
                  <a:pt x="30150" y="46670"/>
                </a:lnTo>
                <a:lnTo>
                  <a:pt x="30100" y="46700"/>
                </a:lnTo>
                <a:lnTo>
                  <a:pt x="30090" y="46710"/>
                </a:lnTo>
                <a:lnTo>
                  <a:pt x="30080" y="46710"/>
                </a:lnTo>
                <a:lnTo>
                  <a:pt x="30070" y="46700"/>
                </a:lnTo>
                <a:lnTo>
                  <a:pt x="30070" y="46710"/>
                </a:lnTo>
                <a:lnTo>
                  <a:pt x="30070" y="46720"/>
                </a:lnTo>
                <a:lnTo>
                  <a:pt x="30070" y="46710"/>
                </a:lnTo>
                <a:lnTo>
                  <a:pt x="30060" y="46720"/>
                </a:lnTo>
                <a:lnTo>
                  <a:pt x="30060" y="46710"/>
                </a:lnTo>
                <a:lnTo>
                  <a:pt x="30060" y="46720"/>
                </a:lnTo>
                <a:lnTo>
                  <a:pt x="30070" y="46720"/>
                </a:lnTo>
                <a:lnTo>
                  <a:pt x="30070" y="46730"/>
                </a:lnTo>
                <a:lnTo>
                  <a:pt x="30060" y="46740"/>
                </a:lnTo>
                <a:lnTo>
                  <a:pt x="30050" y="46740"/>
                </a:lnTo>
                <a:lnTo>
                  <a:pt x="30040" y="46750"/>
                </a:lnTo>
                <a:lnTo>
                  <a:pt x="30030" y="46750"/>
                </a:lnTo>
                <a:lnTo>
                  <a:pt x="30010" y="46760"/>
                </a:lnTo>
                <a:lnTo>
                  <a:pt x="29990" y="46780"/>
                </a:lnTo>
                <a:lnTo>
                  <a:pt x="29970" y="46770"/>
                </a:lnTo>
                <a:lnTo>
                  <a:pt x="29950" y="46780"/>
                </a:lnTo>
                <a:lnTo>
                  <a:pt x="29940" y="46790"/>
                </a:lnTo>
                <a:lnTo>
                  <a:pt x="29910" y="46790"/>
                </a:lnTo>
                <a:lnTo>
                  <a:pt x="29900" y="46800"/>
                </a:lnTo>
                <a:lnTo>
                  <a:pt x="29890" y="46800"/>
                </a:lnTo>
                <a:lnTo>
                  <a:pt x="29880" y="46800"/>
                </a:lnTo>
                <a:lnTo>
                  <a:pt x="29860" y="46810"/>
                </a:lnTo>
                <a:lnTo>
                  <a:pt x="29830" y="46810"/>
                </a:lnTo>
                <a:lnTo>
                  <a:pt x="29800" y="46820"/>
                </a:lnTo>
                <a:lnTo>
                  <a:pt x="29690" y="46830"/>
                </a:lnTo>
                <a:lnTo>
                  <a:pt x="29680" y="46830"/>
                </a:lnTo>
                <a:lnTo>
                  <a:pt x="29670" y="46830"/>
                </a:lnTo>
                <a:lnTo>
                  <a:pt x="29660" y="46840"/>
                </a:lnTo>
                <a:lnTo>
                  <a:pt x="29650" y="46840"/>
                </a:lnTo>
                <a:lnTo>
                  <a:pt x="29640" y="46840"/>
                </a:lnTo>
                <a:lnTo>
                  <a:pt x="29630" y="46840"/>
                </a:lnTo>
                <a:lnTo>
                  <a:pt x="29630" y="46830"/>
                </a:lnTo>
                <a:lnTo>
                  <a:pt x="29640" y="46820"/>
                </a:lnTo>
                <a:lnTo>
                  <a:pt x="29630" y="46820"/>
                </a:lnTo>
                <a:lnTo>
                  <a:pt x="29630" y="46810"/>
                </a:lnTo>
                <a:lnTo>
                  <a:pt x="29630" y="46820"/>
                </a:lnTo>
                <a:lnTo>
                  <a:pt x="29620" y="46820"/>
                </a:lnTo>
                <a:lnTo>
                  <a:pt x="29620" y="46830"/>
                </a:lnTo>
                <a:lnTo>
                  <a:pt x="29620" y="46840"/>
                </a:lnTo>
                <a:lnTo>
                  <a:pt x="29630" y="46840"/>
                </a:lnTo>
                <a:lnTo>
                  <a:pt x="29620" y="46840"/>
                </a:lnTo>
                <a:lnTo>
                  <a:pt x="29600" y="46840"/>
                </a:lnTo>
                <a:lnTo>
                  <a:pt x="29540" y="46860"/>
                </a:lnTo>
                <a:lnTo>
                  <a:pt x="29460" y="46870"/>
                </a:lnTo>
                <a:lnTo>
                  <a:pt x="29380" y="46880"/>
                </a:lnTo>
                <a:lnTo>
                  <a:pt x="29290" y="46900"/>
                </a:lnTo>
                <a:lnTo>
                  <a:pt x="29270" y="46910"/>
                </a:lnTo>
                <a:lnTo>
                  <a:pt x="29260" y="46910"/>
                </a:lnTo>
                <a:lnTo>
                  <a:pt x="29250" y="46910"/>
                </a:lnTo>
                <a:lnTo>
                  <a:pt x="29240" y="46920"/>
                </a:lnTo>
                <a:lnTo>
                  <a:pt x="29160" y="46940"/>
                </a:lnTo>
                <a:lnTo>
                  <a:pt x="29120" y="46950"/>
                </a:lnTo>
                <a:lnTo>
                  <a:pt x="29090" y="46960"/>
                </a:lnTo>
                <a:lnTo>
                  <a:pt x="29070" y="46960"/>
                </a:lnTo>
                <a:lnTo>
                  <a:pt x="29040" y="46970"/>
                </a:lnTo>
                <a:lnTo>
                  <a:pt x="29000" y="46990"/>
                </a:lnTo>
                <a:lnTo>
                  <a:pt x="28970" y="47000"/>
                </a:lnTo>
                <a:lnTo>
                  <a:pt x="28890" y="47020"/>
                </a:lnTo>
                <a:lnTo>
                  <a:pt x="28850" y="47030"/>
                </a:lnTo>
                <a:lnTo>
                  <a:pt x="28830" y="47040"/>
                </a:lnTo>
                <a:lnTo>
                  <a:pt x="28800" y="47050"/>
                </a:lnTo>
                <a:lnTo>
                  <a:pt x="28770" y="47060"/>
                </a:lnTo>
                <a:lnTo>
                  <a:pt x="28730" y="47080"/>
                </a:lnTo>
                <a:lnTo>
                  <a:pt x="28700" y="47090"/>
                </a:lnTo>
                <a:lnTo>
                  <a:pt x="28660" y="47100"/>
                </a:lnTo>
                <a:lnTo>
                  <a:pt x="28630" y="47120"/>
                </a:lnTo>
                <a:lnTo>
                  <a:pt x="28590" y="47130"/>
                </a:lnTo>
                <a:lnTo>
                  <a:pt x="28580" y="47140"/>
                </a:lnTo>
                <a:lnTo>
                  <a:pt x="28570" y="47140"/>
                </a:lnTo>
                <a:lnTo>
                  <a:pt x="28560" y="47150"/>
                </a:lnTo>
                <a:lnTo>
                  <a:pt x="28540" y="47160"/>
                </a:lnTo>
                <a:lnTo>
                  <a:pt x="28490" y="47180"/>
                </a:lnTo>
                <a:lnTo>
                  <a:pt x="28450" y="47200"/>
                </a:lnTo>
                <a:lnTo>
                  <a:pt x="28410" y="47220"/>
                </a:lnTo>
                <a:lnTo>
                  <a:pt x="28340" y="47260"/>
                </a:lnTo>
                <a:lnTo>
                  <a:pt x="28290" y="47290"/>
                </a:lnTo>
                <a:lnTo>
                  <a:pt x="28260" y="47310"/>
                </a:lnTo>
                <a:lnTo>
                  <a:pt x="28240" y="47330"/>
                </a:lnTo>
                <a:lnTo>
                  <a:pt x="28220" y="47350"/>
                </a:lnTo>
                <a:lnTo>
                  <a:pt x="28190" y="47370"/>
                </a:lnTo>
                <a:lnTo>
                  <a:pt x="28150" y="47410"/>
                </a:lnTo>
                <a:lnTo>
                  <a:pt x="28120" y="47450"/>
                </a:lnTo>
                <a:lnTo>
                  <a:pt x="28100" y="47480"/>
                </a:lnTo>
                <a:lnTo>
                  <a:pt x="28070" y="47510"/>
                </a:lnTo>
                <a:lnTo>
                  <a:pt x="28050" y="47550"/>
                </a:lnTo>
                <a:lnTo>
                  <a:pt x="28030" y="47570"/>
                </a:lnTo>
                <a:lnTo>
                  <a:pt x="28010" y="47610"/>
                </a:lnTo>
                <a:lnTo>
                  <a:pt x="28000" y="47620"/>
                </a:lnTo>
                <a:lnTo>
                  <a:pt x="27990" y="47650"/>
                </a:lnTo>
                <a:lnTo>
                  <a:pt x="27980" y="47500"/>
                </a:lnTo>
                <a:lnTo>
                  <a:pt x="27990" y="47450"/>
                </a:lnTo>
                <a:lnTo>
                  <a:pt x="27990" y="47320"/>
                </a:lnTo>
                <a:lnTo>
                  <a:pt x="28000" y="47130"/>
                </a:lnTo>
                <a:lnTo>
                  <a:pt x="28030" y="46530"/>
                </a:lnTo>
                <a:lnTo>
                  <a:pt x="28070" y="45830"/>
                </a:lnTo>
                <a:lnTo>
                  <a:pt x="28070" y="45810"/>
                </a:lnTo>
                <a:lnTo>
                  <a:pt x="28090" y="45720"/>
                </a:lnTo>
                <a:lnTo>
                  <a:pt x="28220" y="45520"/>
                </a:lnTo>
                <a:lnTo>
                  <a:pt x="28420" y="45300"/>
                </a:lnTo>
                <a:lnTo>
                  <a:pt x="28500" y="45160"/>
                </a:lnTo>
                <a:lnTo>
                  <a:pt x="28530" y="45070"/>
                </a:lnTo>
                <a:lnTo>
                  <a:pt x="28530" y="45020"/>
                </a:lnTo>
                <a:lnTo>
                  <a:pt x="28530" y="44970"/>
                </a:lnTo>
                <a:lnTo>
                  <a:pt x="28520" y="44920"/>
                </a:lnTo>
                <a:lnTo>
                  <a:pt x="28500" y="44890"/>
                </a:lnTo>
                <a:lnTo>
                  <a:pt x="28460" y="44820"/>
                </a:lnTo>
                <a:lnTo>
                  <a:pt x="28430" y="44760"/>
                </a:lnTo>
                <a:lnTo>
                  <a:pt x="28390" y="44720"/>
                </a:lnTo>
                <a:lnTo>
                  <a:pt x="28360" y="44670"/>
                </a:lnTo>
                <a:lnTo>
                  <a:pt x="28350" y="44660"/>
                </a:lnTo>
                <a:lnTo>
                  <a:pt x="28330" y="44570"/>
                </a:lnTo>
                <a:lnTo>
                  <a:pt x="28330" y="44510"/>
                </a:lnTo>
                <a:lnTo>
                  <a:pt x="28330" y="44420"/>
                </a:lnTo>
                <a:lnTo>
                  <a:pt x="28330" y="44380"/>
                </a:lnTo>
                <a:lnTo>
                  <a:pt x="28330" y="44320"/>
                </a:lnTo>
                <a:lnTo>
                  <a:pt x="28970" y="44390"/>
                </a:lnTo>
                <a:lnTo>
                  <a:pt x="29120" y="44390"/>
                </a:lnTo>
                <a:lnTo>
                  <a:pt x="29150" y="44380"/>
                </a:lnTo>
                <a:lnTo>
                  <a:pt x="29150" y="44350"/>
                </a:lnTo>
                <a:lnTo>
                  <a:pt x="29120" y="44310"/>
                </a:lnTo>
                <a:lnTo>
                  <a:pt x="29100" y="44280"/>
                </a:lnTo>
                <a:lnTo>
                  <a:pt x="29090" y="44260"/>
                </a:lnTo>
                <a:lnTo>
                  <a:pt x="29070" y="44210"/>
                </a:lnTo>
                <a:lnTo>
                  <a:pt x="29030" y="44190"/>
                </a:lnTo>
                <a:lnTo>
                  <a:pt x="29030" y="44130"/>
                </a:lnTo>
                <a:lnTo>
                  <a:pt x="28970" y="44120"/>
                </a:lnTo>
                <a:lnTo>
                  <a:pt x="28940" y="44070"/>
                </a:lnTo>
                <a:lnTo>
                  <a:pt x="28940" y="44020"/>
                </a:lnTo>
                <a:lnTo>
                  <a:pt x="28950" y="44010"/>
                </a:lnTo>
                <a:lnTo>
                  <a:pt x="28950" y="44000"/>
                </a:lnTo>
                <a:lnTo>
                  <a:pt x="28940" y="43980"/>
                </a:lnTo>
                <a:lnTo>
                  <a:pt x="28920" y="43980"/>
                </a:lnTo>
                <a:lnTo>
                  <a:pt x="28900" y="43980"/>
                </a:lnTo>
                <a:lnTo>
                  <a:pt x="28880" y="43980"/>
                </a:lnTo>
                <a:lnTo>
                  <a:pt x="28860" y="43990"/>
                </a:lnTo>
                <a:lnTo>
                  <a:pt x="28820" y="44010"/>
                </a:lnTo>
                <a:lnTo>
                  <a:pt x="28770" y="43990"/>
                </a:lnTo>
                <a:lnTo>
                  <a:pt x="28740" y="43950"/>
                </a:lnTo>
                <a:lnTo>
                  <a:pt x="28690" y="43930"/>
                </a:lnTo>
                <a:lnTo>
                  <a:pt x="28660" y="43910"/>
                </a:lnTo>
                <a:lnTo>
                  <a:pt x="28650" y="43900"/>
                </a:lnTo>
                <a:lnTo>
                  <a:pt x="28610" y="43870"/>
                </a:lnTo>
                <a:lnTo>
                  <a:pt x="28630" y="43830"/>
                </a:lnTo>
                <a:lnTo>
                  <a:pt x="28600" y="43780"/>
                </a:lnTo>
                <a:lnTo>
                  <a:pt x="28600" y="43760"/>
                </a:lnTo>
                <a:lnTo>
                  <a:pt x="28590" y="43730"/>
                </a:lnTo>
                <a:lnTo>
                  <a:pt x="28580" y="43680"/>
                </a:lnTo>
                <a:lnTo>
                  <a:pt x="28590" y="43660"/>
                </a:lnTo>
                <a:lnTo>
                  <a:pt x="28610" y="43640"/>
                </a:lnTo>
                <a:lnTo>
                  <a:pt x="28610" y="43620"/>
                </a:lnTo>
                <a:lnTo>
                  <a:pt x="28610" y="43590"/>
                </a:lnTo>
                <a:lnTo>
                  <a:pt x="28570" y="43560"/>
                </a:lnTo>
                <a:lnTo>
                  <a:pt x="28570" y="43500"/>
                </a:lnTo>
                <a:lnTo>
                  <a:pt x="28530" y="43470"/>
                </a:lnTo>
                <a:lnTo>
                  <a:pt x="28520" y="43420"/>
                </a:lnTo>
                <a:lnTo>
                  <a:pt x="28510" y="43380"/>
                </a:lnTo>
                <a:lnTo>
                  <a:pt x="28510" y="43370"/>
                </a:lnTo>
                <a:lnTo>
                  <a:pt x="28510" y="43320"/>
                </a:lnTo>
                <a:lnTo>
                  <a:pt x="28550" y="43280"/>
                </a:lnTo>
                <a:lnTo>
                  <a:pt x="28580" y="43240"/>
                </a:lnTo>
                <a:lnTo>
                  <a:pt x="28610" y="43200"/>
                </a:lnTo>
                <a:lnTo>
                  <a:pt x="28640" y="43170"/>
                </a:lnTo>
                <a:lnTo>
                  <a:pt x="28650" y="43160"/>
                </a:lnTo>
                <a:lnTo>
                  <a:pt x="28680" y="43120"/>
                </a:lnTo>
                <a:lnTo>
                  <a:pt x="28720" y="43080"/>
                </a:lnTo>
                <a:lnTo>
                  <a:pt x="28750" y="43040"/>
                </a:lnTo>
                <a:lnTo>
                  <a:pt x="28780" y="43020"/>
                </a:lnTo>
                <a:lnTo>
                  <a:pt x="28780" y="43010"/>
                </a:lnTo>
                <a:lnTo>
                  <a:pt x="28790" y="43010"/>
                </a:lnTo>
                <a:lnTo>
                  <a:pt x="28830" y="42970"/>
                </a:lnTo>
                <a:lnTo>
                  <a:pt x="28870" y="42930"/>
                </a:lnTo>
                <a:lnTo>
                  <a:pt x="28900" y="42900"/>
                </a:lnTo>
                <a:lnTo>
                  <a:pt x="28950" y="42860"/>
                </a:lnTo>
                <a:lnTo>
                  <a:pt x="28990" y="42830"/>
                </a:lnTo>
                <a:lnTo>
                  <a:pt x="29030" y="42800"/>
                </a:lnTo>
                <a:lnTo>
                  <a:pt x="29080" y="42770"/>
                </a:lnTo>
                <a:lnTo>
                  <a:pt x="29120" y="42760"/>
                </a:lnTo>
                <a:lnTo>
                  <a:pt x="29160" y="42720"/>
                </a:lnTo>
                <a:lnTo>
                  <a:pt x="29190" y="42680"/>
                </a:lnTo>
                <a:lnTo>
                  <a:pt x="29220" y="42640"/>
                </a:lnTo>
                <a:lnTo>
                  <a:pt x="29240" y="42590"/>
                </a:lnTo>
                <a:lnTo>
                  <a:pt x="29260" y="42550"/>
                </a:lnTo>
                <a:lnTo>
                  <a:pt x="29260" y="42540"/>
                </a:lnTo>
                <a:lnTo>
                  <a:pt x="29270" y="42540"/>
                </a:lnTo>
                <a:lnTo>
                  <a:pt x="29290" y="42500"/>
                </a:lnTo>
                <a:lnTo>
                  <a:pt x="29300" y="42490"/>
                </a:lnTo>
                <a:lnTo>
                  <a:pt x="29310" y="42480"/>
                </a:lnTo>
                <a:lnTo>
                  <a:pt x="29320" y="42470"/>
                </a:lnTo>
                <a:lnTo>
                  <a:pt x="29330" y="42460"/>
                </a:lnTo>
                <a:lnTo>
                  <a:pt x="29330" y="42450"/>
                </a:lnTo>
                <a:lnTo>
                  <a:pt x="29330" y="42440"/>
                </a:lnTo>
                <a:lnTo>
                  <a:pt x="29330" y="42430"/>
                </a:lnTo>
                <a:lnTo>
                  <a:pt x="29330" y="42420"/>
                </a:lnTo>
                <a:lnTo>
                  <a:pt x="29310" y="42420"/>
                </a:lnTo>
                <a:lnTo>
                  <a:pt x="29300" y="42420"/>
                </a:lnTo>
                <a:lnTo>
                  <a:pt x="29290" y="42420"/>
                </a:lnTo>
                <a:lnTo>
                  <a:pt x="29270" y="42420"/>
                </a:lnTo>
                <a:lnTo>
                  <a:pt x="29270" y="42430"/>
                </a:lnTo>
                <a:lnTo>
                  <a:pt x="29250" y="42430"/>
                </a:lnTo>
                <a:lnTo>
                  <a:pt x="29240" y="42430"/>
                </a:lnTo>
                <a:lnTo>
                  <a:pt x="29230" y="42430"/>
                </a:lnTo>
                <a:lnTo>
                  <a:pt x="29220" y="42430"/>
                </a:lnTo>
                <a:lnTo>
                  <a:pt x="29210" y="42430"/>
                </a:lnTo>
                <a:lnTo>
                  <a:pt x="29200" y="42420"/>
                </a:lnTo>
                <a:lnTo>
                  <a:pt x="29200" y="42410"/>
                </a:lnTo>
                <a:lnTo>
                  <a:pt x="29200" y="42400"/>
                </a:lnTo>
                <a:lnTo>
                  <a:pt x="29200" y="42390"/>
                </a:lnTo>
                <a:lnTo>
                  <a:pt x="29210" y="42380"/>
                </a:lnTo>
                <a:lnTo>
                  <a:pt x="29210" y="42370"/>
                </a:lnTo>
                <a:lnTo>
                  <a:pt x="29190" y="42360"/>
                </a:lnTo>
                <a:lnTo>
                  <a:pt x="29170" y="42350"/>
                </a:lnTo>
                <a:lnTo>
                  <a:pt x="29150" y="42340"/>
                </a:lnTo>
                <a:lnTo>
                  <a:pt x="29110" y="42350"/>
                </a:lnTo>
                <a:lnTo>
                  <a:pt x="29050" y="42340"/>
                </a:lnTo>
                <a:lnTo>
                  <a:pt x="29040" y="42340"/>
                </a:lnTo>
                <a:lnTo>
                  <a:pt x="29020" y="42320"/>
                </a:lnTo>
                <a:lnTo>
                  <a:pt x="29020" y="42310"/>
                </a:lnTo>
                <a:lnTo>
                  <a:pt x="29030" y="42300"/>
                </a:lnTo>
                <a:lnTo>
                  <a:pt x="29050" y="42290"/>
                </a:lnTo>
                <a:lnTo>
                  <a:pt x="29060" y="42290"/>
                </a:lnTo>
                <a:lnTo>
                  <a:pt x="29070" y="42280"/>
                </a:lnTo>
                <a:lnTo>
                  <a:pt x="29110" y="42250"/>
                </a:lnTo>
                <a:lnTo>
                  <a:pt x="29130" y="42230"/>
                </a:lnTo>
                <a:lnTo>
                  <a:pt x="29120" y="42220"/>
                </a:lnTo>
                <a:lnTo>
                  <a:pt x="29120" y="42210"/>
                </a:lnTo>
                <a:lnTo>
                  <a:pt x="29100" y="42200"/>
                </a:lnTo>
                <a:lnTo>
                  <a:pt x="29090" y="42200"/>
                </a:lnTo>
                <a:lnTo>
                  <a:pt x="29090" y="42210"/>
                </a:lnTo>
                <a:lnTo>
                  <a:pt x="29080" y="42210"/>
                </a:lnTo>
                <a:lnTo>
                  <a:pt x="29040" y="42220"/>
                </a:lnTo>
                <a:lnTo>
                  <a:pt x="29010" y="42230"/>
                </a:lnTo>
                <a:lnTo>
                  <a:pt x="28990" y="42240"/>
                </a:lnTo>
                <a:lnTo>
                  <a:pt x="28970" y="42260"/>
                </a:lnTo>
                <a:lnTo>
                  <a:pt x="28950" y="42270"/>
                </a:lnTo>
                <a:lnTo>
                  <a:pt x="28950" y="42280"/>
                </a:lnTo>
                <a:lnTo>
                  <a:pt x="28930" y="42290"/>
                </a:lnTo>
                <a:lnTo>
                  <a:pt x="28910" y="42310"/>
                </a:lnTo>
                <a:lnTo>
                  <a:pt x="28870" y="42330"/>
                </a:lnTo>
                <a:lnTo>
                  <a:pt x="28850" y="42350"/>
                </a:lnTo>
                <a:lnTo>
                  <a:pt x="28830" y="42360"/>
                </a:lnTo>
                <a:lnTo>
                  <a:pt x="28820" y="42370"/>
                </a:lnTo>
                <a:lnTo>
                  <a:pt x="28800" y="42380"/>
                </a:lnTo>
                <a:lnTo>
                  <a:pt x="28780" y="42380"/>
                </a:lnTo>
                <a:lnTo>
                  <a:pt x="28780" y="42390"/>
                </a:lnTo>
                <a:lnTo>
                  <a:pt x="28730" y="42400"/>
                </a:lnTo>
                <a:lnTo>
                  <a:pt x="28690" y="42410"/>
                </a:lnTo>
                <a:lnTo>
                  <a:pt x="28660" y="42410"/>
                </a:lnTo>
                <a:lnTo>
                  <a:pt x="28630" y="42410"/>
                </a:lnTo>
                <a:lnTo>
                  <a:pt x="28590" y="42410"/>
                </a:lnTo>
                <a:lnTo>
                  <a:pt x="28580" y="42410"/>
                </a:lnTo>
                <a:lnTo>
                  <a:pt x="28570" y="42400"/>
                </a:lnTo>
                <a:lnTo>
                  <a:pt x="28560" y="42390"/>
                </a:lnTo>
                <a:lnTo>
                  <a:pt x="28560" y="42380"/>
                </a:lnTo>
                <a:lnTo>
                  <a:pt x="28550" y="42370"/>
                </a:lnTo>
                <a:lnTo>
                  <a:pt x="28540" y="42340"/>
                </a:lnTo>
                <a:lnTo>
                  <a:pt x="28540" y="42320"/>
                </a:lnTo>
                <a:lnTo>
                  <a:pt x="28540" y="42290"/>
                </a:lnTo>
                <a:lnTo>
                  <a:pt x="28540" y="42270"/>
                </a:lnTo>
                <a:lnTo>
                  <a:pt x="28550" y="42260"/>
                </a:lnTo>
                <a:lnTo>
                  <a:pt x="28550" y="42250"/>
                </a:lnTo>
                <a:lnTo>
                  <a:pt x="28550" y="42240"/>
                </a:lnTo>
                <a:lnTo>
                  <a:pt x="28540" y="42210"/>
                </a:lnTo>
                <a:lnTo>
                  <a:pt x="28540" y="42160"/>
                </a:lnTo>
                <a:lnTo>
                  <a:pt x="28570" y="42120"/>
                </a:lnTo>
                <a:lnTo>
                  <a:pt x="28620" y="42110"/>
                </a:lnTo>
                <a:lnTo>
                  <a:pt x="28660" y="42100"/>
                </a:lnTo>
                <a:lnTo>
                  <a:pt x="28730" y="42070"/>
                </a:lnTo>
                <a:lnTo>
                  <a:pt x="28740" y="42070"/>
                </a:lnTo>
                <a:lnTo>
                  <a:pt x="28740" y="42060"/>
                </a:lnTo>
                <a:lnTo>
                  <a:pt x="28760" y="42060"/>
                </a:lnTo>
                <a:lnTo>
                  <a:pt x="28770" y="42060"/>
                </a:lnTo>
                <a:lnTo>
                  <a:pt x="28780" y="42050"/>
                </a:lnTo>
                <a:lnTo>
                  <a:pt x="28790" y="42050"/>
                </a:lnTo>
                <a:lnTo>
                  <a:pt x="28800" y="42040"/>
                </a:lnTo>
                <a:lnTo>
                  <a:pt x="28810" y="42040"/>
                </a:lnTo>
                <a:lnTo>
                  <a:pt x="28820" y="42030"/>
                </a:lnTo>
                <a:lnTo>
                  <a:pt x="28830" y="42030"/>
                </a:lnTo>
                <a:lnTo>
                  <a:pt x="28850" y="42020"/>
                </a:lnTo>
                <a:lnTo>
                  <a:pt x="28870" y="42020"/>
                </a:lnTo>
                <a:lnTo>
                  <a:pt x="28900" y="42000"/>
                </a:lnTo>
                <a:lnTo>
                  <a:pt x="28920" y="42000"/>
                </a:lnTo>
                <a:lnTo>
                  <a:pt x="28940" y="42000"/>
                </a:lnTo>
                <a:lnTo>
                  <a:pt x="28970" y="42000"/>
                </a:lnTo>
                <a:lnTo>
                  <a:pt x="29040" y="42000"/>
                </a:lnTo>
                <a:lnTo>
                  <a:pt x="29080" y="41960"/>
                </a:lnTo>
                <a:lnTo>
                  <a:pt x="29100" y="41950"/>
                </a:lnTo>
                <a:lnTo>
                  <a:pt x="29120" y="41930"/>
                </a:lnTo>
                <a:lnTo>
                  <a:pt x="29120" y="41920"/>
                </a:lnTo>
                <a:lnTo>
                  <a:pt x="29130" y="41890"/>
                </a:lnTo>
                <a:lnTo>
                  <a:pt x="29130" y="41880"/>
                </a:lnTo>
                <a:lnTo>
                  <a:pt x="29100" y="41840"/>
                </a:lnTo>
                <a:lnTo>
                  <a:pt x="29090" y="41820"/>
                </a:lnTo>
                <a:lnTo>
                  <a:pt x="29070" y="41790"/>
                </a:lnTo>
                <a:lnTo>
                  <a:pt x="29060" y="41740"/>
                </a:lnTo>
                <a:lnTo>
                  <a:pt x="29060" y="41690"/>
                </a:lnTo>
                <a:lnTo>
                  <a:pt x="29040" y="41640"/>
                </a:lnTo>
                <a:lnTo>
                  <a:pt x="29010" y="41600"/>
                </a:lnTo>
                <a:lnTo>
                  <a:pt x="29000" y="41550"/>
                </a:lnTo>
                <a:lnTo>
                  <a:pt x="29010" y="41500"/>
                </a:lnTo>
                <a:lnTo>
                  <a:pt x="29030" y="41450"/>
                </a:lnTo>
                <a:lnTo>
                  <a:pt x="29040" y="41400"/>
                </a:lnTo>
                <a:lnTo>
                  <a:pt x="29060" y="41360"/>
                </a:lnTo>
                <a:lnTo>
                  <a:pt x="29090" y="41310"/>
                </a:lnTo>
                <a:lnTo>
                  <a:pt x="29100" y="41300"/>
                </a:lnTo>
                <a:lnTo>
                  <a:pt x="29110" y="41300"/>
                </a:lnTo>
                <a:lnTo>
                  <a:pt x="29120" y="41290"/>
                </a:lnTo>
                <a:lnTo>
                  <a:pt x="29130" y="41280"/>
                </a:lnTo>
                <a:lnTo>
                  <a:pt x="29180" y="41300"/>
                </a:lnTo>
                <a:lnTo>
                  <a:pt x="29200" y="41300"/>
                </a:lnTo>
                <a:lnTo>
                  <a:pt x="29230" y="41320"/>
                </a:lnTo>
                <a:lnTo>
                  <a:pt x="29280" y="41320"/>
                </a:lnTo>
                <a:lnTo>
                  <a:pt x="29340" y="41320"/>
                </a:lnTo>
                <a:lnTo>
                  <a:pt x="29390" y="41310"/>
                </a:lnTo>
                <a:lnTo>
                  <a:pt x="29400" y="41310"/>
                </a:lnTo>
                <a:lnTo>
                  <a:pt x="29440" y="41300"/>
                </a:lnTo>
                <a:lnTo>
                  <a:pt x="29480" y="41270"/>
                </a:lnTo>
                <a:lnTo>
                  <a:pt x="29520" y="41250"/>
                </a:lnTo>
                <a:lnTo>
                  <a:pt x="29560" y="41230"/>
                </a:lnTo>
                <a:lnTo>
                  <a:pt x="29570" y="41230"/>
                </a:lnTo>
                <a:lnTo>
                  <a:pt x="29610" y="41210"/>
                </a:lnTo>
                <a:lnTo>
                  <a:pt x="29650" y="41220"/>
                </a:lnTo>
                <a:lnTo>
                  <a:pt x="29700" y="41220"/>
                </a:lnTo>
                <a:lnTo>
                  <a:pt x="29730" y="41210"/>
                </a:lnTo>
                <a:lnTo>
                  <a:pt x="29750" y="41190"/>
                </a:lnTo>
                <a:lnTo>
                  <a:pt x="29750" y="41160"/>
                </a:lnTo>
                <a:lnTo>
                  <a:pt x="29740" y="41090"/>
                </a:lnTo>
                <a:lnTo>
                  <a:pt x="29710" y="41020"/>
                </a:lnTo>
                <a:lnTo>
                  <a:pt x="29680" y="40970"/>
                </a:lnTo>
                <a:lnTo>
                  <a:pt x="29650" y="40930"/>
                </a:lnTo>
                <a:lnTo>
                  <a:pt x="29640" y="40880"/>
                </a:lnTo>
                <a:lnTo>
                  <a:pt x="29620" y="40850"/>
                </a:lnTo>
                <a:lnTo>
                  <a:pt x="29620" y="40790"/>
                </a:lnTo>
                <a:lnTo>
                  <a:pt x="29620" y="40750"/>
                </a:lnTo>
                <a:lnTo>
                  <a:pt x="29620" y="40740"/>
                </a:lnTo>
                <a:lnTo>
                  <a:pt x="29620" y="40690"/>
                </a:lnTo>
                <a:lnTo>
                  <a:pt x="29620" y="40630"/>
                </a:lnTo>
                <a:lnTo>
                  <a:pt x="29630" y="40600"/>
                </a:lnTo>
                <a:lnTo>
                  <a:pt x="29630" y="40580"/>
                </a:lnTo>
                <a:lnTo>
                  <a:pt x="29640" y="40520"/>
                </a:lnTo>
                <a:lnTo>
                  <a:pt x="29660" y="40450"/>
                </a:lnTo>
                <a:lnTo>
                  <a:pt x="29660" y="40430"/>
                </a:lnTo>
                <a:lnTo>
                  <a:pt x="29670" y="40420"/>
                </a:lnTo>
                <a:lnTo>
                  <a:pt x="29700" y="40430"/>
                </a:lnTo>
                <a:lnTo>
                  <a:pt x="29730" y="40450"/>
                </a:lnTo>
                <a:lnTo>
                  <a:pt x="29770" y="40460"/>
                </a:lnTo>
                <a:lnTo>
                  <a:pt x="29840" y="40470"/>
                </a:lnTo>
                <a:lnTo>
                  <a:pt x="29970" y="40480"/>
                </a:lnTo>
                <a:lnTo>
                  <a:pt x="29980" y="40480"/>
                </a:lnTo>
                <a:lnTo>
                  <a:pt x="29990" y="40480"/>
                </a:lnTo>
                <a:lnTo>
                  <a:pt x="30030" y="40480"/>
                </a:lnTo>
                <a:lnTo>
                  <a:pt x="30130" y="40520"/>
                </a:lnTo>
                <a:lnTo>
                  <a:pt x="30140" y="40520"/>
                </a:lnTo>
                <a:lnTo>
                  <a:pt x="30160" y="40520"/>
                </a:lnTo>
                <a:lnTo>
                  <a:pt x="30190" y="40530"/>
                </a:lnTo>
                <a:lnTo>
                  <a:pt x="30200" y="40530"/>
                </a:lnTo>
                <a:lnTo>
                  <a:pt x="30220" y="40530"/>
                </a:lnTo>
                <a:lnTo>
                  <a:pt x="30230" y="40530"/>
                </a:lnTo>
                <a:lnTo>
                  <a:pt x="30240" y="40530"/>
                </a:lnTo>
                <a:lnTo>
                  <a:pt x="30260" y="40540"/>
                </a:lnTo>
                <a:lnTo>
                  <a:pt x="30280" y="40540"/>
                </a:lnTo>
                <a:lnTo>
                  <a:pt x="30300" y="40540"/>
                </a:lnTo>
                <a:lnTo>
                  <a:pt x="30330" y="40550"/>
                </a:lnTo>
                <a:lnTo>
                  <a:pt x="30350" y="40550"/>
                </a:lnTo>
                <a:lnTo>
                  <a:pt x="30370" y="40550"/>
                </a:lnTo>
                <a:lnTo>
                  <a:pt x="30390" y="40550"/>
                </a:lnTo>
                <a:lnTo>
                  <a:pt x="30410" y="40550"/>
                </a:lnTo>
                <a:lnTo>
                  <a:pt x="30440" y="40550"/>
                </a:lnTo>
                <a:lnTo>
                  <a:pt x="30450" y="40550"/>
                </a:lnTo>
                <a:lnTo>
                  <a:pt x="30470" y="40550"/>
                </a:lnTo>
                <a:lnTo>
                  <a:pt x="30490" y="40550"/>
                </a:lnTo>
                <a:lnTo>
                  <a:pt x="30510" y="40550"/>
                </a:lnTo>
                <a:lnTo>
                  <a:pt x="30530" y="40550"/>
                </a:lnTo>
                <a:lnTo>
                  <a:pt x="30550" y="40550"/>
                </a:lnTo>
                <a:lnTo>
                  <a:pt x="30570" y="40550"/>
                </a:lnTo>
                <a:lnTo>
                  <a:pt x="30590" y="40550"/>
                </a:lnTo>
                <a:lnTo>
                  <a:pt x="30610" y="40550"/>
                </a:lnTo>
                <a:lnTo>
                  <a:pt x="30630" y="40560"/>
                </a:lnTo>
                <a:lnTo>
                  <a:pt x="30650" y="40560"/>
                </a:lnTo>
                <a:lnTo>
                  <a:pt x="30660" y="40560"/>
                </a:lnTo>
                <a:lnTo>
                  <a:pt x="30890" y="40570"/>
                </a:lnTo>
                <a:lnTo>
                  <a:pt x="31000" y="40530"/>
                </a:lnTo>
                <a:lnTo>
                  <a:pt x="31090" y="40550"/>
                </a:lnTo>
                <a:lnTo>
                  <a:pt x="31300" y="40590"/>
                </a:lnTo>
                <a:lnTo>
                  <a:pt x="31370" y="40740"/>
                </a:lnTo>
                <a:lnTo>
                  <a:pt x="31370" y="40750"/>
                </a:lnTo>
                <a:lnTo>
                  <a:pt x="31460" y="40900"/>
                </a:lnTo>
                <a:lnTo>
                  <a:pt x="31510" y="40970"/>
                </a:lnTo>
                <a:lnTo>
                  <a:pt x="31710" y="41060"/>
                </a:lnTo>
                <a:lnTo>
                  <a:pt x="31880" y="41050"/>
                </a:lnTo>
                <a:lnTo>
                  <a:pt x="31950" y="41030"/>
                </a:lnTo>
                <a:lnTo>
                  <a:pt x="32000" y="41030"/>
                </a:lnTo>
                <a:lnTo>
                  <a:pt x="32140" y="41000"/>
                </a:lnTo>
                <a:lnTo>
                  <a:pt x="32150" y="41000"/>
                </a:lnTo>
                <a:lnTo>
                  <a:pt x="32410" y="40900"/>
                </a:lnTo>
                <a:lnTo>
                  <a:pt x="32570" y="40750"/>
                </a:lnTo>
                <a:lnTo>
                  <a:pt x="32650" y="40670"/>
                </a:lnTo>
                <a:lnTo>
                  <a:pt x="32670" y="40650"/>
                </a:lnTo>
                <a:lnTo>
                  <a:pt x="32680" y="40650"/>
                </a:lnTo>
                <a:lnTo>
                  <a:pt x="32700" y="40620"/>
                </a:lnTo>
                <a:lnTo>
                  <a:pt x="32760" y="40570"/>
                </a:lnTo>
                <a:lnTo>
                  <a:pt x="32890" y="40480"/>
                </a:lnTo>
                <a:lnTo>
                  <a:pt x="32950" y="40430"/>
                </a:lnTo>
                <a:lnTo>
                  <a:pt x="33000" y="40400"/>
                </a:lnTo>
                <a:lnTo>
                  <a:pt x="33030" y="40380"/>
                </a:lnTo>
                <a:lnTo>
                  <a:pt x="33190" y="40270"/>
                </a:lnTo>
                <a:lnTo>
                  <a:pt x="33220" y="40260"/>
                </a:lnTo>
                <a:lnTo>
                  <a:pt x="33460" y="40110"/>
                </a:lnTo>
                <a:lnTo>
                  <a:pt x="33580" y="40040"/>
                </a:lnTo>
                <a:lnTo>
                  <a:pt x="33610" y="40030"/>
                </a:lnTo>
                <a:lnTo>
                  <a:pt x="33720" y="39960"/>
                </a:lnTo>
                <a:lnTo>
                  <a:pt x="33890" y="39850"/>
                </a:lnTo>
                <a:lnTo>
                  <a:pt x="34000" y="39770"/>
                </a:lnTo>
                <a:lnTo>
                  <a:pt x="34150" y="39680"/>
                </a:lnTo>
                <a:lnTo>
                  <a:pt x="34240" y="39530"/>
                </a:lnTo>
                <a:lnTo>
                  <a:pt x="34200" y="39420"/>
                </a:lnTo>
                <a:lnTo>
                  <a:pt x="34190" y="39410"/>
                </a:lnTo>
                <a:lnTo>
                  <a:pt x="34190" y="39380"/>
                </a:lnTo>
                <a:lnTo>
                  <a:pt x="34170" y="39280"/>
                </a:lnTo>
                <a:lnTo>
                  <a:pt x="34150" y="39230"/>
                </a:lnTo>
                <a:lnTo>
                  <a:pt x="34140" y="39190"/>
                </a:lnTo>
                <a:lnTo>
                  <a:pt x="34130" y="39180"/>
                </a:lnTo>
                <a:lnTo>
                  <a:pt x="34130" y="39160"/>
                </a:lnTo>
                <a:lnTo>
                  <a:pt x="34140" y="39150"/>
                </a:lnTo>
                <a:lnTo>
                  <a:pt x="34160" y="39150"/>
                </a:lnTo>
                <a:lnTo>
                  <a:pt x="34200" y="39140"/>
                </a:lnTo>
                <a:lnTo>
                  <a:pt x="34260" y="39110"/>
                </a:lnTo>
                <a:lnTo>
                  <a:pt x="34290" y="39090"/>
                </a:lnTo>
                <a:lnTo>
                  <a:pt x="34340" y="39070"/>
                </a:lnTo>
                <a:lnTo>
                  <a:pt x="34410" y="39020"/>
                </a:lnTo>
                <a:lnTo>
                  <a:pt x="34460" y="38980"/>
                </a:lnTo>
                <a:lnTo>
                  <a:pt x="34480" y="38950"/>
                </a:lnTo>
                <a:lnTo>
                  <a:pt x="34500" y="38910"/>
                </a:lnTo>
                <a:lnTo>
                  <a:pt x="34500" y="38900"/>
                </a:lnTo>
                <a:lnTo>
                  <a:pt x="34520" y="38850"/>
                </a:lnTo>
                <a:lnTo>
                  <a:pt x="34540" y="38720"/>
                </a:lnTo>
                <a:lnTo>
                  <a:pt x="34540" y="38710"/>
                </a:lnTo>
                <a:lnTo>
                  <a:pt x="34570" y="38590"/>
                </a:lnTo>
                <a:lnTo>
                  <a:pt x="34570" y="38580"/>
                </a:lnTo>
                <a:lnTo>
                  <a:pt x="34670" y="38390"/>
                </a:lnTo>
                <a:lnTo>
                  <a:pt x="34680" y="38370"/>
                </a:lnTo>
                <a:lnTo>
                  <a:pt x="34710" y="38350"/>
                </a:lnTo>
                <a:lnTo>
                  <a:pt x="34730" y="38330"/>
                </a:lnTo>
                <a:lnTo>
                  <a:pt x="34760" y="38320"/>
                </a:lnTo>
                <a:lnTo>
                  <a:pt x="34770" y="38310"/>
                </a:lnTo>
                <a:lnTo>
                  <a:pt x="34790" y="38300"/>
                </a:lnTo>
                <a:lnTo>
                  <a:pt x="34820" y="38290"/>
                </a:lnTo>
                <a:lnTo>
                  <a:pt x="34840" y="38280"/>
                </a:lnTo>
                <a:lnTo>
                  <a:pt x="34860" y="38270"/>
                </a:lnTo>
                <a:lnTo>
                  <a:pt x="34890" y="38260"/>
                </a:lnTo>
                <a:lnTo>
                  <a:pt x="34910" y="38250"/>
                </a:lnTo>
                <a:lnTo>
                  <a:pt x="34940" y="38260"/>
                </a:lnTo>
                <a:lnTo>
                  <a:pt x="34960" y="38250"/>
                </a:lnTo>
                <a:lnTo>
                  <a:pt x="34980" y="38240"/>
                </a:lnTo>
                <a:lnTo>
                  <a:pt x="35000" y="38220"/>
                </a:lnTo>
                <a:lnTo>
                  <a:pt x="35020" y="38210"/>
                </a:lnTo>
                <a:lnTo>
                  <a:pt x="35040" y="38190"/>
                </a:lnTo>
                <a:lnTo>
                  <a:pt x="35060" y="38180"/>
                </a:lnTo>
                <a:lnTo>
                  <a:pt x="35080" y="38160"/>
                </a:lnTo>
                <a:lnTo>
                  <a:pt x="35100" y="38150"/>
                </a:lnTo>
                <a:lnTo>
                  <a:pt x="35120" y="38130"/>
                </a:lnTo>
                <a:lnTo>
                  <a:pt x="35130" y="38110"/>
                </a:lnTo>
                <a:lnTo>
                  <a:pt x="35150" y="38090"/>
                </a:lnTo>
                <a:lnTo>
                  <a:pt x="35170" y="38070"/>
                </a:lnTo>
                <a:lnTo>
                  <a:pt x="35190" y="38050"/>
                </a:lnTo>
                <a:lnTo>
                  <a:pt x="35210" y="38040"/>
                </a:lnTo>
                <a:lnTo>
                  <a:pt x="35230" y="38020"/>
                </a:lnTo>
                <a:lnTo>
                  <a:pt x="35250" y="38010"/>
                </a:lnTo>
                <a:lnTo>
                  <a:pt x="35280" y="37990"/>
                </a:lnTo>
                <a:lnTo>
                  <a:pt x="35290" y="37970"/>
                </a:lnTo>
                <a:lnTo>
                  <a:pt x="35290" y="37940"/>
                </a:lnTo>
                <a:lnTo>
                  <a:pt x="35290" y="37920"/>
                </a:lnTo>
                <a:lnTo>
                  <a:pt x="35290" y="37890"/>
                </a:lnTo>
                <a:lnTo>
                  <a:pt x="35300" y="37870"/>
                </a:lnTo>
                <a:lnTo>
                  <a:pt x="35300" y="37850"/>
                </a:lnTo>
                <a:lnTo>
                  <a:pt x="35310" y="37820"/>
                </a:lnTo>
                <a:lnTo>
                  <a:pt x="35320" y="37800"/>
                </a:lnTo>
                <a:lnTo>
                  <a:pt x="35330" y="37780"/>
                </a:lnTo>
                <a:lnTo>
                  <a:pt x="35340" y="37750"/>
                </a:lnTo>
                <a:lnTo>
                  <a:pt x="35360" y="37740"/>
                </a:lnTo>
                <a:lnTo>
                  <a:pt x="35380" y="37750"/>
                </a:lnTo>
                <a:lnTo>
                  <a:pt x="35400" y="37760"/>
                </a:lnTo>
                <a:lnTo>
                  <a:pt x="35430" y="37770"/>
                </a:lnTo>
                <a:lnTo>
                  <a:pt x="35450" y="37770"/>
                </a:lnTo>
                <a:lnTo>
                  <a:pt x="35480" y="37760"/>
                </a:lnTo>
                <a:lnTo>
                  <a:pt x="35500" y="37760"/>
                </a:lnTo>
                <a:lnTo>
                  <a:pt x="35530" y="37760"/>
                </a:lnTo>
                <a:lnTo>
                  <a:pt x="35550" y="37760"/>
                </a:lnTo>
                <a:lnTo>
                  <a:pt x="35570" y="37780"/>
                </a:lnTo>
                <a:lnTo>
                  <a:pt x="35590" y="37800"/>
                </a:lnTo>
                <a:lnTo>
                  <a:pt x="35600" y="37820"/>
                </a:lnTo>
                <a:lnTo>
                  <a:pt x="35620" y="37840"/>
                </a:lnTo>
                <a:lnTo>
                  <a:pt x="35650" y="37850"/>
                </a:lnTo>
                <a:lnTo>
                  <a:pt x="35670" y="37840"/>
                </a:lnTo>
                <a:lnTo>
                  <a:pt x="35700" y="37850"/>
                </a:lnTo>
                <a:lnTo>
                  <a:pt x="35720" y="37840"/>
                </a:lnTo>
                <a:lnTo>
                  <a:pt x="35740" y="37820"/>
                </a:lnTo>
                <a:lnTo>
                  <a:pt x="35760" y="37800"/>
                </a:lnTo>
                <a:lnTo>
                  <a:pt x="35770" y="37780"/>
                </a:lnTo>
                <a:lnTo>
                  <a:pt x="35790" y="37760"/>
                </a:lnTo>
                <a:lnTo>
                  <a:pt x="35820" y="37750"/>
                </a:lnTo>
                <a:lnTo>
                  <a:pt x="35840" y="37730"/>
                </a:lnTo>
                <a:lnTo>
                  <a:pt x="35860" y="37720"/>
                </a:lnTo>
                <a:lnTo>
                  <a:pt x="35890" y="37700"/>
                </a:lnTo>
                <a:lnTo>
                  <a:pt x="35900" y="37680"/>
                </a:lnTo>
                <a:lnTo>
                  <a:pt x="35920" y="37660"/>
                </a:lnTo>
                <a:lnTo>
                  <a:pt x="35940" y="37650"/>
                </a:lnTo>
                <a:lnTo>
                  <a:pt x="35960" y="37640"/>
                </a:lnTo>
                <a:lnTo>
                  <a:pt x="35980" y="37620"/>
                </a:lnTo>
                <a:lnTo>
                  <a:pt x="36000" y="37600"/>
                </a:lnTo>
                <a:lnTo>
                  <a:pt x="36010" y="37590"/>
                </a:lnTo>
                <a:lnTo>
                  <a:pt x="36030" y="37570"/>
                </a:lnTo>
                <a:lnTo>
                  <a:pt x="36050" y="37550"/>
                </a:lnTo>
                <a:lnTo>
                  <a:pt x="36060" y="37530"/>
                </a:lnTo>
                <a:lnTo>
                  <a:pt x="36090" y="37520"/>
                </a:lnTo>
                <a:lnTo>
                  <a:pt x="36110" y="37500"/>
                </a:lnTo>
                <a:lnTo>
                  <a:pt x="36130" y="37490"/>
                </a:lnTo>
                <a:lnTo>
                  <a:pt x="36150" y="37480"/>
                </a:lnTo>
                <a:lnTo>
                  <a:pt x="36170" y="37460"/>
                </a:lnTo>
                <a:lnTo>
                  <a:pt x="36200" y="37460"/>
                </a:lnTo>
                <a:lnTo>
                  <a:pt x="36220" y="37450"/>
                </a:lnTo>
                <a:lnTo>
                  <a:pt x="36250" y="37440"/>
                </a:lnTo>
                <a:lnTo>
                  <a:pt x="36270" y="37440"/>
                </a:lnTo>
                <a:lnTo>
                  <a:pt x="36300" y="37430"/>
                </a:lnTo>
                <a:lnTo>
                  <a:pt x="36320" y="37430"/>
                </a:lnTo>
                <a:lnTo>
                  <a:pt x="36350" y="37440"/>
                </a:lnTo>
                <a:lnTo>
                  <a:pt x="36370" y="37450"/>
                </a:lnTo>
                <a:lnTo>
                  <a:pt x="36390" y="37460"/>
                </a:lnTo>
                <a:lnTo>
                  <a:pt x="36410" y="37480"/>
                </a:lnTo>
                <a:lnTo>
                  <a:pt x="36420" y="37500"/>
                </a:lnTo>
                <a:lnTo>
                  <a:pt x="36430" y="37530"/>
                </a:lnTo>
                <a:lnTo>
                  <a:pt x="36430" y="37550"/>
                </a:lnTo>
                <a:lnTo>
                  <a:pt x="36440" y="37580"/>
                </a:lnTo>
                <a:lnTo>
                  <a:pt x="36450" y="37610"/>
                </a:lnTo>
                <a:lnTo>
                  <a:pt x="36460" y="37630"/>
                </a:lnTo>
                <a:lnTo>
                  <a:pt x="36470" y="37650"/>
                </a:lnTo>
                <a:lnTo>
                  <a:pt x="36480" y="37680"/>
                </a:lnTo>
                <a:lnTo>
                  <a:pt x="36490" y="37700"/>
                </a:lnTo>
                <a:lnTo>
                  <a:pt x="36510" y="37730"/>
                </a:lnTo>
                <a:lnTo>
                  <a:pt x="36520" y="37750"/>
                </a:lnTo>
                <a:lnTo>
                  <a:pt x="36520" y="37770"/>
                </a:lnTo>
                <a:lnTo>
                  <a:pt x="36540" y="37800"/>
                </a:lnTo>
                <a:lnTo>
                  <a:pt x="36540" y="37810"/>
                </a:lnTo>
                <a:lnTo>
                  <a:pt x="36550" y="37820"/>
                </a:lnTo>
                <a:lnTo>
                  <a:pt x="36560" y="37840"/>
                </a:lnTo>
                <a:lnTo>
                  <a:pt x="36580" y="37870"/>
                </a:lnTo>
                <a:lnTo>
                  <a:pt x="36590" y="37890"/>
                </a:lnTo>
                <a:lnTo>
                  <a:pt x="36600" y="37910"/>
                </a:lnTo>
                <a:lnTo>
                  <a:pt x="36620" y="37930"/>
                </a:lnTo>
                <a:lnTo>
                  <a:pt x="36630" y="37950"/>
                </a:lnTo>
                <a:lnTo>
                  <a:pt x="36650" y="37970"/>
                </a:lnTo>
                <a:lnTo>
                  <a:pt x="36660" y="38000"/>
                </a:lnTo>
                <a:lnTo>
                  <a:pt x="36680" y="38020"/>
                </a:lnTo>
                <a:lnTo>
                  <a:pt x="36690" y="38040"/>
                </a:lnTo>
                <a:lnTo>
                  <a:pt x="36700" y="38070"/>
                </a:lnTo>
                <a:lnTo>
                  <a:pt x="36720" y="38090"/>
                </a:lnTo>
                <a:lnTo>
                  <a:pt x="36730" y="38110"/>
                </a:lnTo>
                <a:lnTo>
                  <a:pt x="36750" y="38130"/>
                </a:lnTo>
                <a:lnTo>
                  <a:pt x="36770" y="38160"/>
                </a:lnTo>
                <a:lnTo>
                  <a:pt x="36780" y="38180"/>
                </a:lnTo>
                <a:lnTo>
                  <a:pt x="36800" y="38200"/>
                </a:lnTo>
                <a:lnTo>
                  <a:pt x="36810" y="38220"/>
                </a:lnTo>
                <a:lnTo>
                  <a:pt x="36820" y="38240"/>
                </a:lnTo>
                <a:lnTo>
                  <a:pt x="36840" y="38260"/>
                </a:lnTo>
                <a:lnTo>
                  <a:pt x="36850" y="38290"/>
                </a:lnTo>
                <a:lnTo>
                  <a:pt x="36860" y="38310"/>
                </a:lnTo>
                <a:lnTo>
                  <a:pt x="36880" y="38340"/>
                </a:lnTo>
                <a:lnTo>
                  <a:pt x="36890" y="38360"/>
                </a:lnTo>
                <a:lnTo>
                  <a:pt x="36900" y="38380"/>
                </a:lnTo>
                <a:lnTo>
                  <a:pt x="36910" y="38410"/>
                </a:lnTo>
                <a:lnTo>
                  <a:pt x="36920" y="38430"/>
                </a:lnTo>
                <a:lnTo>
                  <a:pt x="36930" y="38460"/>
                </a:lnTo>
                <a:lnTo>
                  <a:pt x="36930" y="38480"/>
                </a:lnTo>
                <a:lnTo>
                  <a:pt x="36920" y="38510"/>
                </a:lnTo>
                <a:lnTo>
                  <a:pt x="36920" y="38530"/>
                </a:lnTo>
                <a:lnTo>
                  <a:pt x="36920" y="38560"/>
                </a:lnTo>
                <a:lnTo>
                  <a:pt x="36920" y="38590"/>
                </a:lnTo>
                <a:lnTo>
                  <a:pt x="36930" y="38610"/>
                </a:lnTo>
                <a:lnTo>
                  <a:pt x="36930" y="38640"/>
                </a:lnTo>
                <a:lnTo>
                  <a:pt x="36930" y="38670"/>
                </a:lnTo>
                <a:lnTo>
                  <a:pt x="36920" y="38700"/>
                </a:lnTo>
                <a:lnTo>
                  <a:pt x="36900" y="38720"/>
                </a:lnTo>
                <a:lnTo>
                  <a:pt x="36890" y="38740"/>
                </a:lnTo>
                <a:lnTo>
                  <a:pt x="36880" y="38760"/>
                </a:lnTo>
                <a:lnTo>
                  <a:pt x="36860" y="38790"/>
                </a:lnTo>
                <a:lnTo>
                  <a:pt x="36840" y="38810"/>
                </a:lnTo>
                <a:lnTo>
                  <a:pt x="36830" y="38830"/>
                </a:lnTo>
                <a:lnTo>
                  <a:pt x="36810" y="38840"/>
                </a:lnTo>
                <a:lnTo>
                  <a:pt x="36790" y="38860"/>
                </a:lnTo>
                <a:lnTo>
                  <a:pt x="36770" y="38880"/>
                </a:lnTo>
                <a:lnTo>
                  <a:pt x="36750" y="38900"/>
                </a:lnTo>
                <a:lnTo>
                  <a:pt x="36730" y="38920"/>
                </a:lnTo>
                <a:lnTo>
                  <a:pt x="36710" y="38940"/>
                </a:lnTo>
                <a:lnTo>
                  <a:pt x="36690" y="38950"/>
                </a:lnTo>
                <a:lnTo>
                  <a:pt x="36670" y="38980"/>
                </a:lnTo>
                <a:lnTo>
                  <a:pt x="36660" y="39000"/>
                </a:lnTo>
                <a:lnTo>
                  <a:pt x="36640" y="39010"/>
                </a:lnTo>
                <a:lnTo>
                  <a:pt x="36620" y="39030"/>
                </a:lnTo>
                <a:lnTo>
                  <a:pt x="36600" y="39050"/>
                </a:lnTo>
                <a:lnTo>
                  <a:pt x="36580" y="39070"/>
                </a:lnTo>
                <a:lnTo>
                  <a:pt x="36450" y="39200"/>
                </a:lnTo>
                <a:lnTo>
                  <a:pt x="36440" y="39210"/>
                </a:lnTo>
                <a:lnTo>
                  <a:pt x="36440" y="39220"/>
                </a:lnTo>
                <a:lnTo>
                  <a:pt x="36440" y="39230"/>
                </a:lnTo>
                <a:lnTo>
                  <a:pt x="36450" y="39240"/>
                </a:lnTo>
                <a:lnTo>
                  <a:pt x="36460" y="39260"/>
                </a:lnTo>
                <a:lnTo>
                  <a:pt x="36470" y="39290"/>
                </a:lnTo>
                <a:lnTo>
                  <a:pt x="36490" y="39310"/>
                </a:lnTo>
                <a:lnTo>
                  <a:pt x="36500" y="39330"/>
                </a:lnTo>
                <a:lnTo>
                  <a:pt x="36520" y="39350"/>
                </a:lnTo>
                <a:lnTo>
                  <a:pt x="36530" y="39370"/>
                </a:lnTo>
                <a:lnTo>
                  <a:pt x="36550" y="39390"/>
                </a:lnTo>
                <a:lnTo>
                  <a:pt x="36560" y="39410"/>
                </a:lnTo>
                <a:lnTo>
                  <a:pt x="36580" y="39420"/>
                </a:lnTo>
                <a:lnTo>
                  <a:pt x="36610" y="39430"/>
                </a:lnTo>
                <a:lnTo>
                  <a:pt x="36640" y="39430"/>
                </a:lnTo>
                <a:lnTo>
                  <a:pt x="36660" y="39430"/>
                </a:lnTo>
                <a:lnTo>
                  <a:pt x="36690" y="39430"/>
                </a:lnTo>
                <a:lnTo>
                  <a:pt x="36710" y="39420"/>
                </a:lnTo>
                <a:lnTo>
                  <a:pt x="36750" y="39420"/>
                </a:lnTo>
                <a:lnTo>
                  <a:pt x="36770" y="39410"/>
                </a:lnTo>
                <a:lnTo>
                  <a:pt x="36790" y="39410"/>
                </a:lnTo>
                <a:lnTo>
                  <a:pt x="36820" y="39400"/>
                </a:lnTo>
                <a:lnTo>
                  <a:pt x="36850" y="39390"/>
                </a:lnTo>
                <a:lnTo>
                  <a:pt x="36870" y="39380"/>
                </a:lnTo>
                <a:lnTo>
                  <a:pt x="36890" y="39370"/>
                </a:lnTo>
                <a:lnTo>
                  <a:pt x="36920" y="39360"/>
                </a:lnTo>
                <a:lnTo>
                  <a:pt x="36940" y="39350"/>
                </a:lnTo>
                <a:lnTo>
                  <a:pt x="36970" y="39330"/>
                </a:lnTo>
                <a:lnTo>
                  <a:pt x="36990" y="39320"/>
                </a:lnTo>
                <a:lnTo>
                  <a:pt x="37020" y="39310"/>
                </a:lnTo>
                <a:lnTo>
                  <a:pt x="37040" y="39300"/>
                </a:lnTo>
                <a:lnTo>
                  <a:pt x="37060" y="39290"/>
                </a:lnTo>
                <a:lnTo>
                  <a:pt x="37090" y="39280"/>
                </a:lnTo>
                <a:lnTo>
                  <a:pt x="37120" y="39270"/>
                </a:lnTo>
                <a:lnTo>
                  <a:pt x="37140" y="39270"/>
                </a:lnTo>
                <a:lnTo>
                  <a:pt x="37160" y="39290"/>
                </a:lnTo>
                <a:lnTo>
                  <a:pt x="37170" y="39310"/>
                </a:lnTo>
                <a:lnTo>
                  <a:pt x="37190" y="39320"/>
                </a:lnTo>
                <a:lnTo>
                  <a:pt x="37220" y="39330"/>
                </a:lnTo>
                <a:lnTo>
                  <a:pt x="37250" y="39340"/>
                </a:lnTo>
                <a:lnTo>
                  <a:pt x="37270" y="39350"/>
                </a:lnTo>
                <a:lnTo>
                  <a:pt x="37300" y="39350"/>
                </a:lnTo>
                <a:lnTo>
                  <a:pt x="37330" y="39350"/>
                </a:lnTo>
                <a:lnTo>
                  <a:pt x="37360" y="39350"/>
                </a:lnTo>
                <a:lnTo>
                  <a:pt x="37380" y="39350"/>
                </a:lnTo>
                <a:lnTo>
                  <a:pt x="37410" y="39350"/>
                </a:lnTo>
                <a:lnTo>
                  <a:pt x="37440" y="39350"/>
                </a:lnTo>
                <a:lnTo>
                  <a:pt x="37470" y="39340"/>
                </a:lnTo>
                <a:lnTo>
                  <a:pt x="37490" y="39340"/>
                </a:lnTo>
                <a:lnTo>
                  <a:pt x="37520" y="39340"/>
                </a:lnTo>
                <a:lnTo>
                  <a:pt x="37540" y="39340"/>
                </a:lnTo>
                <a:lnTo>
                  <a:pt x="37570" y="39340"/>
                </a:lnTo>
                <a:lnTo>
                  <a:pt x="37590" y="39340"/>
                </a:lnTo>
                <a:lnTo>
                  <a:pt x="37620" y="39330"/>
                </a:lnTo>
                <a:lnTo>
                  <a:pt x="37640" y="39330"/>
                </a:lnTo>
                <a:lnTo>
                  <a:pt x="37670" y="39330"/>
                </a:lnTo>
                <a:lnTo>
                  <a:pt x="37700" y="39330"/>
                </a:lnTo>
                <a:lnTo>
                  <a:pt x="37730" y="39320"/>
                </a:lnTo>
                <a:lnTo>
                  <a:pt x="37750" y="39320"/>
                </a:lnTo>
                <a:lnTo>
                  <a:pt x="37780" y="39310"/>
                </a:lnTo>
                <a:lnTo>
                  <a:pt x="37820" y="39310"/>
                </a:lnTo>
                <a:lnTo>
                  <a:pt x="37840" y="39300"/>
                </a:lnTo>
                <a:lnTo>
                  <a:pt x="37870" y="39300"/>
                </a:lnTo>
                <a:lnTo>
                  <a:pt x="37900" y="39290"/>
                </a:lnTo>
                <a:lnTo>
                  <a:pt x="37920" y="39290"/>
                </a:lnTo>
                <a:lnTo>
                  <a:pt x="37950" y="39280"/>
                </a:lnTo>
                <a:lnTo>
                  <a:pt x="37970" y="39270"/>
                </a:lnTo>
                <a:lnTo>
                  <a:pt x="37990" y="39270"/>
                </a:lnTo>
                <a:lnTo>
                  <a:pt x="38030" y="39260"/>
                </a:lnTo>
                <a:lnTo>
                  <a:pt x="38060" y="39250"/>
                </a:lnTo>
                <a:lnTo>
                  <a:pt x="38090" y="39240"/>
                </a:lnTo>
                <a:lnTo>
                  <a:pt x="38120" y="39230"/>
                </a:lnTo>
                <a:lnTo>
                  <a:pt x="38150" y="39220"/>
                </a:lnTo>
                <a:lnTo>
                  <a:pt x="38170" y="39210"/>
                </a:lnTo>
                <a:lnTo>
                  <a:pt x="38200" y="39200"/>
                </a:lnTo>
                <a:lnTo>
                  <a:pt x="38230" y="39200"/>
                </a:lnTo>
                <a:lnTo>
                  <a:pt x="38250" y="39190"/>
                </a:lnTo>
                <a:lnTo>
                  <a:pt x="38280" y="39180"/>
                </a:lnTo>
                <a:lnTo>
                  <a:pt x="38310" y="39170"/>
                </a:lnTo>
                <a:lnTo>
                  <a:pt x="38340" y="39160"/>
                </a:lnTo>
                <a:lnTo>
                  <a:pt x="38360" y="39150"/>
                </a:lnTo>
                <a:lnTo>
                  <a:pt x="38390" y="39140"/>
                </a:lnTo>
                <a:lnTo>
                  <a:pt x="38410" y="39130"/>
                </a:lnTo>
                <a:lnTo>
                  <a:pt x="38430" y="39120"/>
                </a:lnTo>
                <a:lnTo>
                  <a:pt x="38460" y="39100"/>
                </a:lnTo>
                <a:lnTo>
                  <a:pt x="38480" y="39090"/>
                </a:lnTo>
                <a:lnTo>
                  <a:pt x="38500" y="39080"/>
                </a:lnTo>
                <a:lnTo>
                  <a:pt x="38520" y="39060"/>
                </a:lnTo>
                <a:lnTo>
                  <a:pt x="38540" y="39050"/>
                </a:lnTo>
                <a:lnTo>
                  <a:pt x="38570" y="39030"/>
                </a:lnTo>
                <a:lnTo>
                  <a:pt x="38590" y="39020"/>
                </a:lnTo>
                <a:lnTo>
                  <a:pt x="38610" y="39010"/>
                </a:lnTo>
                <a:lnTo>
                  <a:pt x="38630" y="38990"/>
                </a:lnTo>
                <a:lnTo>
                  <a:pt x="38650" y="38980"/>
                </a:lnTo>
                <a:lnTo>
                  <a:pt x="38670" y="38950"/>
                </a:lnTo>
                <a:lnTo>
                  <a:pt x="38690" y="38930"/>
                </a:lnTo>
                <a:lnTo>
                  <a:pt x="38700" y="38910"/>
                </a:lnTo>
                <a:lnTo>
                  <a:pt x="38720" y="38890"/>
                </a:lnTo>
                <a:lnTo>
                  <a:pt x="38730" y="38870"/>
                </a:lnTo>
                <a:lnTo>
                  <a:pt x="38740" y="38840"/>
                </a:lnTo>
                <a:lnTo>
                  <a:pt x="38750" y="38820"/>
                </a:lnTo>
                <a:lnTo>
                  <a:pt x="38770" y="38800"/>
                </a:lnTo>
                <a:lnTo>
                  <a:pt x="38780" y="38760"/>
                </a:lnTo>
                <a:lnTo>
                  <a:pt x="38790" y="38740"/>
                </a:lnTo>
                <a:lnTo>
                  <a:pt x="38810" y="38720"/>
                </a:lnTo>
                <a:lnTo>
                  <a:pt x="38820" y="38700"/>
                </a:lnTo>
                <a:lnTo>
                  <a:pt x="38840" y="38680"/>
                </a:lnTo>
                <a:lnTo>
                  <a:pt x="38860" y="38660"/>
                </a:lnTo>
                <a:lnTo>
                  <a:pt x="38880" y="38640"/>
                </a:lnTo>
                <a:lnTo>
                  <a:pt x="38900" y="38630"/>
                </a:lnTo>
                <a:lnTo>
                  <a:pt x="38930" y="38620"/>
                </a:lnTo>
                <a:lnTo>
                  <a:pt x="38950" y="38610"/>
                </a:lnTo>
                <a:lnTo>
                  <a:pt x="38970" y="38600"/>
                </a:lnTo>
                <a:lnTo>
                  <a:pt x="39000" y="38590"/>
                </a:lnTo>
                <a:lnTo>
                  <a:pt x="39020" y="38580"/>
                </a:lnTo>
                <a:lnTo>
                  <a:pt x="39050" y="38570"/>
                </a:lnTo>
                <a:lnTo>
                  <a:pt x="39080" y="38560"/>
                </a:lnTo>
                <a:lnTo>
                  <a:pt x="39110" y="38560"/>
                </a:lnTo>
                <a:lnTo>
                  <a:pt x="39130" y="38550"/>
                </a:lnTo>
                <a:lnTo>
                  <a:pt x="39150" y="38550"/>
                </a:lnTo>
                <a:lnTo>
                  <a:pt x="39190" y="38540"/>
                </a:lnTo>
                <a:lnTo>
                  <a:pt x="39210" y="38530"/>
                </a:lnTo>
                <a:lnTo>
                  <a:pt x="39240" y="38530"/>
                </a:lnTo>
                <a:lnTo>
                  <a:pt x="39260" y="38530"/>
                </a:lnTo>
                <a:lnTo>
                  <a:pt x="39290" y="38530"/>
                </a:lnTo>
                <a:lnTo>
                  <a:pt x="39320" y="38530"/>
                </a:lnTo>
                <a:lnTo>
                  <a:pt x="39350" y="38530"/>
                </a:lnTo>
                <a:lnTo>
                  <a:pt x="39370" y="38530"/>
                </a:lnTo>
                <a:lnTo>
                  <a:pt x="39400" y="38530"/>
                </a:lnTo>
                <a:lnTo>
                  <a:pt x="39430" y="38530"/>
                </a:lnTo>
                <a:lnTo>
                  <a:pt x="39460" y="38530"/>
                </a:lnTo>
                <a:lnTo>
                  <a:pt x="39480" y="38530"/>
                </a:lnTo>
                <a:lnTo>
                  <a:pt x="39510" y="38530"/>
                </a:lnTo>
                <a:lnTo>
                  <a:pt x="39540" y="38530"/>
                </a:lnTo>
                <a:lnTo>
                  <a:pt x="39560" y="38530"/>
                </a:lnTo>
                <a:lnTo>
                  <a:pt x="39600" y="38530"/>
                </a:lnTo>
                <a:lnTo>
                  <a:pt x="39620" y="38530"/>
                </a:lnTo>
                <a:lnTo>
                  <a:pt x="39650" y="38530"/>
                </a:lnTo>
                <a:lnTo>
                  <a:pt x="39680" y="38530"/>
                </a:lnTo>
                <a:lnTo>
                  <a:pt x="39710" y="38530"/>
                </a:lnTo>
                <a:lnTo>
                  <a:pt x="39740" y="38530"/>
                </a:lnTo>
                <a:lnTo>
                  <a:pt x="39760" y="38530"/>
                </a:lnTo>
                <a:lnTo>
                  <a:pt x="39790" y="38530"/>
                </a:lnTo>
                <a:lnTo>
                  <a:pt x="39820" y="38530"/>
                </a:lnTo>
                <a:lnTo>
                  <a:pt x="39850" y="38540"/>
                </a:lnTo>
                <a:lnTo>
                  <a:pt x="39870" y="38540"/>
                </a:lnTo>
                <a:lnTo>
                  <a:pt x="39900" y="38540"/>
                </a:lnTo>
                <a:lnTo>
                  <a:pt x="39920" y="38550"/>
                </a:lnTo>
                <a:lnTo>
                  <a:pt x="39950" y="38550"/>
                </a:lnTo>
                <a:lnTo>
                  <a:pt x="39970" y="38550"/>
                </a:lnTo>
                <a:lnTo>
                  <a:pt x="39990" y="38570"/>
                </a:lnTo>
                <a:lnTo>
                  <a:pt x="40020" y="38580"/>
                </a:lnTo>
                <a:lnTo>
                  <a:pt x="40040" y="38580"/>
                </a:lnTo>
                <a:lnTo>
                  <a:pt x="40060" y="38590"/>
                </a:lnTo>
                <a:lnTo>
                  <a:pt x="40080" y="38600"/>
                </a:lnTo>
                <a:lnTo>
                  <a:pt x="40100" y="38620"/>
                </a:lnTo>
                <a:lnTo>
                  <a:pt x="40110" y="38650"/>
                </a:lnTo>
                <a:lnTo>
                  <a:pt x="40120" y="38670"/>
                </a:lnTo>
                <a:lnTo>
                  <a:pt x="40140" y="38690"/>
                </a:lnTo>
                <a:lnTo>
                  <a:pt x="40160" y="38700"/>
                </a:lnTo>
                <a:lnTo>
                  <a:pt x="40180" y="38690"/>
                </a:lnTo>
                <a:lnTo>
                  <a:pt x="40200" y="38670"/>
                </a:lnTo>
                <a:lnTo>
                  <a:pt x="40220" y="38660"/>
                </a:lnTo>
                <a:lnTo>
                  <a:pt x="40250" y="38650"/>
                </a:lnTo>
                <a:lnTo>
                  <a:pt x="40270" y="38630"/>
                </a:lnTo>
                <a:lnTo>
                  <a:pt x="40300" y="38620"/>
                </a:lnTo>
                <a:lnTo>
                  <a:pt x="40320" y="38610"/>
                </a:lnTo>
                <a:lnTo>
                  <a:pt x="40340" y="38590"/>
                </a:lnTo>
                <a:lnTo>
                  <a:pt x="40350" y="38570"/>
                </a:lnTo>
                <a:lnTo>
                  <a:pt x="40370" y="38560"/>
                </a:lnTo>
                <a:lnTo>
                  <a:pt x="40390" y="38550"/>
                </a:lnTo>
                <a:lnTo>
                  <a:pt x="40420" y="38540"/>
                </a:lnTo>
                <a:lnTo>
                  <a:pt x="40440" y="38530"/>
                </a:lnTo>
                <a:lnTo>
                  <a:pt x="40460" y="38540"/>
                </a:lnTo>
                <a:lnTo>
                  <a:pt x="40490" y="38550"/>
                </a:lnTo>
                <a:lnTo>
                  <a:pt x="40510" y="38560"/>
                </a:lnTo>
                <a:lnTo>
                  <a:pt x="40540" y="38560"/>
                </a:lnTo>
                <a:lnTo>
                  <a:pt x="40560" y="38570"/>
                </a:lnTo>
                <a:lnTo>
                  <a:pt x="40580" y="38590"/>
                </a:lnTo>
                <a:lnTo>
                  <a:pt x="40600" y="38610"/>
                </a:lnTo>
                <a:lnTo>
                  <a:pt x="40620" y="38600"/>
                </a:lnTo>
                <a:lnTo>
                  <a:pt x="40640" y="38610"/>
                </a:lnTo>
                <a:lnTo>
                  <a:pt x="40670" y="38610"/>
                </a:lnTo>
                <a:lnTo>
                  <a:pt x="40690" y="38590"/>
                </a:lnTo>
                <a:lnTo>
                  <a:pt x="40710" y="38580"/>
                </a:lnTo>
                <a:lnTo>
                  <a:pt x="40730" y="38580"/>
                </a:lnTo>
                <a:lnTo>
                  <a:pt x="40760" y="38580"/>
                </a:lnTo>
                <a:lnTo>
                  <a:pt x="40780" y="38580"/>
                </a:lnTo>
                <a:lnTo>
                  <a:pt x="40810" y="38590"/>
                </a:lnTo>
                <a:lnTo>
                  <a:pt x="40830" y="38600"/>
                </a:lnTo>
                <a:lnTo>
                  <a:pt x="40860" y="38600"/>
                </a:lnTo>
                <a:lnTo>
                  <a:pt x="40880" y="38590"/>
                </a:lnTo>
                <a:lnTo>
                  <a:pt x="40900" y="38570"/>
                </a:lnTo>
                <a:lnTo>
                  <a:pt x="40930" y="38590"/>
                </a:lnTo>
                <a:lnTo>
                  <a:pt x="40950" y="38590"/>
                </a:lnTo>
                <a:lnTo>
                  <a:pt x="40970" y="38580"/>
                </a:lnTo>
                <a:lnTo>
                  <a:pt x="41000" y="38570"/>
                </a:lnTo>
                <a:lnTo>
                  <a:pt x="41020" y="38570"/>
                </a:lnTo>
                <a:lnTo>
                  <a:pt x="41040" y="38580"/>
                </a:lnTo>
                <a:lnTo>
                  <a:pt x="41070" y="38580"/>
                </a:lnTo>
                <a:lnTo>
                  <a:pt x="41090" y="38580"/>
                </a:lnTo>
                <a:lnTo>
                  <a:pt x="41120" y="38570"/>
                </a:lnTo>
                <a:lnTo>
                  <a:pt x="41140" y="38580"/>
                </a:lnTo>
                <a:lnTo>
                  <a:pt x="41170" y="38590"/>
                </a:lnTo>
                <a:lnTo>
                  <a:pt x="41190" y="38590"/>
                </a:lnTo>
                <a:lnTo>
                  <a:pt x="41210" y="38600"/>
                </a:lnTo>
                <a:lnTo>
                  <a:pt x="41240" y="38620"/>
                </a:lnTo>
                <a:lnTo>
                  <a:pt x="41260" y="38630"/>
                </a:lnTo>
                <a:lnTo>
                  <a:pt x="41280" y="38640"/>
                </a:lnTo>
                <a:lnTo>
                  <a:pt x="41290" y="38660"/>
                </a:lnTo>
                <a:lnTo>
                  <a:pt x="41310" y="38690"/>
                </a:lnTo>
                <a:lnTo>
                  <a:pt x="41320" y="38710"/>
                </a:lnTo>
                <a:lnTo>
                  <a:pt x="41330" y="38730"/>
                </a:lnTo>
                <a:lnTo>
                  <a:pt x="41350" y="38740"/>
                </a:lnTo>
                <a:lnTo>
                  <a:pt x="41370" y="38760"/>
                </a:lnTo>
                <a:lnTo>
                  <a:pt x="41390" y="38780"/>
                </a:lnTo>
                <a:lnTo>
                  <a:pt x="41410" y="38800"/>
                </a:lnTo>
                <a:lnTo>
                  <a:pt x="41430" y="38800"/>
                </a:lnTo>
                <a:lnTo>
                  <a:pt x="41460" y="38800"/>
                </a:lnTo>
                <a:lnTo>
                  <a:pt x="41480" y="38800"/>
                </a:lnTo>
                <a:lnTo>
                  <a:pt x="41510" y="38790"/>
                </a:lnTo>
                <a:lnTo>
                  <a:pt x="41530" y="38770"/>
                </a:lnTo>
                <a:lnTo>
                  <a:pt x="41550" y="38760"/>
                </a:lnTo>
                <a:lnTo>
                  <a:pt x="41570" y="38740"/>
                </a:lnTo>
                <a:lnTo>
                  <a:pt x="41590" y="38720"/>
                </a:lnTo>
                <a:lnTo>
                  <a:pt x="41600" y="38710"/>
                </a:lnTo>
                <a:lnTo>
                  <a:pt x="41620" y="38700"/>
                </a:lnTo>
                <a:lnTo>
                  <a:pt x="41620" y="38690"/>
                </a:lnTo>
                <a:lnTo>
                  <a:pt x="41650" y="38700"/>
                </a:lnTo>
                <a:lnTo>
                  <a:pt x="41670" y="38710"/>
                </a:lnTo>
                <a:lnTo>
                  <a:pt x="41680" y="38710"/>
                </a:lnTo>
                <a:lnTo>
                  <a:pt x="41690" y="38720"/>
                </a:lnTo>
                <a:lnTo>
                  <a:pt x="41720" y="38720"/>
                </a:lnTo>
                <a:lnTo>
                  <a:pt x="41740" y="38730"/>
                </a:lnTo>
                <a:lnTo>
                  <a:pt x="41750" y="38760"/>
                </a:lnTo>
                <a:lnTo>
                  <a:pt x="41750" y="38780"/>
                </a:lnTo>
                <a:lnTo>
                  <a:pt x="41770" y="38800"/>
                </a:lnTo>
                <a:lnTo>
                  <a:pt x="41800" y="38850"/>
                </a:lnTo>
                <a:lnTo>
                  <a:pt x="41850" y="38870"/>
                </a:lnTo>
                <a:lnTo>
                  <a:pt x="41900" y="38900"/>
                </a:lnTo>
                <a:lnTo>
                  <a:pt x="41960" y="38910"/>
                </a:lnTo>
                <a:lnTo>
                  <a:pt x="42000" y="38910"/>
                </a:lnTo>
                <a:lnTo>
                  <a:pt x="42030" y="38900"/>
                </a:lnTo>
                <a:lnTo>
                  <a:pt x="42070" y="38870"/>
                </a:lnTo>
                <a:lnTo>
                  <a:pt x="42110" y="38840"/>
                </a:lnTo>
                <a:lnTo>
                  <a:pt x="42170" y="38840"/>
                </a:lnTo>
                <a:lnTo>
                  <a:pt x="42200" y="38830"/>
                </a:lnTo>
                <a:lnTo>
                  <a:pt x="42240" y="38850"/>
                </a:lnTo>
                <a:lnTo>
                  <a:pt x="42260" y="38870"/>
                </a:lnTo>
                <a:lnTo>
                  <a:pt x="42270" y="38900"/>
                </a:lnTo>
                <a:lnTo>
                  <a:pt x="42290" y="38930"/>
                </a:lnTo>
                <a:lnTo>
                  <a:pt x="42300" y="38980"/>
                </a:lnTo>
                <a:lnTo>
                  <a:pt x="42330" y="39010"/>
                </a:lnTo>
                <a:lnTo>
                  <a:pt x="42380" y="39050"/>
                </a:lnTo>
                <a:lnTo>
                  <a:pt x="42450" y="39110"/>
                </a:lnTo>
                <a:lnTo>
                  <a:pt x="42580" y="39220"/>
                </a:lnTo>
                <a:lnTo>
                  <a:pt x="42750" y="39400"/>
                </a:lnTo>
                <a:lnTo>
                  <a:pt x="42790" y="39460"/>
                </a:lnTo>
                <a:lnTo>
                  <a:pt x="42870" y="39520"/>
                </a:lnTo>
                <a:lnTo>
                  <a:pt x="42920" y="39560"/>
                </a:lnTo>
                <a:lnTo>
                  <a:pt x="42960" y="39610"/>
                </a:lnTo>
                <a:lnTo>
                  <a:pt x="42990" y="39710"/>
                </a:lnTo>
                <a:lnTo>
                  <a:pt x="42980" y="39790"/>
                </a:lnTo>
                <a:lnTo>
                  <a:pt x="42960" y="39880"/>
                </a:lnTo>
                <a:lnTo>
                  <a:pt x="42950" y="39970"/>
                </a:lnTo>
                <a:lnTo>
                  <a:pt x="42950" y="40070"/>
                </a:lnTo>
                <a:lnTo>
                  <a:pt x="42990" y="40120"/>
                </a:lnTo>
                <a:lnTo>
                  <a:pt x="43010" y="40150"/>
                </a:lnTo>
                <a:lnTo>
                  <a:pt x="43050" y="40190"/>
                </a:lnTo>
                <a:lnTo>
                  <a:pt x="43070" y="40230"/>
                </a:lnTo>
                <a:lnTo>
                  <a:pt x="43090" y="40310"/>
                </a:lnTo>
                <a:lnTo>
                  <a:pt x="43120" y="40370"/>
                </a:lnTo>
                <a:lnTo>
                  <a:pt x="43200" y="40430"/>
                </a:lnTo>
                <a:lnTo>
                  <a:pt x="43240" y="40530"/>
                </a:lnTo>
                <a:lnTo>
                  <a:pt x="43230" y="40590"/>
                </a:lnTo>
                <a:lnTo>
                  <a:pt x="43220" y="40620"/>
                </a:lnTo>
                <a:lnTo>
                  <a:pt x="43180" y="40620"/>
                </a:lnTo>
                <a:lnTo>
                  <a:pt x="43150" y="40700"/>
                </a:lnTo>
                <a:lnTo>
                  <a:pt x="43000" y="40840"/>
                </a:lnTo>
                <a:lnTo>
                  <a:pt x="42990" y="40930"/>
                </a:lnTo>
                <a:lnTo>
                  <a:pt x="42990" y="40960"/>
                </a:lnTo>
                <a:lnTo>
                  <a:pt x="42990" y="40980"/>
                </a:lnTo>
                <a:lnTo>
                  <a:pt x="42960" y="41020"/>
                </a:lnTo>
                <a:lnTo>
                  <a:pt x="42930" y="41040"/>
                </a:lnTo>
                <a:lnTo>
                  <a:pt x="42920" y="41060"/>
                </a:lnTo>
                <a:lnTo>
                  <a:pt x="42910" y="41080"/>
                </a:lnTo>
                <a:lnTo>
                  <a:pt x="42890" y="41190"/>
                </a:lnTo>
                <a:lnTo>
                  <a:pt x="42870" y="41310"/>
                </a:lnTo>
                <a:lnTo>
                  <a:pt x="42870" y="41350"/>
                </a:lnTo>
                <a:lnTo>
                  <a:pt x="42880" y="41390"/>
                </a:lnTo>
                <a:lnTo>
                  <a:pt x="42890" y="41430"/>
                </a:lnTo>
                <a:lnTo>
                  <a:pt x="42920" y="41480"/>
                </a:lnTo>
                <a:lnTo>
                  <a:pt x="42940" y="41510"/>
                </a:lnTo>
                <a:lnTo>
                  <a:pt x="42950" y="41580"/>
                </a:lnTo>
                <a:lnTo>
                  <a:pt x="42950" y="41630"/>
                </a:lnTo>
                <a:lnTo>
                  <a:pt x="42930" y="41690"/>
                </a:lnTo>
                <a:lnTo>
                  <a:pt x="42930" y="41700"/>
                </a:lnTo>
                <a:lnTo>
                  <a:pt x="42950" y="41730"/>
                </a:lnTo>
                <a:lnTo>
                  <a:pt x="43040" y="41800"/>
                </a:lnTo>
                <a:lnTo>
                  <a:pt x="43080" y="41840"/>
                </a:lnTo>
                <a:lnTo>
                  <a:pt x="43100" y="41870"/>
                </a:lnTo>
                <a:lnTo>
                  <a:pt x="43120" y="41910"/>
                </a:lnTo>
                <a:lnTo>
                  <a:pt x="43140" y="41950"/>
                </a:lnTo>
                <a:lnTo>
                  <a:pt x="43150" y="42020"/>
                </a:lnTo>
                <a:lnTo>
                  <a:pt x="43160" y="42080"/>
                </a:lnTo>
                <a:lnTo>
                  <a:pt x="43160" y="42120"/>
                </a:lnTo>
                <a:lnTo>
                  <a:pt x="43160" y="42150"/>
                </a:lnTo>
                <a:lnTo>
                  <a:pt x="43150" y="42190"/>
                </a:lnTo>
                <a:lnTo>
                  <a:pt x="43150" y="42230"/>
                </a:lnTo>
                <a:lnTo>
                  <a:pt x="43130" y="42300"/>
                </a:lnTo>
                <a:lnTo>
                  <a:pt x="43100" y="42350"/>
                </a:lnTo>
                <a:lnTo>
                  <a:pt x="43070" y="42400"/>
                </a:lnTo>
                <a:lnTo>
                  <a:pt x="43060" y="42430"/>
                </a:lnTo>
                <a:lnTo>
                  <a:pt x="43050" y="42450"/>
                </a:lnTo>
                <a:lnTo>
                  <a:pt x="43020" y="42540"/>
                </a:lnTo>
                <a:lnTo>
                  <a:pt x="42960" y="42710"/>
                </a:lnTo>
                <a:lnTo>
                  <a:pt x="42960" y="4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