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Sahara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W. Sahara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95440" y="4080"/>
                </a:moveTo>
                <a:lnTo>
                  <a:pt x="95440" y="5230"/>
                </a:lnTo>
                <a:lnTo>
                  <a:pt x="95440" y="6370"/>
                </a:lnTo>
                <a:lnTo>
                  <a:pt x="95440" y="7510"/>
                </a:lnTo>
                <a:lnTo>
                  <a:pt x="95440" y="8660"/>
                </a:lnTo>
                <a:lnTo>
                  <a:pt x="95440" y="8820"/>
                </a:lnTo>
                <a:lnTo>
                  <a:pt x="95440" y="9300"/>
                </a:lnTo>
                <a:lnTo>
                  <a:pt x="95440" y="10030"/>
                </a:lnTo>
                <a:lnTo>
                  <a:pt x="95440" y="10980"/>
                </a:lnTo>
                <a:lnTo>
                  <a:pt x="95440" y="12110"/>
                </a:lnTo>
                <a:lnTo>
                  <a:pt x="95440" y="13360"/>
                </a:lnTo>
                <a:lnTo>
                  <a:pt x="95450" y="14700"/>
                </a:lnTo>
                <a:lnTo>
                  <a:pt x="95450" y="16090"/>
                </a:lnTo>
                <a:lnTo>
                  <a:pt x="95450" y="17470"/>
                </a:lnTo>
                <a:lnTo>
                  <a:pt x="95450" y="18800"/>
                </a:lnTo>
                <a:lnTo>
                  <a:pt x="95450" y="20050"/>
                </a:lnTo>
                <a:lnTo>
                  <a:pt x="95450" y="21170"/>
                </a:lnTo>
                <a:lnTo>
                  <a:pt x="95450" y="22110"/>
                </a:lnTo>
                <a:lnTo>
                  <a:pt x="95450" y="22840"/>
                </a:lnTo>
                <a:lnTo>
                  <a:pt x="95450" y="23310"/>
                </a:lnTo>
                <a:lnTo>
                  <a:pt x="95450" y="23480"/>
                </a:lnTo>
                <a:lnTo>
                  <a:pt x="95450" y="24020"/>
                </a:lnTo>
                <a:lnTo>
                  <a:pt x="95380" y="24180"/>
                </a:lnTo>
                <a:lnTo>
                  <a:pt x="95170" y="24240"/>
                </a:lnTo>
                <a:lnTo>
                  <a:pt x="94250" y="24240"/>
                </a:lnTo>
                <a:lnTo>
                  <a:pt x="93170" y="24240"/>
                </a:lnTo>
                <a:lnTo>
                  <a:pt x="92080" y="24240"/>
                </a:lnTo>
                <a:lnTo>
                  <a:pt x="90990" y="24240"/>
                </a:lnTo>
                <a:lnTo>
                  <a:pt x="89910" y="24240"/>
                </a:lnTo>
                <a:lnTo>
                  <a:pt x="88820" y="24240"/>
                </a:lnTo>
                <a:lnTo>
                  <a:pt x="87730" y="24240"/>
                </a:lnTo>
                <a:lnTo>
                  <a:pt x="86640" y="24240"/>
                </a:lnTo>
                <a:lnTo>
                  <a:pt x="85560" y="24240"/>
                </a:lnTo>
                <a:lnTo>
                  <a:pt x="84470" y="24240"/>
                </a:lnTo>
                <a:lnTo>
                  <a:pt x="83380" y="24240"/>
                </a:lnTo>
                <a:lnTo>
                  <a:pt x="82300" y="24240"/>
                </a:lnTo>
                <a:lnTo>
                  <a:pt x="81210" y="24240"/>
                </a:lnTo>
                <a:lnTo>
                  <a:pt x="80120" y="24240"/>
                </a:lnTo>
                <a:lnTo>
                  <a:pt x="79030" y="24240"/>
                </a:lnTo>
                <a:lnTo>
                  <a:pt x="77950" y="24240"/>
                </a:lnTo>
                <a:lnTo>
                  <a:pt x="76860" y="24240"/>
                </a:lnTo>
                <a:lnTo>
                  <a:pt x="75770" y="24240"/>
                </a:lnTo>
                <a:lnTo>
                  <a:pt x="74690" y="24240"/>
                </a:lnTo>
                <a:lnTo>
                  <a:pt x="73600" y="24240"/>
                </a:lnTo>
                <a:lnTo>
                  <a:pt x="72510" y="24240"/>
                </a:lnTo>
                <a:lnTo>
                  <a:pt x="71430" y="24240"/>
                </a:lnTo>
                <a:lnTo>
                  <a:pt x="70340" y="24240"/>
                </a:lnTo>
                <a:lnTo>
                  <a:pt x="69250" y="24240"/>
                </a:lnTo>
                <a:lnTo>
                  <a:pt x="68170" y="24240"/>
                </a:lnTo>
                <a:lnTo>
                  <a:pt x="67080" y="24240"/>
                </a:lnTo>
                <a:lnTo>
                  <a:pt x="65990" y="24240"/>
                </a:lnTo>
                <a:lnTo>
                  <a:pt x="64900" y="24240"/>
                </a:lnTo>
                <a:lnTo>
                  <a:pt x="63820" y="24240"/>
                </a:lnTo>
                <a:lnTo>
                  <a:pt x="62730" y="24240"/>
                </a:lnTo>
                <a:lnTo>
                  <a:pt x="61640" y="24240"/>
                </a:lnTo>
                <a:lnTo>
                  <a:pt x="60560" y="24240"/>
                </a:lnTo>
                <a:lnTo>
                  <a:pt x="59470" y="24240"/>
                </a:lnTo>
                <a:lnTo>
                  <a:pt x="59470" y="25150"/>
                </a:lnTo>
                <a:lnTo>
                  <a:pt x="59470" y="26050"/>
                </a:lnTo>
                <a:lnTo>
                  <a:pt x="59470" y="26960"/>
                </a:lnTo>
                <a:lnTo>
                  <a:pt x="59470" y="27860"/>
                </a:lnTo>
                <a:lnTo>
                  <a:pt x="59470" y="28770"/>
                </a:lnTo>
                <a:lnTo>
                  <a:pt x="59470" y="29670"/>
                </a:lnTo>
                <a:lnTo>
                  <a:pt x="59470" y="30580"/>
                </a:lnTo>
                <a:lnTo>
                  <a:pt x="59470" y="31480"/>
                </a:lnTo>
                <a:lnTo>
                  <a:pt x="59470" y="32380"/>
                </a:lnTo>
                <a:lnTo>
                  <a:pt x="59470" y="33290"/>
                </a:lnTo>
                <a:lnTo>
                  <a:pt x="59470" y="34190"/>
                </a:lnTo>
                <a:lnTo>
                  <a:pt x="59470" y="35090"/>
                </a:lnTo>
                <a:lnTo>
                  <a:pt x="59470" y="35990"/>
                </a:lnTo>
                <a:lnTo>
                  <a:pt x="59470" y="36890"/>
                </a:lnTo>
                <a:lnTo>
                  <a:pt x="59470" y="37790"/>
                </a:lnTo>
                <a:lnTo>
                  <a:pt x="59470" y="38690"/>
                </a:lnTo>
                <a:lnTo>
                  <a:pt x="59470" y="39580"/>
                </a:lnTo>
                <a:lnTo>
                  <a:pt x="59470" y="40480"/>
                </a:lnTo>
                <a:lnTo>
                  <a:pt x="59470" y="41380"/>
                </a:lnTo>
                <a:lnTo>
                  <a:pt x="59470" y="42280"/>
                </a:lnTo>
                <a:lnTo>
                  <a:pt x="59470" y="43170"/>
                </a:lnTo>
                <a:lnTo>
                  <a:pt x="59470" y="44070"/>
                </a:lnTo>
                <a:lnTo>
                  <a:pt x="59470" y="44960"/>
                </a:lnTo>
                <a:lnTo>
                  <a:pt x="59470" y="45860"/>
                </a:lnTo>
                <a:lnTo>
                  <a:pt x="59470" y="46750"/>
                </a:lnTo>
                <a:lnTo>
                  <a:pt x="59470" y="47640"/>
                </a:lnTo>
                <a:lnTo>
                  <a:pt x="59470" y="48540"/>
                </a:lnTo>
                <a:lnTo>
                  <a:pt x="59470" y="49430"/>
                </a:lnTo>
                <a:lnTo>
                  <a:pt x="59470" y="50320"/>
                </a:lnTo>
                <a:lnTo>
                  <a:pt x="59470" y="51210"/>
                </a:lnTo>
                <a:lnTo>
                  <a:pt x="59470" y="52110"/>
                </a:lnTo>
                <a:lnTo>
                  <a:pt x="59470" y="53000"/>
                </a:lnTo>
                <a:lnTo>
                  <a:pt x="59470" y="53950"/>
                </a:lnTo>
                <a:lnTo>
                  <a:pt x="59430" y="54350"/>
                </a:lnTo>
                <a:lnTo>
                  <a:pt x="59280" y="54540"/>
                </a:lnTo>
                <a:lnTo>
                  <a:pt x="58180" y="54840"/>
                </a:lnTo>
                <a:lnTo>
                  <a:pt x="55820" y="55980"/>
                </a:lnTo>
                <a:lnTo>
                  <a:pt x="55430" y="56090"/>
                </a:lnTo>
                <a:lnTo>
                  <a:pt x="53610" y="56360"/>
                </a:lnTo>
                <a:lnTo>
                  <a:pt x="52950" y="56580"/>
                </a:lnTo>
                <a:lnTo>
                  <a:pt x="52270" y="57050"/>
                </a:lnTo>
                <a:lnTo>
                  <a:pt x="51110" y="57860"/>
                </a:lnTo>
                <a:lnTo>
                  <a:pt x="49760" y="58800"/>
                </a:lnTo>
                <a:lnTo>
                  <a:pt x="48680" y="59550"/>
                </a:lnTo>
                <a:lnTo>
                  <a:pt x="48470" y="59820"/>
                </a:lnTo>
                <a:lnTo>
                  <a:pt x="47550" y="61130"/>
                </a:lnTo>
                <a:lnTo>
                  <a:pt x="47200" y="61870"/>
                </a:lnTo>
                <a:lnTo>
                  <a:pt x="47060" y="62660"/>
                </a:lnTo>
                <a:lnTo>
                  <a:pt x="47170" y="63410"/>
                </a:lnTo>
                <a:lnTo>
                  <a:pt x="47690" y="64910"/>
                </a:lnTo>
                <a:lnTo>
                  <a:pt x="47840" y="65670"/>
                </a:lnTo>
                <a:lnTo>
                  <a:pt x="48010" y="68580"/>
                </a:lnTo>
                <a:lnTo>
                  <a:pt x="48190" y="71500"/>
                </a:lnTo>
                <a:lnTo>
                  <a:pt x="48500" y="76300"/>
                </a:lnTo>
                <a:lnTo>
                  <a:pt x="48560" y="77310"/>
                </a:lnTo>
                <a:lnTo>
                  <a:pt x="48680" y="79180"/>
                </a:lnTo>
                <a:lnTo>
                  <a:pt x="47100" y="79180"/>
                </a:lnTo>
                <a:lnTo>
                  <a:pt x="46650" y="79180"/>
                </a:lnTo>
                <a:lnTo>
                  <a:pt x="45390" y="79180"/>
                </a:lnTo>
                <a:lnTo>
                  <a:pt x="43430" y="79180"/>
                </a:lnTo>
                <a:lnTo>
                  <a:pt x="40890" y="79190"/>
                </a:lnTo>
                <a:lnTo>
                  <a:pt x="37880" y="79190"/>
                </a:lnTo>
                <a:lnTo>
                  <a:pt x="34860" y="79190"/>
                </a:lnTo>
                <a:lnTo>
                  <a:pt x="34530" y="79190"/>
                </a:lnTo>
                <a:lnTo>
                  <a:pt x="30940" y="79190"/>
                </a:lnTo>
                <a:lnTo>
                  <a:pt x="27230" y="79190"/>
                </a:lnTo>
                <a:lnTo>
                  <a:pt x="23530" y="79190"/>
                </a:lnTo>
                <a:lnTo>
                  <a:pt x="19940" y="79190"/>
                </a:lnTo>
                <a:lnTo>
                  <a:pt x="16590" y="79190"/>
                </a:lnTo>
                <a:lnTo>
                  <a:pt x="13580" y="79190"/>
                </a:lnTo>
                <a:lnTo>
                  <a:pt x="11040" y="79190"/>
                </a:lnTo>
                <a:lnTo>
                  <a:pt x="9080" y="79190"/>
                </a:lnTo>
                <a:lnTo>
                  <a:pt x="7820" y="79190"/>
                </a:lnTo>
                <a:lnTo>
                  <a:pt x="7370" y="79190"/>
                </a:lnTo>
                <a:lnTo>
                  <a:pt x="6120" y="79190"/>
                </a:lnTo>
                <a:lnTo>
                  <a:pt x="6020" y="79290"/>
                </a:lnTo>
                <a:lnTo>
                  <a:pt x="5830" y="80290"/>
                </a:lnTo>
                <a:lnTo>
                  <a:pt x="5620" y="81400"/>
                </a:lnTo>
                <a:lnTo>
                  <a:pt x="5160" y="82730"/>
                </a:lnTo>
                <a:lnTo>
                  <a:pt x="5090" y="83090"/>
                </a:lnTo>
                <a:lnTo>
                  <a:pt x="4840" y="84150"/>
                </a:lnTo>
                <a:lnTo>
                  <a:pt x="4800" y="84490"/>
                </a:lnTo>
                <a:lnTo>
                  <a:pt x="5060" y="85730"/>
                </a:lnTo>
                <a:lnTo>
                  <a:pt x="4940" y="85440"/>
                </a:lnTo>
                <a:lnTo>
                  <a:pt x="4590" y="84920"/>
                </a:lnTo>
                <a:lnTo>
                  <a:pt x="4550" y="84630"/>
                </a:lnTo>
                <a:lnTo>
                  <a:pt x="4580" y="84470"/>
                </a:lnTo>
                <a:lnTo>
                  <a:pt x="4680" y="84200"/>
                </a:lnTo>
                <a:lnTo>
                  <a:pt x="4700" y="84040"/>
                </a:lnTo>
                <a:lnTo>
                  <a:pt x="4700" y="83480"/>
                </a:lnTo>
                <a:lnTo>
                  <a:pt x="4740" y="83280"/>
                </a:lnTo>
                <a:lnTo>
                  <a:pt x="4940" y="82690"/>
                </a:lnTo>
                <a:lnTo>
                  <a:pt x="5390" y="79240"/>
                </a:lnTo>
                <a:lnTo>
                  <a:pt x="5490" y="78820"/>
                </a:lnTo>
                <a:lnTo>
                  <a:pt x="5510" y="78650"/>
                </a:lnTo>
                <a:lnTo>
                  <a:pt x="5530" y="78180"/>
                </a:lnTo>
                <a:lnTo>
                  <a:pt x="6210" y="78070"/>
                </a:lnTo>
                <a:lnTo>
                  <a:pt x="8590" y="77600"/>
                </a:lnTo>
                <a:lnTo>
                  <a:pt x="10210" y="77480"/>
                </a:lnTo>
                <a:lnTo>
                  <a:pt x="14420" y="77480"/>
                </a:lnTo>
                <a:lnTo>
                  <a:pt x="16030" y="77250"/>
                </a:lnTo>
                <a:lnTo>
                  <a:pt x="17330" y="77250"/>
                </a:lnTo>
                <a:lnTo>
                  <a:pt x="19170" y="77370"/>
                </a:lnTo>
                <a:lnTo>
                  <a:pt x="20680" y="77600"/>
                </a:lnTo>
                <a:lnTo>
                  <a:pt x="22300" y="77830"/>
                </a:lnTo>
                <a:lnTo>
                  <a:pt x="24130" y="77830"/>
                </a:lnTo>
                <a:lnTo>
                  <a:pt x="25640" y="77940"/>
                </a:lnTo>
                <a:lnTo>
                  <a:pt x="27580" y="77940"/>
                </a:lnTo>
                <a:lnTo>
                  <a:pt x="28990" y="77830"/>
                </a:lnTo>
                <a:lnTo>
                  <a:pt x="29960" y="77250"/>
                </a:lnTo>
                <a:lnTo>
                  <a:pt x="30820" y="76100"/>
                </a:lnTo>
                <a:lnTo>
                  <a:pt x="31140" y="75170"/>
                </a:lnTo>
                <a:lnTo>
                  <a:pt x="31470" y="74350"/>
                </a:lnTo>
                <a:lnTo>
                  <a:pt x="31360" y="73530"/>
                </a:lnTo>
                <a:lnTo>
                  <a:pt x="31250" y="73070"/>
                </a:lnTo>
                <a:lnTo>
                  <a:pt x="31790" y="72490"/>
                </a:lnTo>
                <a:lnTo>
                  <a:pt x="32440" y="71560"/>
                </a:lnTo>
                <a:lnTo>
                  <a:pt x="33090" y="70980"/>
                </a:lnTo>
                <a:lnTo>
                  <a:pt x="33300" y="70510"/>
                </a:lnTo>
                <a:lnTo>
                  <a:pt x="33950" y="70040"/>
                </a:lnTo>
                <a:lnTo>
                  <a:pt x="34700" y="69220"/>
                </a:lnTo>
                <a:lnTo>
                  <a:pt x="35140" y="68640"/>
                </a:lnTo>
                <a:lnTo>
                  <a:pt x="35670" y="67840"/>
                </a:lnTo>
                <a:lnTo>
                  <a:pt x="35780" y="67130"/>
                </a:lnTo>
                <a:lnTo>
                  <a:pt x="36000" y="66190"/>
                </a:lnTo>
                <a:lnTo>
                  <a:pt x="36000" y="64560"/>
                </a:lnTo>
                <a:lnTo>
                  <a:pt x="36220" y="62580"/>
                </a:lnTo>
                <a:lnTo>
                  <a:pt x="36540" y="61280"/>
                </a:lnTo>
                <a:lnTo>
                  <a:pt x="36750" y="60230"/>
                </a:lnTo>
                <a:lnTo>
                  <a:pt x="36970" y="58590"/>
                </a:lnTo>
                <a:lnTo>
                  <a:pt x="37620" y="55770"/>
                </a:lnTo>
                <a:lnTo>
                  <a:pt x="37830" y="54950"/>
                </a:lnTo>
                <a:lnTo>
                  <a:pt x="38270" y="53660"/>
                </a:lnTo>
                <a:lnTo>
                  <a:pt x="38800" y="52470"/>
                </a:lnTo>
                <a:lnTo>
                  <a:pt x="39240" y="51650"/>
                </a:lnTo>
                <a:lnTo>
                  <a:pt x="39780" y="50940"/>
                </a:lnTo>
                <a:lnTo>
                  <a:pt x="40530" y="50470"/>
                </a:lnTo>
                <a:lnTo>
                  <a:pt x="41720" y="50000"/>
                </a:lnTo>
                <a:lnTo>
                  <a:pt x="42580" y="49530"/>
                </a:lnTo>
                <a:lnTo>
                  <a:pt x="43660" y="49050"/>
                </a:lnTo>
                <a:lnTo>
                  <a:pt x="44630" y="48700"/>
                </a:lnTo>
                <a:lnTo>
                  <a:pt x="45500" y="48220"/>
                </a:lnTo>
                <a:lnTo>
                  <a:pt x="45820" y="47760"/>
                </a:lnTo>
                <a:lnTo>
                  <a:pt x="46360" y="46930"/>
                </a:lnTo>
                <a:lnTo>
                  <a:pt x="47110" y="45400"/>
                </a:lnTo>
                <a:lnTo>
                  <a:pt x="47550" y="44450"/>
                </a:lnTo>
                <a:lnTo>
                  <a:pt x="48190" y="43260"/>
                </a:lnTo>
                <a:lnTo>
                  <a:pt x="48950" y="42430"/>
                </a:lnTo>
                <a:lnTo>
                  <a:pt x="49420" y="42110"/>
                </a:lnTo>
                <a:lnTo>
                  <a:pt x="49810" y="41840"/>
                </a:lnTo>
                <a:lnTo>
                  <a:pt x="50790" y="41240"/>
                </a:lnTo>
                <a:lnTo>
                  <a:pt x="51970" y="40530"/>
                </a:lnTo>
                <a:lnTo>
                  <a:pt x="52840" y="39940"/>
                </a:lnTo>
                <a:lnTo>
                  <a:pt x="53590" y="39340"/>
                </a:lnTo>
                <a:lnTo>
                  <a:pt x="54240" y="38880"/>
                </a:lnTo>
                <a:lnTo>
                  <a:pt x="54990" y="38160"/>
                </a:lnTo>
                <a:lnTo>
                  <a:pt x="55320" y="37560"/>
                </a:lnTo>
                <a:lnTo>
                  <a:pt x="55750" y="36490"/>
                </a:lnTo>
                <a:lnTo>
                  <a:pt x="56290" y="34820"/>
                </a:lnTo>
                <a:lnTo>
                  <a:pt x="56720" y="33040"/>
                </a:lnTo>
                <a:lnTo>
                  <a:pt x="57150" y="31120"/>
                </a:lnTo>
                <a:lnTo>
                  <a:pt x="57470" y="29930"/>
                </a:lnTo>
                <a:lnTo>
                  <a:pt x="57800" y="28500"/>
                </a:lnTo>
                <a:lnTo>
                  <a:pt x="58230" y="27410"/>
                </a:lnTo>
                <a:lnTo>
                  <a:pt x="58550" y="26220"/>
                </a:lnTo>
                <a:lnTo>
                  <a:pt x="58770" y="25730"/>
                </a:lnTo>
                <a:lnTo>
                  <a:pt x="58770" y="25140"/>
                </a:lnTo>
                <a:lnTo>
                  <a:pt x="58990" y="24290"/>
                </a:lnTo>
                <a:lnTo>
                  <a:pt x="59030" y="24230"/>
                </a:lnTo>
                <a:lnTo>
                  <a:pt x="59310" y="23810"/>
                </a:lnTo>
                <a:lnTo>
                  <a:pt x="60070" y="23580"/>
                </a:lnTo>
                <a:lnTo>
                  <a:pt x="60930" y="23330"/>
                </a:lnTo>
                <a:lnTo>
                  <a:pt x="62290" y="23140"/>
                </a:lnTo>
                <a:lnTo>
                  <a:pt x="62690" y="22930"/>
                </a:lnTo>
                <a:lnTo>
                  <a:pt x="62890" y="22230"/>
                </a:lnTo>
                <a:lnTo>
                  <a:pt x="63050" y="21620"/>
                </a:lnTo>
                <a:lnTo>
                  <a:pt x="63560" y="20630"/>
                </a:lnTo>
                <a:lnTo>
                  <a:pt x="64130" y="19840"/>
                </a:lnTo>
                <a:lnTo>
                  <a:pt x="64470" y="19360"/>
                </a:lnTo>
                <a:lnTo>
                  <a:pt x="64910" y="18520"/>
                </a:lnTo>
                <a:lnTo>
                  <a:pt x="65360" y="17920"/>
                </a:lnTo>
                <a:lnTo>
                  <a:pt x="66120" y="17160"/>
                </a:lnTo>
                <a:lnTo>
                  <a:pt x="66790" y="16560"/>
                </a:lnTo>
                <a:lnTo>
                  <a:pt x="67020" y="15940"/>
                </a:lnTo>
                <a:lnTo>
                  <a:pt x="67020" y="15210"/>
                </a:lnTo>
                <a:lnTo>
                  <a:pt x="66540" y="14620"/>
                </a:lnTo>
                <a:lnTo>
                  <a:pt x="66200" y="13540"/>
                </a:lnTo>
                <a:lnTo>
                  <a:pt x="67590" y="13210"/>
                </a:lnTo>
                <a:lnTo>
                  <a:pt x="68810" y="12840"/>
                </a:lnTo>
                <a:lnTo>
                  <a:pt x="69930" y="12480"/>
                </a:lnTo>
                <a:lnTo>
                  <a:pt x="71270" y="12000"/>
                </a:lnTo>
                <a:lnTo>
                  <a:pt x="72270" y="12000"/>
                </a:lnTo>
                <a:lnTo>
                  <a:pt x="73050" y="11880"/>
                </a:lnTo>
                <a:lnTo>
                  <a:pt x="74170" y="12120"/>
                </a:lnTo>
                <a:lnTo>
                  <a:pt x="75280" y="12240"/>
                </a:lnTo>
                <a:lnTo>
                  <a:pt x="76060" y="12600"/>
                </a:lnTo>
                <a:lnTo>
                  <a:pt x="77400" y="13320"/>
                </a:lnTo>
                <a:lnTo>
                  <a:pt x="78520" y="13810"/>
                </a:lnTo>
                <a:lnTo>
                  <a:pt x="79180" y="13810"/>
                </a:lnTo>
                <a:lnTo>
                  <a:pt x="79900" y="13570"/>
                </a:lnTo>
                <a:lnTo>
                  <a:pt x="80510" y="13230"/>
                </a:lnTo>
                <a:lnTo>
                  <a:pt x="80880" y="13210"/>
                </a:lnTo>
                <a:lnTo>
                  <a:pt x="81430" y="13450"/>
                </a:lnTo>
                <a:lnTo>
                  <a:pt x="82300" y="13940"/>
                </a:lnTo>
                <a:lnTo>
                  <a:pt x="83190" y="13940"/>
                </a:lnTo>
                <a:lnTo>
                  <a:pt x="84080" y="13810"/>
                </a:lnTo>
                <a:lnTo>
                  <a:pt x="84750" y="13210"/>
                </a:lnTo>
                <a:lnTo>
                  <a:pt x="85870" y="12240"/>
                </a:lnTo>
                <a:lnTo>
                  <a:pt x="86760" y="11510"/>
                </a:lnTo>
                <a:lnTo>
                  <a:pt x="87560" y="11050"/>
                </a:lnTo>
                <a:lnTo>
                  <a:pt x="88210" y="10930"/>
                </a:lnTo>
                <a:lnTo>
                  <a:pt x="88940" y="10930"/>
                </a:lnTo>
                <a:lnTo>
                  <a:pt x="89770" y="10910"/>
                </a:lnTo>
                <a:lnTo>
                  <a:pt x="91110" y="11030"/>
                </a:lnTo>
                <a:lnTo>
                  <a:pt x="92000" y="11030"/>
                </a:lnTo>
                <a:lnTo>
                  <a:pt x="93220" y="10860"/>
                </a:lnTo>
                <a:lnTo>
                  <a:pt x="94230" y="10660"/>
                </a:lnTo>
                <a:lnTo>
                  <a:pt x="94680" y="10290"/>
                </a:lnTo>
                <a:lnTo>
                  <a:pt x="94680" y="9810"/>
                </a:lnTo>
                <a:lnTo>
                  <a:pt x="94460" y="9090"/>
                </a:lnTo>
                <a:lnTo>
                  <a:pt x="94210" y="8390"/>
                </a:lnTo>
                <a:lnTo>
                  <a:pt x="94150" y="7750"/>
                </a:lnTo>
                <a:lnTo>
                  <a:pt x="94300" y="7070"/>
                </a:lnTo>
                <a:lnTo>
                  <a:pt x="94460" y="6530"/>
                </a:lnTo>
                <a:lnTo>
                  <a:pt x="94350" y="5680"/>
                </a:lnTo>
                <a:lnTo>
                  <a:pt x="94030" y="4670"/>
                </a:lnTo>
                <a:lnTo>
                  <a:pt x="93970" y="4110"/>
                </a:lnTo>
                <a:lnTo>
                  <a:pt x="93980" y="4080"/>
                </a:lnTo>
                <a:lnTo>
                  <a:pt x="93990" y="4080"/>
                </a:lnTo>
                <a:lnTo>
                  <a:pt x="94680" y="4080"/>
                </a:lnTo>
                <a:lnTo>
                  <a:pt x="95440" y="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