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Wallis and Futuna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igave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7160" y="52830"/>
                </a:moveTo>
                <a:lnTo>
                  <a:pt x="6260" y="52690"/>
                </a:lnTo>
                <a:lnTo>
                  <a:pt x="5830" y="52460"/>
                </a:lnTo>
                <a:lnTo>
                  <a:pt x="5010" y="51180"/>
                </a:lnTo>
                <a:lnTo>
                  <a:pt x="4550" y="49870"/>
                </a:lnTo>
                <a:lnTo>
                  <a:pt x="4880" y="49160"/>
                </a:lnTo>
                <a:lnTo>
                  <a:pt x="6460" y="49660"/>
                </a:lnTo>
                <a:lnTo>
                  <a:pt x="6970" y="50200"/>
                </a:lnTo>
                <a:lnTo>
                  <a:pt x="6790" y="51040"/>
                </a:lnTo>
                <a:lnTo>
                  <a:pt x="6690" y="51730"/>
                </a:lnTo>
                <a:lnTo>
                  <a:pt x="7010" y="52310"/>
                </a:lnTo>
                <a:lnTo>
                  <a:pt x="7160" y="52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o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7160" y="52830"/>
                </a:moveTo>
                <a:lnTo>
                  <a:pt x="7010" y="52310"/>
                </a:lnTo>
                <a:lnTo>
                  <a:pt x="6690" y="51730"/>
                </a:lnTo>
                <a:lnTo>
                  <a:pt x="6790" y="51040"/>
                </a:lnTo>
                <a:lnTo>
                  <a:pt x="6970" y="50200"/>
                </a:lnTo>
                <a:lnTo>
                  <a:pt x="7970" y="51270"/>
                </a:lnTo>
                <a:lnTo>
                  <a:pt x="8100" y="51560"/>
                </a:lnTo>
                <a:lnTo>
                  <a:pt x="8660" y="51730"/>
                </a:lnTo>
                <a:lnTo>
                  <a:pt x="10680" y="52800"/>
                </a:lnTo>
                <a:lnTo>
                  <a:pt x="10680" y="53110"/>
                </a:lnTo>
                <a:lnTo>
                  <a:pt x="8330" y="52960"/>
                </a:lnTo>
                <a:lnTo>
                  <a:pt x="7940" y="53110"/>
                </a:lnTo>
                <a:lnTo>
                  <a:pt x="7380" y="52860"/>
                </a:lnTo>
                <a:lnTo>
                  <a:pt x="7160" y="52830"/>
                </a:lnTo>
                <a:close/>
                <a:moveTo>
                  <a:pt x="13550" y="54230"/>
                </a:moveTo>
                <a:lnTo>
                  <a:pt x="13770" y="54410"/>
                </a:lnTo>
                <a:lnTo>
                  <a:pt x="13440" y="54680"/>
                </a:lnTo>
                <a:lnTo>
                  <a:pt x="12590" y="55050"/>
                </a:lnTo>
                <a:lnTo>
                  <a:pt x="11960" y="55500"/>
                </a:lnTo>
                <a:lnTo>
                  <a:pt x="11670" y="55810"/>
                </a:lnTo>
                <a:lnTo>
                  <a:pt x="11290" y="55820"/>
                </a:lnTo>
                <a:lnTo>
                  <a:pt x="10140" y="55310"/>
                </a:lnTo>
                <a:lnTo>
                  <a:pt x="9750" y="54990"/>
                </a:lnTo>
                <a:lnTo>
                  <a:pt x="9830" y="54620"/>
                </a:lnTo>
                <a:lnTo>
                  <a:pt x="10130" y="54320"/>
                </a:lnTo>
                <a:lnTo>
                  <a:pt x="11610" y="53620"/>
                </a:lnTo>
                <a:lnTo>
                  <a:pt x="12080" y="53730"/>
                </a:lnTo>
                <a:lnTo>
                  <a:pt x="12590" y="53990"/>
                </a:lnTo>
                <a:lnTo>
                  <a:pt x="13000" y="54060"/>
                </a:lnTo>
                <a:lnTo>
                  <a:pt x="13180" y="54050"/>
                </a:lnTo>
                <a:lnTo>
                  <a:pt x="13550" y="5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`Uvea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94140" y="2660"/>
                </a:moveTo>
                <a:lnTo>
                  <a:pt x="94690" y="3650"/>
                </a:lnTo>
                <a:lnTo>
                  <a:pt x="95240" y="4410"/>
                </a:lnTo>
                <a:lnTo>
                  <a:pt x="95450" y="5160"/>
                </a:lnTo>
                <a:lnTo>
                  <a:pt x="95010" y="6100"/>
                </a:lnTo>
                <a:lnTo>
                  <a:pt x="95170" y="6270"/>
                </a:lnTo>
                <a:lnTo>
                  <a:pt x="95240" y="6390"/>
                </a:lnTo>
                <a:lnTo>
                  <a:pt x="95340" y="6710"/>
                </a:lnTo>
                <a:lnTo>
                  <a:pt x="94620" y="6830"/>
                </a:lnTo>
                <a:lnTo>
                  <a:pt x="94480" y="7260"/>
                </a:lnTo>
                <a:lnTo>
                  <a:pt x="94740" y="8410"/>
                </a:lnTo>
                <a:lnTo>
                  <a:pt x="94500" y="8950"/>
                </a:lnTo>
                <a:lnTo>
                  <a:pt x="93960" y="9070"/>
                </a:lnTo>
                <a:lnTo>
                  <a:pt x="93350" y="8890"/>
                </a:lnTo>
                <a:lnTo>
                  <a:pt x="92930" y="8570"/>
                </a:lnTo>
                <a:lnTo>
                  <a:pt x="92880" y="7870"/>
                </a:lnTo>
                <a:lnTo>
                  <a:pt x="92400" y="7090"/>
                </a:lnTo>
                <a:lnTo>
                  <a:pt x="92190" y="6360"/>
                </a:lnTo>
                <a:lnTo>
                  <a:pt x="92930" y="5790"/>
                </a:lnTo>
                <a:lnTo>
                  <a:pt x="92600" y="4840"/>
                </a:lnTo>
                <a:lnTo>
                  <a:pt x="92880" y="3970"/>
                </a:lnTo>
                <a:lnTo>
                  <a:pt x="93480" y="3230"/>
                </a:lnTo>
                <a:lnTo>
                  <a:pt x="94140" y="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