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Sigave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Wallis and Futuna • State Map | Fully Editable Vector Shape</a:t>
            </a:r>
          </a:p>
        </p:txBody>
      </p:sp>
      <p:sp>
        <p:nvSpPr>
          <p:cNvPr id="101" name="Sigave"/>
          <p:cNvSpPr/>
          <p:nvPr/>
        </p:nvSpPr>
        <p:spPr>
          <a:xfrm>
            <a:off x="2072487" y="1441094"/>
            <a:ext cx="8046720" cy="4707331"/>
          </a:xfrm>
          <a:custGeom>
            <a:avLst/>
            <a:gdLst/>
            <a:ahLst/>
            <a:cxnLst/>
            <a:rect l="0" t="0" r="100000" b="58500"/>
            <a:pathLst>
              <a:path w="100000" h="58500">
                <a:moveTo>
                  <a:pt x="7160" y="52830"/>
                </a:moveTo>
                <a:lnTo>
                  <a:pt x="6260" y="52690"/>
                </a:lnTo>
                <a:lnTo>
                  <a:pt x="5830" y="52460"/>
                </a:lnTo>
                <a:lnTo>
                  <a:pt x="5010" y="51180"/>
                </a:lnTo>
                <a:lnTo>
                  <a:pt x="4550" y="49870"/>
                </a:lnTo>
                <a:lnTo>
                  <a:pt x="4880" y="49160"/>
                </a:lnTo>
                <a:lnTo>
                  <a:pt x="6460" y="49660"/>
                </a:lnTo>
                <a:lnTo>
                  <a:pt x="6970" y="50200"/>
                </a:lnTo>
                <a:lnTo>
                  <a:pt x="6790" y="51040"/>
                </a:lnTo>
                <a:lnTo>
                  <a:pt x="6690" y="51730"/>
                </a:lnTo>
                <a:lnTo>
                  <a:pt x="7010" y="52310"/>
                </a:lnTo>
                <a:lnTo>
                  <a:pt x="7160" y="52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