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Wallis and Futuna • State Map | Fully Editable Vector Shape</a:t>
            </a:r>
          </a:p>
        </p:txBody>
      </p:sp>
      <p:sp>
        <p:nvSpPr>
          <p:cNvPr id="101" name="Alo"/>
          <p:cNvSpPr/>
          <p:nvPr/>
        </p:nvSpPr>
        <p:spPr>
          <a:xfrm>
            <a:off x="2072487" y="1441094"/>
            <a:ext cx="8046720" cy="4707331"/>
          </a:xfrm>
          <a:custGeom>
            <a:avLst/>
            <a:gdLst/>
            <a:ahLst/>
            <a:cxnLst/>
            <a:rect l="0" t="0" r="100000" b="58500"/>
            <a:pathLst>
              <a:path w="100000" h="58500">
                <a:moveTo>
                  <a:pt x="7160" y="52830"/>
                </a:moveTo>
                <a:lnTo>
                  <a:pt x="7010" y="52310"/>
                </a:lnTo>
                <a:lnTo>
                  <a:pt x="6690" y="51730"/>
                </a:lnTo>
                <a:lnTo>
                  <a:pt x="6790" y="51040"/>
                </a:lnTo>
                <a:lnTo>
                  <a:pt x="6970" y="50200"/>
                </a:lnTo>
                <a:lnTo>
                  <a:pt x="7970" y="51270"/>
                </a:lnTo>
                <a:lnTo>
                  <a:pt x="8100" y="51560"/>
                </a:lnTo>
                <a:lnTo>
                  <a:pt x="8660" y="51730"/>
                </a:lnTo>
                <a:lnTo>
                  <a:pt x="10680" y="52800"/>
                </a:lnTo>
                <a:lnTo>
                  <a:pt x="10680" y="53110"/>
                </a:lnTo>
                <a:lnTo>
                  <a:pt x="8330" y="52960"/>
                </a:lnTo>
                <a:lnTo>
                  <a:pt x="7940" y="53110"/>
                </a:lnTo>
                <a:lnTo>
                  <a:pt x="7380" y="52860"/>
                </a:lnTo>
                <a:lnTo>
                  <a:pt x="7160" y="52830"/>
                </a:lnTo>
                <a:close/>
                <a:moveTo>
                  <a:pt x="13550" y="54230"/>
                </a:moveTo>
                <a:lnTo>
                  <a:pt x="13770" y="54410"/>
                </a:lnTo>
                <a:lnTo>
                  <a:pt x="13440" y="54680"/>
                </a:lnTo>
                <a:lnTo>
                  <a:pt x="12590" y="55050"/>
                </a:lnTo>
                <a:lnTo>
                  <a:pt x="11960" y="55500"/>
                </a:lnTo>
                <a:lnTo>
                  <a:pt x="11670" y="55810"/>
                </a:lnTo>
                <a:lnTo>
                  <a:pt x="11290" y="55820"/>
                </a:lnTo>
                <a:lnTo>
                  <a:pt x="10140" y="55310"/>
                </a:lnTo>
                <a:lnTo>
                  <a:pt x="9750" y="54990"/>
                </a:lnTo>
                <a:lnTo>
                  <a:pt x="9830" y="54620"/>
                </a:lnTo>
                <a:lnTo>
                  <a:pt x="10130" y="54320"/>
                </a:lnTo>
                <a:lnTo>
                  <a:pt x="11610" y="53620"/>
                </a:lnTo>
                <a:lnTo>
                  <a:pt x="12080" y="53730"/>
                </a:lnTo>
                <a:lnTo>
                  <a:pt x="12590" y="53990"/>
                </a:lnTo>
                <a:lnTo>
                  <a:pt x="13000" y="54060"/>
                </a:lnTo>
                <a:lnTo>
                  <a:pt x="13180" y="54050"/>
                </a:lnTo>
                <a:lnTo>
                  <a:pt x="13550" y="54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