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Đồng Bằng Sông Hồng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Đồng Bằng Sông Hồ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680" y="21500"/>
                </a:moveTo>
                <a:lnTo>
                  <a:pt x="52540" y="21610"/>
                </a:lnTo>
                <a:lnTo>
                  <a:pt x="52470" y="21650"/>
                </a:lnTo>
                <a:lnTo>
                  <a:pt x="52390" y="21680"/>
                </a:lnTo>
                <a:lnTo>
                  <a:pt x="52070" y="21670"/>
                </a:lnTo>
                <a:lnTo>
                  <a:pt x="51990" y="21690"/>
                </a:lnTo>
                <a:lnTo>
                  <a:pt x="51900" y="21730"/>
                </a:lnTo>
                <a:lnTo>
                  <a:pt x="51830" y="21790"/>
                </a:lnTo>
                <a:lnTo>
                  <a:pt x="51830" y="21910"/>
                </a:lnTo>
                <a:lnTo>
                  <a:pt x="51620" y="22010"/>
                </a:lnTo>
                <a:lnTo>
                  <a:pt x="51520" y="22000"/>
                </a:lnTo>
                <a:lnTo>
                  <a:pt x="51490" y="21970"/>
                </a:lnTo>
                <a:lnTo>
                  <a:pt x="51360" y="21770"/>
                </a:lnTo>
                <a:lnTo>
                  <a:pt x="51330" y="21710"/>
                </a:lnTo>
                <a:lnTo>
                  <a:pt x="51320" y="21640"/>
                </a:lnTo>
                <a:lnTo>
                  <a:pt x="51330" y="21570"/>
                </a:lnTo>
                <a:lnTo>
                  <a:pt x="51350" y="21520"/>
                </a:lnTo>
                <a:lnTo>
                  <a:pt x="51360" y="21470"/>
                </a:lnTo>
                <a:lnTo>
                  <a:pt x="51350" y="21430"/>
                </a:lnTo>
                <a:lnTo>
                  <a:pt x="51290" y="21400"/>
                </a:lnTo>
                <a:lnTo>
                  <a:pt x="51210" y="21390"/>
                </a:lnTo>
                <a:lnTo>
                  <a:pt x="51120" y="21390"/>
                </a:lnTo>
                <a:lnTo>
                  <a:pt x="51060" y="21370"/>
                </a:lnTo>
                <a:lnTo>
                  <a:pt x="50980" y="21280"/>
                </a:lnTo>
                <a:lnTo>
                  <a:pt x="50960" y="21030"/>
                </a:lnTo>
                <a:lnTo>
                  <a:pt x="50910" y="20930"/>
                </a:lnTo>
                <a:lnTo>
                  <a:pt x="50860" y="20900"/>
                </a:lnTo>
                <a:lnTo>
                  <a:pt x="50750" y="20870"/>
                </a:lnTo>
                <a:lnTo>
                  <a:pt x="50700" y="20840"/>
                </a:lnTo>
                <a:lnTo>
                  <a:pt x="50670" y="20790"/>
                </a:lnTo>
                <a:lnTo>
                  <a:pt x="50650" y="20730"/>
                </a:lnTo>
                <a:lnTo>
                  <a:pt x="50650" y="20660"/>
                </a:lnTo>
                <a:lnTo>
                  <a:pt x="50650" y="20600"/>
                </a:lnTo>
                <a:lnTo>
                  <a:pt x="50680" y="20500"/>
                </a:lnTo>
                <a:lnTo>
                  <a:pt x="50720" y="20390"/>
                </a:lnTo>
                <a:lnTo>
                  <a:pt x="50730" y="20300"/>
                </a:lnTo>
                <a:lnTo>
                  <a:pt x="50640" y="20230"/>
                </a:lnTo>
                <a:lnTo>
                  <a:pt x="50590" y="20210"/>
                </a:lnTo>
                <a:lnTo>
                  <a:pt x="50560" y="20170"/>
                </a:lnTo>
                <a:lnTo>
                  <a:pt x="50550" y="20130"/>
                </a:lnTo>
                <a:lnTo>
                  <a:pt x="50570" y="20020"/>
                </a:lnTo>
                <a:lnTo>
                  <a:pt x="50590" y="19970"/>
                </a:lnTo>
                <a:lnTo>
                  <a:pt x="50600" y="19920"/>
                </a:lnTo>
                <a:lnTo>
                  <a:pt x="50650" y="19800"/>
                </a:lnTo>
                <a:lnTo>
                  <a:pt x="50720" y="19750"/>
                </a:lnTo>
                <a:lnTo>
                  <a:pt x="50780" y="19720"/>
                </a:lnTo>
                <a:lnTo>
                  <a:pt x="51200" y="19640"/>
                </a:lnTo>
                <a:lnTo>
                  <a:pt x="51300" y="19600"/>
                </a:lnTo>
                <a:lnTo>
                  <a:pt x="51620" y="19580"/>
                </a:lnTo>
                <a:lnTo>
                  <a:pt x="52070" y="19600"/>
                </a:lnTo>
                <a:lnTo>
                  <a:pt x="52110" y="20050"/>
                </a:lnTo>
                <a:lnTo>
                  <a:pt x="51950" y="20400"/>
                </a:lnTo>
                <a:lnTo>
                  <a:pt x="51910" y="20530"/>
                </a:lnTo>
                <a:lnTo>
                  <a:pt x="51890" y="20640"/>
                </a:lnTo>
                <a:lnTo>
                  <a:pt x="51920" y="20760"/>
                </a:lnTo>
                <a:lnTo>
                  <a:pt x="51980" y="20870"/>
                </a:lnTo>
                <a:lnTo>
                  <a:pt x="52170" y="21020"/>
                </a:lnTo>
                <a:lnTo>
                  <a:pt x="52300" y="21100"/>
                </a:lnTo>
                <a:lnTo>
                  <a:pt x="52680" y="21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