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Đắk Nông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Đắk Nô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350" y="70580"/>
                </a:moveTo>
                <a:lnTo>
                  <a:pt x="60970" y="70560"/>
                </a:lnTo>
                <a:lnTo>
                  <a:pt x="62010" y="70560"/>
                </a:lnTo>
                <a:lnTo>
                  <a:pt x="62140" y="70790"/>
                </a:lnTo>
                <a:lnTo>
                  <a:pt x="62200" y="71340"/>
                </a:lnTo>
                <a:lnTo>
                  <a:pt x="62420" y="71490"/>
                </a:lnTo>
                <a:lnTo>
                  <a:pt x="62410" y="71550"/>
                </a:lnTo>
                <a:lnTo>
                  <a:pt x="62400" y="71630"/>
                </a:lnTo>
                <a:lnTo>
                  <a:pt x="62410" y="71670"/>
                </a:lnTo>
                <a:lnTo>
                  <a:pt x="62490" y="71710"/>
                </a:lnTo>
                <a:lnTo>
                  <a:pt x="62800" y="71820"/>
                </a:lnTo>
                <a:lnTo>
                  <a:pt x="62880" y="71900"/>
                </a:lnTo>
                <a:lnTo>
                  <a:pt x="62910" y="71920"/>
                </a:lnTo>
                <a:lnTo>
                  <a:pt x="62980" y="71970"/>
                </a:lnTo>
                <a:lnTo>
                  <a:pt x="62950" y="72090"/>
                </a:lnTo>
                <a:lnTo>
                  <a:pt x="62870" y="72220"/>
                </a:lnTo>
                <a:lnTo>
                  <a:pt x="62810" y="72290"/>
                </a:lnTo>
                <a:lnTo>
                  <a:pt x="62730" y="72250"/>
                </a:lnTo>
                <a:lnTo>
                  <a:pt x="62640" y="72280"/>
                </a:lnTo>
                <a:lnTo>
                  <a:pt x="62560" y="72350"/>
                </a:lnTo>
                <a:lnTo>
                  <a:pt x="62530" y="72440"/>
                </a:lnTo>
                <a:lnTo>
                  <a:pt x="62540" y="72570"/>
                </a:lnTo>
                <a:lnTo>
                  <a:pt x="62560" y="72680"/>
                </a:lnTo>
                <a:lnTo>
                  <a:pt x="62600" y="72780"/>
                </a:lnTo>
                <a:lnTo>
                  <a:pt x="62750" y="73010"/>
                </a:lnTo>
                <a:lnTo>
                  <a:pt x="62820" y="73060"/>
                </a:lnTo>
                <a:lnTo>
                  <a:pt x="62910" y="73080"/>
                </a:lnTo>
                <a:lnTo>
                  <a:pt x="63000" y="73080"/>
                </a:lnTo>
                <a:lnTo>
                  <a:pt x="63120" y="73110"/>
                </a:lnTo>
                <a:lnTo>
                  <a:pt x="63220" y="73150"/>
                </a:lnTo>
                <a:lnTo>
                  <a:pt x="63280" y="73260"/>
                </a:lnTo>
                <a:lnTo>
                  <a:pt x="63390" y="73310"/>
                </a:lnTo>
                <a:lnTo>
                  <a:pt x="63430" y="73390"/>
                </a:lnTo>
                <a:lnTo>
                  <a:pt x="63540" y="73570"/>
                </a:lnTo>
                <a:lnTo>
                  <a:pt x="63670" y="73670"/>
                </a:lnTo>
                <a:lnTo>
                  <a:pt x="63700" y="73700"/>
                </a:lnTo>
                <a:lnTo>
                  <a:pt x="63710" y="73760"/>
                </a:lnTo>
                <a:lnTo>
                  <a:pt x="63690" y="73820"/>
                </a:lnTo>
                <a:lnTo>
                  <a:pt x="63670" y="73870"/>
                </a:lnTo>
                <a:lnTo>
                  <a:pt x="63660" y="73930"/>
                </a:lnTo>
                <a:lnTo>
                  <a:pt x="63630" y="73990"/>
                </a:lnTo>
                <a:lnTo>
                  <a:pt x="63610" y="74040"/>
                </a:lnTo>
                <a:lnTo>
                  <a:pt x="63500" y="74060"/>
                </a:lnTo>
                <a:lnTo>
                  <a:pt x="63260" y="74030"/>
                </a:lnTo>
                <a:lnTo>
                  <a:pt x="63160" y="74070"/>
                </a:lnTo>
                <a:lnTo>
                  <a:pt x="63090" y="74130"/>
                </a:lnTo>
                <a:lnTo>
                  <a:pt x="63030" y="74180"/>
                </a:lnTo>
                <a:lnTo>
                  <a:pt x="62970" y="74150"/>
                </a:lnTo>
                <a:lnTo>
                  <a:pt x="62930" y="74150"/>
                </a:lnTo>
                <a:lnTo>
                  <a:pt x="62920" y="74220"/>
                </a:lnTo>
                <a:lnTo>
                  <a:pt x="62860" y="74360"/>
                </a:lnTo>
                <a:lnTo>
                  <a:pt x="62850" y="74420"/>
                </a:lnTo>
                <a:lnTo>
                  <a:pt x="62850" y="74500"/>
                </a:lnTo>
                <a:lnTo>
                  <a:pt x="62860" y="74520"/>
                </a:lnTo>
                <a:lnTo>
                  <a:pt x="62880" y="74520"/>
                </a:lnTo>
                <a:lnTo>
                  <a:pt x="62930" y="74560"/>
                </a:lnTo>
                <a:lnTo>
                  <a:pt x="62990" y="74610"/>
                </a:lnTo>
                <a:lnTo>
                  <a:pt x="63030" y="74630"/>
                </a:lnTo>
                <a:lnTo>
                  <a:pt x="63050" y="74660"/>
                </a:lnTo>
                <a:lnTo>
                  <a:pt x="63060" y="74810"/>
                </a:lnTo>
                <a:lnTo>
                  <a:pt x="63080" y="74860"/>
                </a:lnTo>
                <a:lnTo>
                  <a:pt x="63130" y="74930"/>
                </a:lnTo>
                <a:lnTo>
                  <a:pt x="63280" y="75080"/>
                </a:lnTo>
                <a:lnTo>
                  <a:pt x="63300" y="75120"/>
                </a:lnTo>
                <a:lnTo>
                  <a:pt x="63320" y="75190"/>
                </a:lnTo>
                <a:lnTo>
                  <a:pt x="63370" y="75220"/>
                </a:lnTo>
                <a:lnTo>
                  <a:pt x="63420" y="75240"/>
                </a:lnTo>
                <a:lnTo>
                  <a:pt x="63460" y="75270"/>
                </a:lnTo>
                <a:lnTo>
                  <a:pt x="63490" y="75370"/>
                </a:lnTo>
                <a:lnTo>
                  <a:pt x="63460" y="75530"/>
                </a:lnTo>
                <a:lnTo>
                  <a:pt x="63470" y="75640"/>
                </a:lnTo>
                <a:lnTo>
                  <a:pt x="63410" y="75810"/>
                </a:lnTo>
                <a:lnTo>
                  <a:pt x="63300" y="75980"/>
                </a:lnTo>
                <a:lnTo>
                  <a:pt x="63090" y="76190"/>
                </a:lnTo>
                <a:lnTo>
                  <a:pt x="62990" y="76270"/>
                </a:lnTo>
                <a:lnTo>
                  <a:pt x="62930" y="76290"/>
                </a:lnTo>
                <a:lnTo>
                  <a:pt x="62900" y="76270"/>
                </a:lnTo>
                <a:lnTo>
                  <a:pt x="62860" y="76240"/>
                </a:lnTo>
                <a:lnTo>
                  <a:pt x="62840" y="76200"/>
                </a:lnTo>
                <a:lnTo>
                  <a:pt x="62810" y="76160"/>
                </a:lnTo>
                <a:lnTo>
                  <a:pt x="62770" y="76140"/>
                </a:lnTo>
                <a:lnTo>
                  <a:pt x="62710" y="76130"/>
                </a:lnTo>
                <a:lnTo>
                  <a:pt x="62510" y="76160"/>
                </a:lnTo>
                <a:lnTo>
                  <a:pt x="62440" y="76150"/>
                </a:lnTo>
                <a:lnTo>
                  <a:pt x="62400" y="76110"/>
                </a:lnTo>
                <a:lnTo>
                  <a:pt x="62370" y="76050"/>
                </a:lnTo>
                <a:lnTo>
                  <a:pt x="62370" y="75970"/>
                </a:lnTo>
                <a:lnTo>
                  <a:pt x="62370" y="75900"/>
                </a:lnTo>
                <a:lnTo>
                  <a:pt x="62370" y="75850"/>
                </a:lnTo>
                <a:lnTo>
                  <a:pt x="62350" y="75800"/>
                </a:lnTo>
                <a:lnTo>
                  <a:pt x="62310" y="75760"/>
                </a:lnTo>
                <a:lnTo>
                  <a:pt x="62260" y="75740"/>
                </a:lnTo>
                <a:lnTo>
                  <a:pt x="62200" y="75720"/>
                </a:lnTo>
                <a:lnTo>
                  <a:pt x="62140" y="75730"/>
                </a:lnTo>
                <a:lnTo>
                  <a:pt x="61970" y="75750"/>
                </a:lnTo>
                <a:lnTo>
                  <a:pt x="61880" y="75780"/>
                </a:lnTo>
                <a:lnTo>
                  <a:pt x="61680" y="75810"/>
                </a:lnTo>
                <a:lnTo>
                  <a:pt x="61640" y="75820"/>
                </a:lnTo>
                <a:lnTo>
                  <a:pt x="61600" y="75810"/>
                </a:lnTo>
                <a:lnTo>
                  <a:pt x="61560" y="75790"/>
                </a:lnTo>
                <a:lnTo>
                  <a:pt x="61480" y="75730"/>
                </a:lnTo>
                <a:lnTo>
                  <a:pt x="61470" y="75710"/>
                </a:lnTo>
                <a:lnTo>
                  <a:pt x="61450" y="75690"/>
                </a:lnTo>
                <a:lnTo>
                  <a:pt x="61430" y="75660"/>
                </a:lnTo>
                <a:lnTo>
                  <a:pt x="61430" y="75620"/>
                </a:lnTo>
                <a:lnTo>
                  <a:pt x="61420" y="75530"/>
                </a:lnTo>
                <a:lnTo>
                  <a:pt x="61410" y="75500"/>
                </a:lnTo>
                <a:lnTo>
                  <a:pt x="61390" y="75470"/>
                </a:lnTo>
                <a:lnTo>
                  <a:pt x="61340" y="75460"/>
                </a:lnTo>
                <a:lnTo>
                  <a:pt x="61280" y="75450"/>
                </a:lnTo>
                <a:lnTo>
                  <a:pt x="61190" y="75470"/>
                </a:lnTo>
                <a:lnTo>
                  <a:pt x="61140" y="75490"/>
                </a:lnTo>
                <a:lnTo>
                  <a:pt x="61100" y="75520"/>
                </a:lnTo>
                <a:lnTo>
                  <a:pt x="61070" y="75610"/>
                </a:lnTo>
                <a:lnTo>
                  <a:pt x="61030" y="75670"/>
                </a:lnTo>
                <a:lnTo>
                  <a:pt x="60720" y="75960"/>
                </a:lnTo>
                <a:lnTo>
                  <a:pt x="60370" y="76190"/>
                </a:lnTo>
                <a:lnTo>
                  <a:pt x="60290" y="76220"/>
                </a:lnTo>
                <a:lnTo>
                  <a:pt x="60110" y="76240"/>
                </a:lnTo>
                <a:lnTo>
                  <a:pt x="60010" y="76270"/>
                </a:lnTo>
                <a:lnTo>
                  <a:pt x="59940" y="76320"/>
                </a:lnTo>
                <a:lnTo>
                  <a:pt x="59860" y="76380"/>
                </a:lnTo>
                <a:lnTo>
                  <a:pt x="59790" y="76410"/>
                </a:lnTo>
                <a:lnTo>
                  <a:pt x="59670" y="76440"/>
                </a:lnTo>
                <a:lnTo>
                  <a:pt x="59590" y="76450"/>
                </a:lnTo>
                <a:lnTo>
                  <a:pt x="59530" y="76450"/>
                </a:lnTo>
                <a:lnTo>
                  <a:pt x="59350" y="76400"/>
                </a:lnTo>
                <a:lnTo>
                  <a:pt x="59410" y="76200"/>
                </a:lnTo>
                <a:lnTo>
                  <a:pt x="59410" y="76120"/>
                </a:lnTo>
                <a:lnTo>
                  <a:pt x="59390" y="76060"/>
                </a:lnTo>
                <a:lnTo>
                  <a:pt x="59340" y="75990"/>
                </a:lnTo>
                <a:lnTo>
                  <a:pt x="59290" y="75910"/>
                </a:lnTo>
                <a:lnTo>
                  <a:pt x="59260" y="75800"/>
                </a:lnTo>
                <a:lnTo>
                  <a:pt x="59220" y="75530"/>
                </a:lnTo>
                <a:lnTo>
                  <a:pt x="59170" y="75400"/>
                </a:lnTo>
                <a:lnTo>
                  <a:pt x="59090" y="75260"/>
                </a:lnTo>
                <a:lnTo>
                  <a:pt x="59000" y="75160"/>
                </a:lnTo>
                <a:lnTo>
                  <a:pt x="58660" y="74940"/>
                </a:lnTo>
                <a:lnTo>
                  <a:pt x="58580" y="74780"/>
                </a:lnTo>
                <a:lnTo>
                  <a:pt x="58510" y="74510"/>
                </a:lnTo>
                <a:lnTo>
                  <a:pt x="58410" y="73120"/>
                </a:lnTo>
                <a:lnTo>
                  <a:pt x="58440" y="73110"/>
                </a:lnTo>
                <a:lnTo>
                  <a:pt x="58450" y="73090"/>
                </a:lnTo>
                <a:lnTo>
                  <a:pt x="58480" y="73080"/>
                </a:lnTo>
                <a:lnTo>
                  <a:pt x="58500" y="73060"/>
                </a:lnTo>
                <a:lnTo>
                  <a:pt x="58530" y="73040"/>
                </a:lnTo>
                <a:lnTo>
                  <a:pt x="58550" y="73030"/>
                </a:lnTo>
                <a:lnTo>
                  <a:pt x="58560" y="73020"/>
                </a:lnTo>
                <a:lnTo>
                  <a:pt x="58590" y="73010"/>
                </a:lnTo>
                <a:lnTo>
                  <a:pt x="58610" y="72990"/>
                </a:lnTo>
                <a:lnTo>
                  <a:pt x="58630" y="72970"/>
                </a:lnTo>
                <a:lnTo>
                  <a:pt x="58630" y="72960"/>
                </a:lnTo>
                <a:lnTo>
                  <a:pt x="58670" y="72950"/>
                </a:lnTo>
                <a:lnTo>
                  <a:pt x="58690" y="72960"/>
                </a:lnTo>
                <a:lnTo>
                  <a:pt x="58720" y="72960"/>
                </a:lnTo>
                <a:lnTo>
                  <a:pt x="58740" y="72950"/>
                </a:lnTo>
                <a:lnTo>
                  <a:pt x="58750" y="72940"/>
                </a:lnTo>
                <a:lnTo>
                  <a:pt x="58890" y="72930"/>
                </a:lnTo>
                <a:lnTo>
                  <a:pt x="58890" y="72950"/>
                </a:lnTo>
                <a:lnTo>
                  <a:pt x="58900" y="72960"/>
                </a:lnTo>
                <a:lnTo>
                  <a:pt x="58920" y="72970"/>
                </a:lnTo>
                <a:lnTo>
                  <a:pt x="58940" y="72960"/>
                </a:lnTo>
                <a:lnTo>
                  <a:pt x="58960" y="72950"/>
                </a:lnTo>
                <a:lnTo>
                  <a:pt x="58970" y="72940"/>
                </a:lnTo>
                <a:lnTo>
                  <a:pt x="59080" y="73010"/>
                </a:lnTo>
                <a:lnTo>
                  <a:pt x="59260" y="73280"/>
                </a:lnTo>
                <a:lnTo>
                  <a:pt x="59370" y="73380"/>
                </a:lnTo>
                <a:lnTo>
                  <a:pt x="59430" y="73380"/>
                </a:lnTo>
                <a:lnTo>
                  <a:pt x="59450" y="73390"/>
                </a:lnTo>
                <a:lnTo>
                  <a:pt x="59470" y="73400"/>
                </a:lnTo>
                <a:lnTo>
                  <a:pt x="59490" y="73410"/>
                </a:lnTo>
                <a:lnTo>
                  <a:pt x="59510" y="73430"/>
                </a:lnTo>
                <a:lnTo>
                  <a:pt x="59520" y="73440"/>
                </a:lnTo>
                <a:lnTo>
                  <a:pt x="59530" y="73420"/>
                </a:lnTo>
                <a:lnTo>
                  <a:pt x="59550" y="73420"/>
                </a:lnTo>
                <a:lnTo>
                  <a:pt x="59570" y="73420"/>
                </a:lnTo>
                <a:lnTo>
                  <a:pt x="59590" y="73420"/>
                </a:lnTo>
                <a:lnTo>
                  <a:pt x="59610" y="73420"/>
                </a:lnTo>
                <a:lnTo>
                  <a:pt x="59620" y="73380"/>
                </a:lnTo>
                <a:lnTo>
                  <a:pt x="59630" y="73350"/>
                </a:lnTo>
                <a:lnTo>
                  <a:pt x="59650" y="73330"/>
                </a:lnTo>
                <a:lnTo>
                  <a:pt x="59660" y="73310"/>
                </a:lnTo>
                <a:lnTo>
                  <a:pt x="59640" y="73280"/>
                </a:lnTo>
                <a:lnTo>
                  <a:pt x="59650" y="73250"/>
                </a:lnTo>
                <a:lnTo>
                  <a:pt x="59660" y="73230"/>
                </a:lnTo>
                <a:lnTo>
                  <a:pt x="59670" y="73210"/>
                </a:lnTo>
                <a:lnTo>
                  <a:pt x="59670" y="73180"/>
                </a:lnTo>
                <a:lnTo>
                  <a:pt x="59680" y="73160"/>
                </a:lnTo>
                <a:lnTo>
                  <a:pt x="59710" y="73140"/>
                </a:lnTo>
                <a:lnTo>
                  <a:pt x="59730" y="73140"/>
                </a:lnTo>
                <a:lnTo>
                  <a:pt x="59740" y="73140"/>
                </a:lnTo>
                <a:lnTo>
                  <a:pt x="59760" y="73130"/>
                </a:lnTo>
                <a:lnTo>
                  <a:pt x="59770" y="73120"/>
                </a:lnTo>
                <a:lnTo>
                  <a:pt x="59790" y="73110"/>
                </a:lnTo>
                <a:lnTo>
                  <a:pt x="59800" y="73090"/>
                </a:lnTo>
                <a:lnTo>
                  <a:pt x="59810" y="73070"/>
                </a:lnTo>
                <a:lnTo>
                  <a:pt x="59810" y="73050"/>
                </a:lnTo>
                <a:lnTo>
                  <a:pt x="59820" y="73030"/>
                </a:lnTo>
                <a:lnTo>
                  <a:pt x="59840" y="73020"/>
                </a:lnTo>
                <a:lnTo>
                  <a:pt x="59860" y="73010"/>
                </a:lnTo>
                <a:lnTo>
                  <a:pt x="59880" y="73000"/>
                </a:lnTo>
                <a:lnTo>
                  <a:pt x="59900" y="72990"/>
                </a:lnTo>
                <a:lnTo>
                  <a:pt x="59920" y="72980"/>
                </a:lnTo>
                <a:lnTo>
                  <a:pt x="59930" y="72980"/>
                </a:lnTo>
                <a:lnTo>
                  <a:pt x="59960" y="72970"/>
                </a:lnTo>
                <a:lnTo>
                  <a:pt x="59980" y="72960"/>
                </a:lnTo>
                <a:lnTo>
                  <a:pt x="60010" y="72950"/>
                </a:lnTo>
                <a:lnTo>
                  <a:pt x="60020" y="72940"/>
                </a:lnTo>
                <a:lnTo>
                  <a:pt x="60040" y="72930"/>
                </a:lnTo>
                <a:lnTo>
                  <a:pt x="60070" y="72920"/>
                </a:lnTo>
                <a:lnTo>
                  <a:pt x="60080" y="72900"/>
                </a:lnTo>
                <a:lnTo>
                  <a:pt x="60090" y="72880"/>
                </a:lnTo>
                <a:lnTo>
                  <a:pt x="60100" y="72870"/>
                </a:lnTo>
                <a:lnTo>
                  <a:pt x="60120" y="72860"/>
                </a:lnTo>
                <a:lnTo>
                  <a:pt x="60140" y="72860"/>
                </a:lnTo>
                <a:lnTo>
                  <a:pt x="60150" y="72860"/>
                </a:lnTo>
                <a:lnTo>
                  <a:pt x="60160" y="72840"/>
                </a:lnTo>
                <a:lnTo>
                  <a:pt x="60170" y="72820"/>
                </a:lnTo>
                <a:lnTo>
                  <a:pt x="60190" y="72830"/>
                </a:lnTo>
                <a:lnTo>
                  <a:pt x="60200" y="72820"/>
                </a:lnTo>
                <a:lnTo>
                  <a:pt x="60210" y="72790"/>
                </a:lnTo>
                <a:lnTo>
                  <a:pt x="60230" y="72790"/>
                </a:lnTo>
                <a:lnTo>
                  <a:pt x="60250" y="72800"/>
                </a:lnTo>
                <a:lnTo>
                  <a:pt x="60260" y="72780"/>
                </a:lnTo>
                <a:lnTo>
                  <a:pt x="60270" y="72760"/>
                </a:lnTo>
                <a:lnTo>
                  <a:pt x="60280" y="72740"/>
                </a:lnTo>
                <a:lnTo>
                  <a:pt x="60280" y="72710"/>
                </a:lnTo>
                <a:lnTo>
                  <a:pt x="60270" y="72690"/>
                </a:lnTo>
                <a:lnTo>
                  <a:pt x="60260" y="72660"/>
                </a:lnTo>
                <a:lnTo>
                  <a:pt x="60280" y="72650"/>
                </a:lnTo>
                <a:lnTo>
                  <a:pt x="60300" y="72640"/>
                </a:lnTo>
                <a:lnTo>
                  <a:pt x="60320" y="72620"/>
                </a:lnTo>
                <a:lnTo>
                  <a:pt x="60300" y="72590"/>
                </a:lnTo>
                <a:lnTo>
                  <a:pt x="60280" y="72570"/>
                </a:lnTo>
                <a:lnTo>
                  <a:pt x="60280" y="72550"/>
                </a:lnTo>
                <a:lnTo>
                  <a:pt x="60270" y="72530"/>
                </a:lnTo>
                <a:lnTo>
                  <a:pt x="60260" y="72500"/>
                </a:lnTo>
                <a:lnTo>
                  <a:pt x="60270" y="72480"/>
                </a:lnTo>
                <a:lnTo>
                  <a:pt x="60260" y="72450"/>
                </a:lnTo>
                <a:lnTo>
                  <a:pt x="60260" y="72420"/>
                </a:lnTo>
                <a:lnTo>
                  <a:pt x="60260" y="72400"/>
                </a:lnTo>
                <a:lnTo>
                  <a:pt x="60280" y="72390"/>
                </a:lnTo>
                <a:lnTo>
                  <a:pt x="60300" y="72370"/>
                </a:lnTo>
                <a:lnTo>
                  <a:pt x="60310" y="72350"/>
                </a:lnTo>
                <a:lnTo>
                  <a:pt x="60320" y="72330"/>
                </a:lnTo>
                <a:lnTo>
                  <a:pt x="60320" y="72310"/>
                </a:lnTo>
                <a:lnTo>
                  <a:pt x="60330" y="72290"/>
                </a:lnTo>
                <a:lnTo>
                  <a:pt x="60340" y="72270"/>
                </a:lnTo>
                <a:lnTo>
                  <a:pt x="60350" y="72240"/>
                </a:lnTo>
                <a:lnTo>
                  <a:pt x="60360" y="72220"/>
                </a:lnTo>
                <a:lnTo>
                  <a:pt x="60380" y="72200"/>
                </a:lnTo>
                <a:lnTo>
                  <a:pt x="60390" y="72170"/>
                </a:lnTo>
                <a:lnTo>
                  <a:pt x="60380" y="72150"/>
                </a:lnTo>
                <a:lnTo>
                  <a:pt x="60390" y="72130"/>
                </a:lnTo>
                <a:lnTo>
                  <a:pt x="60400" y="72120"/>
                </a:lnTo>
                <a:lnTo>
                  <a:pt x="60390" y="72090"/>
                </a:lnTo>
                <a:lnTo>
                  <a:pt x="60390" y="72070"/>
                </a:lnTo>
                <a:lnTo>
                  <a:pt x="60390" y="72050"/>
                </a:lnTo>
                <a:lnTo>
                  <a:pt x="60410" y="72040"/>
                </a:lnTo>
                <a:lnTo>
                  <a:pt x="60430" y="72030"/>
                </a:lnTo>
                <a:lnTo>
                  <a:pt x="60440" y="72020"/>
                </a:lnTo>
                <a:lnTo>
                  <a:pt x="60450" y="72000"/>
                </a:lnTo>
                <a:lnTo>
                  <a:pt x="60450" y="71980"/>
                </a:lnTo>
                <a:lnTo>
                  <a:pt x="60460" y="71950"/>
                </a:lnTo>
                <a:lnTo>
                  <a:pt x="60470" y="71920"/>
                </a:lnTo>
                <a:lnTo>
                  <a:pt x="60460" y="71910"/>
                </a:lnTo>
                <a:lnTo>
                  <a:pt x="60440" y="71900"/>
                </a:lnTo>
                <a:lnTo>
                  <a:pt x="60420" y="71880"/>
                </a:lnTo>
                <a:lnTo>
                  <a:pt x="60410" y="71870"/>
                </a:lnTo>
                <a:lnTo>
                  <a:pt x="60400" y="71840"/>
                </a:lnTo>
                <a:lnTo>
                  <a:pt x="60400" y="71810"/>
                </a:lnTo>
                <a:lnTo>
                  <a:pt x="60380" y="71800"/>
                </a:lnTo>
                <a:lnTo>
                  <a:pt x="60370" y="71790"/>
                </a:lnTo>
                <a:lnTo>
                  <a:pt x="60370" y="71760"/>
                </a:lnTo>
                <a:lnTo>
                  <a:pt x="60380" y="71740"/>
                </a:lnTo>
                <a:lnTo>
                  <a:pt x="60400" y="71720"/>
                </a:lnTo>
                <a:lnTo>
                  <a:pt x="60420" y="71710"/>
                </a:lnTo>
                <a:lnTo>
                  <a:pt x="60430" y="71700"/>
                </a:lnTo>
                <a:lnTo>
                  <a:pt x="60450" y="71690"/>
                </a:lnTo>
                <a:lnTo>
                  <a:pt x="60460" y="71670"/>
                </a:lnTo>
                <a:lnTo>
                  <a:pt x="60450" y="71640"/>
                </a:lnTo>
                <a:lnTo>
                  <a:pt x="60460" y="71620"/>
                </a:lnTo>
                <a:lnTo>
                  <a:pt x="60480" y="71600"/>
                </a:lnTo>
                <a:lnTo>
                  <a:pt x="60490" y="71580"/>
                </a:lnTo>
                <a:lnTo>
                  <a:pt x="60500" y="71570"/>
                </a:lnTo>
                <a:lnTo>
                  <a:pt x="60520" y="71560"/>
                </a:lnTo>
                <a:lnTo>
                  <a:pt x="60530" y="71540"/>
                </a:lnTo>
                <a:lnTo>
                  <a:pt x="60520" y="71520"/>
                </a:lnTo>
                <a:lnTo>
                  <a:pt x="60500" y="71500"/>
                </a:lnTo>
                <a:lnTo>
                  <a:pt x="60490" y="71480"/>
                </a:lnTo>
                <a:lnTo>
                  <a:pt x="60480" y="71460"/>
                </a:lnTo>
                <a:lnTo>
                  <a:pt x="60470" y="71450"/>
                </a:lnTo>
                <a:lnTo>
                  <a:pt x="60470" y="71420"/>
                </a:lnTo>
                <a:lnTo>
                  <a:pt x="60470" y="71390"/>
                </a:lnTo>
                <a:lnTo>
                  <a:pt x="60480" y="71370"/>
                </a:lnTo>
                <a:lnTo>
                  <a:pt x="60480" y="71350"/>
                </a:lnTo>
                <a:lnTo>
                  <a:pt x="60480" y="71330"/>
                </a:lnTo>
                <a:lnTo>
                  <a:pt x="60490" y="71320"/>
                </a:lnTo>
                <a:lnTo>
                  <a:pt x="60500" y="71300"/>
                </a:lnTo>
                <a:lnTo>
                  <a:pt x="60500" y="71270"/>
                </a:lnTo>
                <a:lnTo>
                  <a:pt x="60490" y="71250"/>
                </a:lnTo>
                <a:lnTo>
                  <a:pt x="60480" y="71230"/>
                </a:lnTo>
                <a:lnTo>
                  <a:pt x="60490" y="71210"/>
                </a:lnTo>
                <a:lnTo>
                  <a:pt x="60480" y="71190"/>
                </a:lnTo>
                <a:lnTo>
                  <a:pt x="60480" y="71180"/>
                </a:lnTo>
                <a:lnTo>
                  <a:pt x="60460" y="71160"/>
                </a:lnTo>
                <a:lnTo>
                  <a:pt x="60440" y="71140"/>
                </a:lnTo>
                <a:lnTo>
                  <a:pt x="60430" y="71120"/>
                </a:lnTo>
                <a:lnTo>
                  <a:pt x="60430" y="71100"/>
                </a:lnTo>
                <a:lnTo>
                  <a:pt x="60420" y="71070"/>
                </a:lnTo>
                <a:lnTo>
                  <a:pt x="60420" y="71050"/>
                </a:lnTo>
                <a:lnTo>
                  <a:pt x="60410" y="71030"/>
                </a:lnTo>
                <a:lnTo>
                  <a:pt x="60420" y="71000"/>
                </a:lnTo>
                <a:lnTo>
                  <a:pt x="60430" y="70980"/>
                </a:lnTo>
                <a:lnTo>
                  <a:pt x="60410" y="70970"/>
                </a:lnTo>
                <a:lnTo>
                  <a:pt x="60410" y="70940"/>
                </a:lnTo>
                <a:lnTo>
                  <a:pt x="60420" y="70920"/>
                </a:lnTo>
                <a:lnTo>
                  <a:pt x="60420" y="70890"/>
                </a:lnTo>
                <a:lnTo>
                  <a:pt x="60450" y="70860"/>
                </a:lnTo>
                <a:lnTo>
                  <a:pt x="60450" y="70840"/>
                </a:lnTo>
                <a:lnTo>
                  <a:pt x="60460" y="70820"/>
                </a:lnTo>
                <a:lnTo>
                  <a:pt x="60480" y="70800"/>
                </a:lnTo>
                <a:lnTo>
                  <a:pt x="60460" y="70790"/>
                </a:lnTo>
                <a:lnTo>
                  <a:pt x="60450" y="70770"/>
                </a:lnTo>
                <a:lnTo>
                  <a:pt x="60440" y="70760"/>
                </a:lnTo>
                <a:lnTo>
                  <a:pt x="60430" y="70730"/>
                </a:lnTo>
                <a:lnTo>
                  <a:pt x="60410" y="70720"/>
                </a:lnTo>
                <a:lnTo>
                  <a:pt x="60410" y="70700"/>
                </a:lnTo>
                <a:lnTo>
                  <a:pt x="60400" y="70670"/>
                </a:lnTo>
                <a:lnTo>
                  <a:pt x="60370" y="70660"/>
                </a:lnTo>
                <a:lnTo>
                  <a:pt x="60360" y="70640"/>
                </a:lnTo>
                <a:lnTo>
                  <a:pt x="60350" y="70610"/>
                </a:lnTo>
                <a:lnTo>
                  <a:pt x="60350" y="70590"/>
                </a:lnTo>
                <a:lnTo>
                  <a:pt x="60350" y="70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