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Đắk Lắk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ắk Lắ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630" y="73990"/>
                </a:moveTo>
                <a:lnTo>
                  <a:pt x="63660" y="73930"/>
                </a:lnTo>
                <a:lnTo>
                  <a:pt x="63670" y="73870"/>
                </a:lnTo>
                <a:lnTo>
                  <a:pt x="63690" y="73820"/>
                </a:lnTo>
                <a:lnTo>
                  <a:pt x="63710" y="73760"/>
                </a:lnTo>
                <a:lnTo>
                  <a:pt x="63700" y="73700"/>
                </a:lnTo>
                <a:lnTo>
                  <a:pt x="63670" y="73670"/>
                </a:lnTo>
                <a:lnTo>
                  <a:pt x="63540" y="73570"/>
                </a:lnTo>
                <a:lnTo>
                  <a:pt x="63430" y="73390"/>
                </a:lnTo>
                <a:lnTo>
                  <a:pt x="63390" y="73310"/>
                </a:lnTo>
                <a:lnTo>
                  <a:pt x="63280" y="73260"/>
                </a:lnTo>
                <a:lnTo>
                  <a:pt x="63220" y="73150"/>
                </a:lnTo>
                <a:lnTo>
                  <a:pt x="63120" y="73110"/>
                </a:lnTo>
                <a:lnTo>
                  <a:pt x="63000" y="73080"/>
                </a:lnTo>
                <a:lnTo>
                  <a:pt x="62910" y="73080"/>
                </a:lnTo>
                <a:lnTo>
                  <a:pt x="62820" y="73060"/>
                </a:lnTo>
                <a:lnTo>
                  <a:pt x="62750" y="73010"/>
                </a:lnTo>
                <a:lnTo>
                  <a:pt x="62600" y="72780"/>
                </a:lnTo>
                <a:lnTo>
                  <a:pt x="62560" y="72680"/>
                </a:lnTo>
                <a:lnTo>
                  <a:pt x="62540" y="72570"/>
                </a:lnTo>
                <a:lnTo>
                  <a:pt x="62530" y="72440"/>
                </a:lnTo>
                <a:lnTo>
                  <a:pt x="62560" y="72350"/>
                </a:lnTo>
                <a:lnTo>
                  <a:pt x="62640" y="72280"/>
                </a:lnTo>
                <a:lnTo>
                  <a:pt x="62730" y="72250"/>
                </a:lnTo>
                <a:lnTo>
                  <a:pt x="62810" y="72290"/>
                </a:lnTo>
                <a:lnTo>
                  <a:pt x="62870" y="72220"/>
                </a:lnTo>
                <a:lnTo>
                  <a:pt x="62950" y="72090"/>
                </a:lnTo>
                <a:lnTo>
                  <a:pt x="62980" y="71970"/>
                </a:lnTo>
                <a:lnTo>
                  <a:pt x="62910" y="71920"/>
                </a:lnTo>
                <a:lnTo>
                  <a:pt x="62880" y="71900"/>
                </a:lnTo>
                <a:lnTo>
                  <a:pt x="62800" y="71820"/>
                </a:lnTo>
                <a:lnTo>
                  <a:pt x="62490" y="71710"/>
                </a:lnTo>
                <a:lnTo>
                  <a:pt x="62410" y="71670"/>
                </a:lnTo>
                <a:lnTo>
                  <a:pt x="62400" y="71630"/>
                </a:lnTo>
                <a:lnTo>
                  <a:pt x="62410" y="71550"/>
                </a:lnTo>
                <a:lnTo>
                  <a:pt x="62420" y="71490"/>
                </a:lnTo>
                <a:lnTo>
                  <a:pt x="62200" y="71340"/>
                </a:lnTo>
                <a:lnTo>
                  <a:pt x="62140" y="70790"/>
                </a:lnTo>
                <a:lnTo>
                  <a:pt x="62010" y="70560"/>
                </a:lnTo>
                <a:lnTo>
                  <a:pt x="60970" y="70560"/>
                </a:lnTo>
                <a:lnTo>
                  <a:pt x="60350" y="70580"/>
                </a:lnTo>
                <a:lnTo>
                  <a:pt x="60370" y="70560"/>
                </a:lnTo>
                <a:lnTo>
                  <a:pt x="60380" y="70540"/>
                </a:lnTo>
                <a:lnTo>
                  <a:pt x="60400" y="70520"/>
                </a:lnTo>
                <a:lnTo>
                  <a:pt x="60400" y="70490"/>
                </a:lnTo>
                <a:lnTo>
                  <a:pt x="60380" y="70470"/>
                </a:lnTo>
                <a:lnTo>
                  <a:pt x="60370" y="70450"/>
                </a:lnTo>
                <a:lnTo>
                  <a:pt x="60380" y="70420"/>
                </a:lnTo>
                <a:lnTo>
                  <a:pt x="60350" y="70400"/>
                </a:lnTo>
                <a:lnTo>
                  <a:pt x="60350" y="70370"/>
                </a:lnTo>
                <a:lnTo>
                  <a:pt x="60350" y="70360"/>
                </a:lnTo>
                <a:lnTo>
                  <a:pt x="60350" y="70330"/>
                </a:lnTo>
                <a:lnTo>
                  <a:pt x="60350" y="70300"/>
                </a:lnTo>
                <a:lnTo>
                  <a:pt x="60350" y="70270"/>
                </a:lnTo>
                <a:lnTo>
                  <a:pt x="60360" y="70250"/>
                </a:lnTo>
                <a:lnTo>
                  <a:pt x="60360" y="70230"/>
                </a:lnTo>
                <a:lnTo>
                  <a:pt x="60350" y="70210"/>
                </a:lnTo>
                <a:lnTo>
                  <a:pt x="60350" y="70180"/>
                </a:lnTo>
                <a:lnTo>
                  <a:pt x="60370" y="70160"/>
                </a:lnTo>
                <a:lnTo>
                  <a:pt x="60360" y="70130"/>
                </a:lnTo>
                <a:lnTo>
                  <a:pt x="60350" y="70110"/>
                </a:lnTo>
                <a:lnTo>
                  <a:pt x="60350" y="70090"/>
                </a:lnTo>
                <a:lnTo>
                  <a:pt x="60340" y="70060"/>
                </a:lnTo>
                <a:lnTo>
                  <a:pt x="60320" y="70050"/>
                </a:lnTo>
                <a:lnTo>
                  <a:pt x="60310" y="70020"/>
                </a:lnTo>
                <a:lnTo>
                  <a:pt x="60310" y="70000"/>
                </a:lnTo>
                <a:lnTo>
                  <a:pt x="60320" y="69980"/>
                </a:lnTo>
                <a:lnTo>
                  <a:pt x="60300" y="69970"/>
                </a:lnTo>
                <a:lnTo>
                  <a:pt x="60290" y="69950"/>
                </a:lnTo>
                <a:lnTo>
                  <a:pt x="60270" y="69940"/>
                </a:lnTo>
                <a:lnTo>
                  <a:pt x="60250" y="69920"/>
                </a:lnTo>
                <a:lnTo>
                  <a:pt x="60250" y="69900"/>
                </a:lnTo>
                <a:lnTo>
                  <a:pt x="60250" y="69880"/>
                </a:lnTo>
                <a:lnTo>
                  <a:pt x="60230" y="69870"/>
                </a:lnTo>
                <a:lnTo>
                  <a:pt x="60210" y="69860"/>
                </a:lnTo>
                <a:lnTo>
                  <a:pt x="60200" y="69850"/>
                </a:lnTo>
                <a:lnTo>
                  <a:pt x="60180" y="69840"/>
                </a:lnTo>
                <a:lnTo>
                  <a:pt x="60160" y="69840"/>
                </a:lnTo>
                <a:lnTo>
                  <a:pt x="60150" y="69810"/>
                </a:lnTo>
                <a:lnTo>
                  <a:pt x="60140" y="69790"/>
                </a:lnTo>
                <a:lnTo>
                  <a:pt x="60130" y="69770"/>
                </a:lnTo>
                <a:lnTo>
                  <a:pt x="60120" y="69750"/>
                </a:lnTo>
                <a:lnTo>
                  <a:pt x="60100" y="69750"/>
                </a:lnTo>
                <a:lnTo>
                  <a:pt x="60070" y="69730"/>
                </a:lnTo>
                <a:lnTo>
                  <a:pt x="60070" y="69710"/>
                </a:lnTo>
                <a:lnTo>
                  <a:pt x="60080" y="69690"/>
                </a:lnTo>
                <a:lnTo>
                  <a:pt x="60070" y="69670"/>
                </a:lnTo>
                <a:lnTo>
                  <a:pt x="60050" y="69660"/>
                </a:lnTo>
                <a:lnTo>
                  <a:pt x="60030" y="69660"/>
                </a:lnTo>
                <a:lnTo>
                  <a:pt x="60020" y="69640"/>
                </a:lnTo>
                <a:lnTo>
                  <a:pt x="60000" y="69620"/>
                </a:lnTo>
                <a:lnTo>
                  <a:pt x="59990" y="69600"/>
                </a:lnTo>
                <a:lnTo>
                  <a:pt x="59990" y="69580"/>
                </a:lnTo>
                <a:lnTo>
                  <a:pt x="59980" y="69550"/>
                </a:lnTo>
                <a:lnTo>
                  <a:pt x="59980" y="69530"/>
                </a:lnTo>
                <a:lnTo>
                  <a:pt x="59960" y="69510"/>
                </a:lnTo>
                <a:lnTo>
                  <a:pt x="59960" y="69480"/>
                </a:lnTo>
                <a:lnTo>
                  <a:pt x="59980" y="69460"/>
                </a:lnTo>
                <a:lnTo>
                  <a:pt x="59970" y="69440"/>
                </a:lnTo>
                <a:lnTo>
                  <a:pt x="59980" y="69410"/>
                </a:lnTo>
                <a:lnTo>
                  <a:pt x="60000" y="69410"/>
                </a:lnTo>
                <a:lnTo>
                  <a:pt x="60000" y="69380"/>
                </a:lnTo>
                <a:lnTo>
                  <a:pt x="59980" y="69370"/>
                </a:lnTo>
                <a:lnTo>
                  <a:pt x="59970" y="69350"/>
                </a:lnTo>
                <a:lnTo>
                  <a:pt x="59960" y="69340"/>
                </a:lnTo>
                <a:lnTo>
                  <a:pt x="59960" y="69320"/>
                </a:lnTo>
                <a:lnTo>
                  <a:pt x="59960" y="69290"/>
                </a:lnTo>
                <a:lnTo>
                  <a:pt x="59960" y="69270"/>
                </a:lnTo>
                <a:lnTo>
                  <a:pt x="59950" y="69240"/>
                </a:lnTo>
                <a:lnTo>
                  <a:pt x="59930" y="69230"/>
                </a:lnTo>
                <a:lnTo>
                  <a:pt x="59920" y="69220"/>
                </a:lnTo>
                <a:lnTo>
                  <a:pt x="59910" y="69200"/>
                </a:lnTo>
                <a:lnTo>
                  <a:pt x="59930" y="69180"/>
                </a:lnTo>
                <a:lnTo>
                  <a:pt x="59920" y="69160"/>
                </a:lnTo>
                <a:lnTo>
                  <a:pt x="59920" y="69140"/>
                </a:lnTo>
                <a:lnTo>
                  <a:pt x="59920" y="69120"/>
                </a:lnTo>
                <a:lnTo>
                  <a:pt x="59930" y="69110"/>
                </a:lnTo>
                <a:lnTo>
                  <a:pt x="59940" y="69090"/>
                </a:lnTo>
                <a:lnTo>
                  <a:pt x="59930" y="69060"/>
                </a:lnTo>
                <a:lnTo>
                  <a:pt x="59930" y="69050"/>
                </a:lnTo>
                <a:lnTo>
                  <a:pt x="59950" y="69040"/>
                </a:lnTo>
                <a:lnTo>
                  <a:pt x="59980" y="69040"/>
                </a:lnTo>
                <a:lnTo>
                  <a:pt x="60010" y="69030"/>
                </a:lnTo>
                <a:lnTo>
                  <a:pt x="60010" y="69010"/>
                </a:lnTo>
                <a:lnTo>
                  <a:pt x="59990" y="68990"/>
                </a:lnTo>
                <a:lnTo>
                  <a:pt x="59980" y="68960"/>
                </a:lnTo>
                <a:lnTo>
                  <a:pt x="59980" y="68940"/>
                </a:lnTo>
                <a:lnTo>
                  <a:pt x="59990" y="68910"/>
                </a:lnTo>
                <a:lnTo>
                  <a:pt x="59990" y="68880"/>
                </a:lnTo>
                <a:lnTo>
                  <a:pt x="59970" y="68870"/>
                </a:lnTo>
                <a:lnTo>
                  <a:pt x="59950" y="68870"/>
                </a:lnTo>
                <a:lnTo>
                  <a:pt x="59950" y="68850"/>
                </a:lnTo>
                <a:lnTo>
                  <a:pt x="59950" y="68820"/>
                </a:lnTo>
                <a:lnTo>
                  <a:pt x="59960" y="68800"/>
                </a:lnTo>
                <a:lnTo>
                  <a:pt x="59940" y="68780"/>
                </a:lnTo>
                <a:lnTo>
                  <a:pt x="59950" y="68760"/>
                </a:lnTo>
                <a:lnTo>
                  <a:pt x="59970" y="68730"/>
                </a:lnTo>
                <a:lnTo>
                  <a:pt x="59970" y="68710"/>
                </a:lnTo>
                <a:lnTo>
                  <a:pt x="60050" y="68490"/>
                </a:lnTo>
                <a:lnTo>
                  <a:pt x="60150" y="68210"/>
                </a:lnTo>
                <a:lnTo>
                  <a:pt x="60180" y="68120"/>
                </a:lnTo>
                <a:lnTo>
                  <a:pt x="60220" y="68010"/>
                </a:lnTo>
                <a:lnTo>
                  <a:pt x="60280" y="67850"/>
                </a:lnTo>
                <a:lnTo>
                  <a:pt x="60330" y="67710"/>
                </a:lnTo>
                <a:lnTo>
                  <a:pt x="60410" y="67530"/>
                </a:lnTo>
                <a:lnTo>
                  <a:pt x="60450" y="67420"/>
                </a:lnTo>
                <a:lnTo>
                  <a:pt x="60480" y="67350"/>
                </a:lnTo>
                <a:lnTo>
                  <a:pt x="60550" y="67200"/>
                </a:lnTo>
                <a:lnTo>
                  <a:pt x="60710" y="67100"/>
                </a:lnTo>
                <a:lnTo>
                  <a:pt x="60950" y="66920"/>
                </a:lnTo>
                <a:lnTo>
                  <a:pt x="61010" y="66880"/>
                </a:lnTo>
                <a:lnTo>
                  <a:pt x="61060" y="66860"/>
                </a:lnTo>
                <a:lnTo>
                  <a:pt x="61780" y="66760"/>
                </a:lnTo>
                <a:lnTo>
                  <a:pt x="62520" y="66790"/>
                </a:lnTo>
                <a:lnTo>
                  <a:pt x="62620" y="66770"/>
                </a:lnTo>
                <a:lnTo>
                  <a:pt x="62720" y="66740"/>
                </a:lnTo>
                <a:lnTo>
                  <a:pt x="63120" y="66560"/>
                </a:lnTo>
                <a:lnTo>
                  <a:pt x="63230" y="66530"/>
                </a:lnTo>
                <a:lnTo>
                  <a:pt x="63350" y="66530"/>
                </a:lnTo>
                <a:lnTo>
                  <a:pt x="63580" y="66550"/>
                </a:lnTo>
                <a:lnTo>
                  <a:pt x="65090" y="67090"/>
                </a:lnTo>
                <a:lnTo>
                  <a:pt x="65220" y="67190"/>
                </a:lnTo>
                <a:lnTo>
                  <a:pt x="65350" y="67360"/>
                </a:lnTo>
                <a:lnTo>
                  <a:pt x="65430" y="67500"/>
                </a:lnTo>
                <a:lnTo>
                  <a:pt x="65500" y="67660"/>
                </a:lnTo>
                <a:lnTo>
                  <a:pt x="65720" y="68430"/>
                </a:lnTo>
                <a:lnTo>
                  <a:pt x="65970" y="68680"/>
                </a:lnTo>
                <a:lnTo>
                  <a:pt x="66830" y="68900"/>
                </a:lnTo>
                <a:lnTo>
                  <a:pt x="67210" y="69510"/>
                </a:lnTo>
                <a:lnTo>
                  <a:pt x="67290" y="69600"/>
                </a:lnTo>
                <a:lnTo>
                  <a:pt x="67410" y="69700"/>
                </a:lnTo>
                <a:lnTo>
                  <a:pt x="67760" y="69910"/>
                </a:lnTo>
                <a:lnTo>
                  <a:pt x="68010" y="70040"/>
                </a:lnTo>
                <a:lnTo>
                  <a:pt x="68160" y="70090"/>
                </a:lnTo>
                <a:lnTo>
                  <a:pt x="68640" y="70200"/>
                </a:lnTo>
                <a:lnTo>
                  <a:pt x="69050" y="70370"/>
                </a:lnTo>
                <a:lnTo>
                  <a:pt x="68650" y="70710"/>
                </a:lnTo>
                <a:lnTo>
                  <a:pt x="68610" y="70740"/>
                </a:lnTo>
                <a:lnTo>
                  <a:pt x="68550" y="70750"/>
                </a:lnTo>
                <a:lnTo>
                  <a:pt x="68430" y="70750"/>
                </a:lnTo>
                <a:lnTo>
                  <a:pt x="68380" y="70760"/>
                </a:lnTo>
                <a:lnTo>
                  <a:pt x="68330" y="70770"/>
                </a:lnTo>
                <a:lnTo>
                  <a:pt x="68280" y="70800"/>
                </a:lnTo>
                <a:lnTo>
                  <a:pt x="68230" y="70870"/>
                </a:lnTo>
                <a:lnTo>
                  <a:pt x="68180" y="70980"/>
                </a:lnTo>
                <a:lnTo>
                  <a:pt x="68090" y="71230"/>
                </a:lnTo>
                <a:lnTo>
                  <a:pt x="68080" y="71350"/>
                </a:lnTo>
                <a:lnTo>
                  <a:pt x="68090" y="71440"/>
                </a:lnTo>
                <a:lnTo>
                  <a:pt x="68120" y="71490"/>
                </a:lnTo>
                <a:lnTo>
                  <a:pt x="68120" y="71560"/>
                </a:lnTo>
                <a:lnTo>
                  <a:pt x="68090" y="71650"/>
                </a:lnTo>
                <a:lnTo>
                  <a:pt x="68030" y="71790"/>
                </a:lnTo>
                <a:lnTo>
                  <a:pt x="67970" y="71990"/>
                </a:lnTo>
                <a:lnTo>
                  <a:pt x="67930" y="72040"/>
                </a:lnTo>
                <a:lnTo>
                  <a:pt x="67860" y="72070"/>
                </a:lnTo>
                <a:lnTo>
                  <a:pt x="67780" y="72050"/>
                </a:lnTo>
                <a:lnTo>
                  <a:pt x="67570" y="71930"/>
                </a:lnTo>
                <a:lnTo>
                  <a:pt x="67510" y="71910"/>
                </a:lnTo>
                <a:lnTo>
                  <a:pt x="67450" y="71910"/>
                </a:lnTo>
                <a:lnTo>
                  <a:pt x="67390" y="71920"/>
                </a:lnTo>
                <a:lnTo>
                  <a:pt x="67330" y="71950"/>
                </a:lnTo>
                <a:lnTo>
                  <a:pt x="67220" y="72000"/>
                </a:lnTo>
                <a:lnTo>
                  <a:pt x="67180" y="72010"/>
                </a:lnTo>
                <a:lnTo>
                  <a:pt x="67140" y="72010"/>
                </a:lnTo>
                <a:lnTo>
                  <a:pt x="67010" y="71990"/>
                </a:lnTo>
                <a:lnTo>
                  <a:pt x="66960" y="71990"/>
                </a:lnTo>
                <a:lnTo>
                  <a:pt x="66920" y="72020"/>
                </a:lnTo>
                <a:lnTo>
                  <a:pt x="66890" y="72080"/>
                </a:lnTo>
                <a:lnTo>
                  <a:pt x="66870" y="72200"/>
                </a:lnTo>
                <a:lnTo>
                  <a:pt x="66850" y="72420"/>
                </a:lnTo>
                <a:lnTo>
                  <a:pt x="66880" y="72680"/>
                </a:lnTo>
                <a:lnTo>
                  <a:pt x="66950" y="73080"/>
                </a:lnTo>
                <a:lnTo>
                  <a:pt x="66700" y="73230"/>
                </a:lnTo>
                <a:lnTo>
                  <a:pt x="66610" y="73250"/>
                </a:lnTo>
                <a:lnTo>
                  <a:pt x="66490" y="73270"/>
                </a:lnTo>
                <a:lnTo>
                  <a:pt x="66390" y="73250"/>
                </a:lnTo>
                <a:lnTo>
                  <a:pt x="66100" y="73130"/>
                </a:lnTo>
                <a:lnTo>
                  <a:pt x="65980" y="73100"/>
                </a:lnTo>
                <a:lnTo>
                  <a:pt x="65880" y="73110"/>
                </a:lnTo>
                <a:lnTo>
                  <a:pt x="65790" y="73140"/>
                </a:lnTo>
                <a:lnTo>
                  <a:pt x="65450" y="73440"/>
                </a:lnTo>
                <a:lnTo>
                  <a:pt x="65350" y="73490"/>
                </a:lnTo>
                <a:lnTo>
                  <a:pt x="65250" y="73500"/>
                </a:lnTo>
                <a:lnTo>
                  <a:pt x="65000" y="73460"/>
                </a:lnTo>
                <a:lnTo>
                  <a:pt x="64920" y="73460"/>
                </a:lnTo>
                <a:lnTo>
                  <a:pt x="64840" y="73500"/>
                </a:lnTo>
                <a:lnTo>
                  <a:pt x="64750" y="73570"/>
                </a:lnTo>
                <a:lnTo>
                  <a:pt x="64570" y="73660"/>
                </a:lnTo>
                <a:lnTo>
                  <a:pt x="64490" y="73720"/>
                </a:lnTo>
                <a:lnTo>
                  <a:pt x="64440" y="73770"/>
                </a:lnTo>
                <a:lnTo>
                  <a:pt x="64420" y="73820"/>
                </a:lnTo>
                <a:lnTo>
                  <a:pt x="64400" y="73920"/>
                </a:lnTo>
                <a:lnTo>
                  <a:pt x="64370" y="73960"/>
                </a:lnTo>
                <a:lnTo>
                  <a:pt x="64330" y="73970"/>
                </a:lnTo>
                <a:lnTo>
                  <a:pt x="64300" y="73960"/>
                </a:lnTo>
                <a:lnTo>
                  <a:pt x="64250" y="73930"/>
                </a:lnTo>
                <a:lnTo>
                  <a:pt x="64190" y="73920"/>
                </a:lnTo>
                <a:lnTo>
                  <a:pt x="64070" y="73910"/>
                </a:lnTo>
                <a:lnTo>
                  <a:pt x="63900" y="73870"/>
                </a:lnTo>
                <a:lnTo>
                  <a:pt x="63820" y="73870"/>
                </a:lnTo>
                <a:lnTo>
                  <a:pt x="63760" y="73900"/>
                </a:lnTo>
                <a:lnTo>
                  <a:pt x="63700" y="73950"/>
                </a:lnTo>
                <a:lnTo>
                  <a:pt x="63630" y="7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